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notesMasters/notesMaster1.xml" ContentType="application/vnd.openxmlformats-officedocument.presentationml.notesMaster+xml"/>
  <Override PartName="/ppt/notesSlides/notesSlide97.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97.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4139" r:id="rId5"/>
    <p:sldMasterId id="2147484140" r:id="rId6"/>
    <p:sldMasterId id="2147484141" r:id="rId7"/>
    <p:sldMasterId id="2147484142" r:id="rId8"/>
    <p:sldMasterId id="2147484143" r:id="rId9"/>
    <p:sldMasterId id="2147484144" r:id="rId10"/>
    <p:sldMasterId id="2147484145" r:id="rId11"/>
    <p:sldMasterId id="2147484146" r:id="rId12"/>
    <p:sldMasterId id="2147484147" r:id="rId13"/>
    <p:sldMasterId id="2147484148" r:id="rId14"/>
    <p:sldMasterId id="2147484149" r:id="rId15"/>
    <p:sldMasterId id="2147484150" r:id="rId16"/>
    <p:sldMasterId id="2147484151" r:id="rId17"/>
    <p:sldMasterId id="2147484152" r:id="rId18"/>
    <p:sldMasterId id="2147484153" r:id="rId19"/>
    <p:sldMasterId id="2147484154" r:id="rId20"/>
    <p:sldMasterId id="2147484155" r:id="rId21"/>
    <p:sldMasterId id="2147484156" r:id="rId22"/>
    <p:sldMasterId id="2147484157" r:id="rId23"/>
    <p:sldMasterId id="2147484158" r:id="rId24"/>
    <p:sldMasterId id="2147484159" r:id="rId25"/>
    <p:sldMasterId id="2147484160" r:id="rId26"/>
    <p:sldMasterId id="2147484161" r:id="rId27"/>
    <p:sldMasterId id="2147484162" r:id="rId28"/>
    <p:sldMasterId id="2147484163" r:id="rId29"/>
    <p:sldMasterId id="2147484164" r:id="rId30"/>
    <p:sldMasterId id="2147484165" r:id="rId31"/>
    <p:sldMasterId id="2147484166" r:id="rId32"/>
    <p:sldMasterId id="2147484167" r:id="rId33"/>
    <p:sldMasterId id="2147484168" r:id="rId34"/>
    <p:sldMasterId id="2147484169" r:id="rId35"/>
    <p:sldMasterId id="2147484170" r:id="rId36"/>
    <p:sldMasterId id="2147484171" r:id="rId37"/>
    <p:sldMasterId id="2147484172" r:id="rId38"/>
    <p:sldMasterId id="2147484173" r:id="rId39"/>
    <p:sldMasterId id="2147484174" r:id="rId40"/>
    <p:sldMasterId id="2147484175" r:id="rId41"/>
    <p:sldMasterId id="2147484176" r:id="rId42"/>
    <p:sldMasterId id="2147484177" r:id="rId43"/>
    <p:sldMasterId id="2147484178" r:id="rId44"/>
    <p:sldMasterId id="2147484179" r:id="rId45"/>
    <p:sldMasterId id="2147484180" r:id="rId46"/>
    <p:sldMasterId id="2147484181" r:id="rId47"/>
    <p:sldMasterId id="2147484182" r:id="rId48"/>
    <p:sldMasterId id="2147484183" r:id="rId49"/>
    <p:sldMasterId id="2147484184" r:id="rId50"/>
    <p:sldMasterId id="2147484185" r:id="rId51"/>
    <p:sldMasterId id="2147484186" r:id="rId52"/>
    <p:sldMasterId id="2147484187" r:id="rId53"/>
    <p:sldMasterId id="2147484188" r:id="rId54"/>
    <p:sldMasterId id="2147484189" r:id="rId55"/>
    <p:sldMasterId id="2147484190" r:id="rId56"/>
    <p:sldMasterId id="2147484191" r:id="rId57"/>
    <p:sldMasterId id="2147484192" r:id="rId58"/>
    <p:sldMasterId id="2147484193" r:id="rId59"/>
    <p:sldMasterId id="2147484194" r:id="rId60"/>
    <p:sldMasterId id="2147484195" r:id="rId61"/>
    <p:sldMasterId id="2147484196" r:id="rId62"/>
    <p:sldMasterId id="2147484197" r:id="rId63"/>
    <p:sldMasterId id="2147484198" r:id="rId64"/>
    <p:sldMasterId id="2147484199" r:id="rId65"/>
    <p:sldMasterId id="2147484200" r:id="rId66"/>
    <p:sldMasterId id="2147484201" r:id="rId67"/>
    <p:sldMasterId id="2147484202" r:id="rId68"/>
    <p:sldMasterId id="2147484203" r:id="rId69"/>
  </p:sldMasterIdLst>
  <p:notesMasterIdLst>
    <p:notesMasterId r:id="rId70"/>
  </p:notesMasterIdLst>
  <p:sldIdLst>
    <p:sldId id="352" r:id="rId167"/>
  </p:sldIdLst>
  <p:sldSz cy="5143500" cx="9144000"/>
  <p:notesSz cx="6858000" cy="9144000"/>
  <p:embeddedFontLst>
    <p:embeddedFont>
      <p:font typeface="Gruppo"/>
      <p:regular r:id="rId272"/>
    </p:embeddedFont>
    <p:embeddedFont>
      <p:font typeface="Quattrocento"/>
      <p:regular r:id="rId273"/>
      <p:bold r:id="rId274"/>
    </p:embeddedFont>
    <p:embeddedFont>
      <p:font typeface="Architects Daughter"/>
      <p:regular r:id="rId275"/>
    </p:embeddedFont>
    <p:embeddedFont>
      <p:font typeface="Inter"/>
      <p:regular r:id="rId276"/>
      <p:bold r:id="rId277"/>
      <p:italic r:id="rId278"/>
      <p:boldItalic r:id="rId279"/>
    </p:embeddedFont>
    <p:embeddedFont>
      <p:font typeface="Ubuntu Condensed"/>
      <p:regular r:id="rId280"/>
    </p:embeddedFont>
    <p:embeddedFont>
      <p:font typeface="Permanent Marker"/>
      <p:regular r:id="rId281"/>
    </p:embeddedFont>
    <p:embeddedFont>
      <p:font typeface="Shadows Into Light Two"/>
      <p:regular r:id="rId282"/>
    </p:embeddedFont>
    <p:embeddedFont>
      <p:font typeface="Poiret One"/>
      <p:regular r:id="rId283"/>
    </p:embeddedFont>
    <p:embeddedFont>
      <p:font typeface="Roboto"/>
      <p:regular r:id="rId284"/>
      <p:bold r:id="rId285"/>
      <p:italic r:id="rId286"/>
      <p:boldItalic r:id="rId287"/>
    </p:embeddedFont>
    <p:embeddedFont>
      <p:font typeface="Amatic SC"/>
      <p:regular r:id="rId288"/>
      <p:bold r:id="rId289"/>
    </p:embeddedFont>
    <p:embeddedFont>
      <p:font typeface="Overlock SC"/>
      <p:regular r:id="rId290"/>
    </p:embeddedFont>
    <p:embeddedFont>
      <p:font typeface="Cabin"/>
      <p:regular r:id="rId291"/>
      <p:bold r:id="rId292"/>
      <p:italic r:id="rId293"/>
      <p:boldItalic r:id="rId294"/>
    </p:embeddedFont>
    <p:embeddedFont>
      <p:font typeface="Bodoni"/>
      <p:regular r:id="rId295"/>
      <p:bold r:id="rId296"/>
      <p:italic r:id="rId297"/>
      <p:boldItalic r:id="rId298"/>
    </p:embeddedFont>
    <p:embeddedFont>
      <p:font typeface="Josefin Sans"/>
      <p:regular r:id="rId299"/>
      <p:bold r:id="rId300"/>
      <p:italic r:id="rId301"/>
      <p:boldItalic r:id="rId302"/>
    </p:embeddedFont>
    <p:embeddedFont>
      <p:font typeface="Arial Black"/>
      <p:regular r:id="rId303"/>
    </p:embeddedFont>
    <p:embeddedFont>
      <p:font typeface="Oswald"/>
      <p:regular r:id="rId304"/>
      <p:bold r:id="rId305"/>
    </p:embeddedFont>
    <p:embeddedFont>
      <p:font typeface="Questrial"/>
      <p:regular r:id="rId306"/>
    </p:embeddedFont>
    <p:embeddedFont>
      <p:font typeface="Nunito"/>
      <p:regular r:id="rId307"/>
      <p:bold r:id="rId308"/>
      <p:italic r:id="rId309"/>
      <p:boldItalic r:id="rId310"/>
    </p:embeddedFont>
    <p:embeddedFont>
      <p:font typeface="Book Antiqua"/>
      <p:regular r:id="rId311"/>
      <p:bold r:id="rId312"/>
      <p:italic r:id="rId313"/>
      <p:boldItalic r:id="rId314"/>
    </p:embeddedFont>
    <p:embeddedFont>
      <p:font typeface="Century Gothic"/>
      <p:regular r:id="rId315"/>
      <p:bold r:id="rId316"/>
      <p:italic r:id="rId317"/>
      <p:boldItalic r:id="rId318"/>
    </p:embeddedFont>
    <p:embeddedFont>
      <p:font typeface="Inter Black"/>
      <p:bold r:id="rId319"/>
      <p:boldItalic r:id="rId320"/>
    </p:embeddedFont>
    <p:embeddedFont>
      <p:font typeface="Economica"/>
      <p:regular r:id="rId321"/>
      <p:bold r:id="rId322"/>
      <p:italic r:id="rId323"/>
      <p:boldItalic r:id="rId324"/>
    </p:embeddedFont>
    <p:embeddedFont>
      <p:font typeface="Lobster"/>
      <p:regular r:id="rId325"/>
    </p:embeddedFont>
    <p:embeddedFont>
      <p:font typeface="Source Code Pro"/>
      <p:regular r:id="rId326"/>
      <p:bold r:id="rId327"/>
      <p:italic r:id="rId328"/>
      <p:boldItalic r:id="rId329"/>
    </p:embeddedFont>
    <p:embeddedFont>
      <p:font typeface="Tahoma"/>
      <p:regular r:id="rId330"/>
      <p:bold r:id="rId331"/>
    </p:embeddedFont>
    <p:embeddedFont>
      <p:font typeface="Coming Soon"/>
      <p:regular r:id="rId332"/>
    </p:embeddedFont>
    <p:embeddedFont>
      <p:font typeface="Quattrocento Sans"/>
      <p:regular r:id="rId333"/>
      <p:bold r:id="rId334"/>
      <p:italic r:id="rId335"/>
      <p:boldItalic r:id="rId336"/>
    </p:embeddedFont>
    <p:embeddedFont>
      <p:font typeface="Gill Sans"/>
      <p:regular r:id="rId337"/>
      <p:bold r:id="rId338"/>
    </p:embeddedFont>
    <p:embeddedFont>
      <p:font typeface="Open Sans"/>
      <p:regular r:id="rId339"/>
      <p:bold r:id="rId340"/>
      <p:italic r:id="rId341"/>
      <p:boldItalic r:id="rId34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73043EC5-8C7F-436E-B330-6F9B24DC29A4}">
  <a:tblStyle styleId="{73043EC5-8C7F-436E-B330-6F9B24DC29A4}" styleName="Table_0">
    <a:wholeTbl>
      <a:tcTxStyle b="off" i="off">
        <a:font>
          <a:latin typeface="Arial"/>
          <a:ea typeface="Arial"/>
          <a:cs typeface="Arial"/>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8EAF1"/>
          </a:solidFill>
        </a:fill>
      </a:tcStyle>
    </a:wholeTbl>
    <a:band1H>
      <a:tcTxStyle b="off" i="off"/>
      <a:tcStyle>
        <a:fill>
          <a:solidFill>
            <a:srgbClr val="CED2E2"/>
          </a:solidFill>
        </a:fill>
      </a:tcStyle>
    </a:band1H>
    <a:band2H>
      <a:tcTxStyle b="off" i="off"/>
    </a:band2H>
    <a:band1V>
      <a:tcTxStyle b="off" i="off"/>
      <a:tcStyle>
        <a:fill>
          <a:solidFill>
            <a:srgbClr val="CED2E2"/>
          </a:solidFill>
        </a:fill>
      </a:tcStyle>
    </a:band1V>
    <a:band2V>
      <a:tcTxStyle b="off" i="off"/>
    </a:band2V>
    <a:lastCol>
      <a:tcTxStyle b="on" i="off">
        <a:font>
          <a:latin typeface="Arial"/>
          <a:ea typeface="Arial"/>
          <a:cs typeface="Arial"/>
        </a:font>
        <a:schemeClr val="lt1"/>
      </a:tcTxStyle>
      <a:tcStyle>
        <a:fill>
          <a:solidFill>
            <a:schemeClr val="accent1"/>
          </a:solidFill>
        </a:fill>
      </a:tcStyle>
    </a:lastCol>
    <a:firstCol>
      <a:tcTxStyle b="on" i="off">
        <a:font>
          <a:latin typeface="Arial"/>
          <a:ea typeface="Arial"/>
          <a:cs typeface="Arial"/>
        </a:font>
        <a:schemeClr val="lt1"/>
      </a:tcTxStyle>
      <a:tcStyle>
        <a:fill>
          <a:solidFill>
            <a:schemeClr val="accent1"/>
          </a:solidFill>
        </a:fill>
      </a:tcStyle>
    </a:firstCol>
    <a:lastRow>
      <a:tcTxStyle b="on" i="off">
        <a:font>
          <a:latin typeface="Arial"/>
          <a:ea typeface="Arial"/>
          <a:cs typeface="Arial"/>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b="off" i="off"/>
    </a:seCell>
    <a:swCell>
      <a:tcTxStyle b="off" i="off"/>
    </a:swCell>
    <a:firstRow>
      <a:tcTxStyle b="on" i="off">
        <a:font>
          <a:latin typeface="Arial"/>
          <a:ea typeface="Arial"/>
          <a:cs typeface="Arial"/>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b="off" i="off"/>
    </a:neCell>
    <a:nwCell>
      <a:tcTxStyle b="off" i="off"/>
    </a:nwCell>
  </a:tblStyle>
  <a:tblStyle styleId="{92427BB3-9BCB-4042-A8EA-C46B5A501D03}" styleName="Table_1">
    <a:wholeTbl>
      <a:tcTxStyle b="off" i="off">
        <a:font>
          <a:latin typeface="Calibri"/>
          <a:ea typeface="Calibri"/>
          <a:cs typeface="Calibri"/>
        </a:font>
        <a:schemeClr val="dk1"/>
      </a:tcTxStyle>
      <a:tcStyle>
        <a:tcBdr>
          <a:left>
            <a:ln cap="flat" cmpd="sng" w="9525">
              <a:solidFill>
                <a:srgbClr val="000000">
                  <a:alpha val="0"/>
                </a:srgbClr>
              </a:solidFill>
              <a:prstDash val="solid"/>
              <a:round/>
              <a:headEnd len="sm" w="sm" type="none"/>
              <a:tailEnd len="sm" w="sm" type="none"/>
            </a:ln>
          </a:left>
          <a:right>
            <a:ln cap="flat" cmpd="sng" w="9525">
              <a:solidFill>
                <a:srgbClr val="000000">
                  <a:alpha val="0"/>
                </a:srgbClr>
              </a:solidFill>
              <a:prstDash val="solid"/>
              <a:round/>
              <a:headEnd len="sm" w="sm" type="none"/>
              <a:tailEnd len="sm" w="sm" type="none"/>
            </a:ln>
          </a:right>
          <a:top>
            <a:ln cap="flat" cmpd="sng" w="9525">
              <a:solidFill>
                <a:srgbClr val="000000">
                  <a:alpha val="0"/>
                </a:srgbClr>
              </a:solidFill>
              <a:prstDash val="solid"/>
              <a:round/>
              <a:headEnd len="sm" w="sm" type="none"/>
              <a:tailEnd len="sm" w="sm" type="none"/>
            </a:ln>
          </a:top>
          <a:bottom>
            <a:ln cap="flat" cmpd="sng" w="9525">
              <a:solidFill>
                <a:srgbClr val="000000">
                  <a:alpha val="0"/>
                </a:srgbClr>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rgbClr val="FFFFFF">
              <a:alpha val="0"/>
            </a:srgbClr>
          </a:solidFill>
        </a:fill>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617024FA-6BCF-4176-A457-480336C88C0E}" styleName="Table_2">
    <a:wholeTbl>
      <a:tcTxStyle b="off" i="off">
        <a:font>
          <a:latin typeface="Arial"/>
          <a:ea typeface="Arial"/>
          <a:cs typeface="Arial"/>
        </a:font>
        <a:srgbClr val="000000"/>
      </a:tcTx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1C130674-43A8-4ACB-B0BE-F0F0153F2F3D}" styleName="Table_3">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265426E6-9705-4D1C-BA35-69EEEAB12484}" styleName="Table_4">
    <a:wholeTbl>
      <a:tcTxStyle b="off" i="off">
        <a:font>
          <a:latin typeface="Arial"/>
          <a:ea typeface="Arial"/>
          <a:cs typeface="Arial"/>
        </a:font>
        <a:srgbClr val="000000"/>
      </a:tcTxStyle>
      <a:tcStyle>
        <a:tcBdr>
          <a:left>
            <a:ln cap="flat" cmpd="sng" w="9525">
              <a:solidFill>
                <a:srgbClr val="000000"/>
              </a:solidFill>
              <a:prstDash val="solid"/>
              <a:round/>
              <a:headEnd len="sm" w="sm" type="none"/>
              <a:tailEnd len="sm" w="sm" type="none"/>
            </a:ln>
          </a:left>
          <a:right>
            <a:ln cap="flat" cmpd="sng" w="9525">
              <a:solidFill>
                <a:srgbClr val="000000"/>
              </a:solidFill>
              <a:prstDash val="solid"/>
              <a:round/>
              <a:headEnd len="sm" w="sm" type="none"/>
              <a:tailEnd len="sm" w="sm" type="none"/>
            </a:ln>
          </a:right>
          <a:top>
            <a:ln cap="flat" cmpd="sng" w="9525">
              <a:solidFill>
                <a:srgbClr val="000000"/>
              </a:solidFill>
              <a:prstDash val="solid"/>
              <a:round/>
              <a:headEnd len="sm" w="sm" type="none"/>
              <a:tailEnd len="sm" w="sm" type="none"/>
            </a:ln>
          </a:top>
          <a:bottom>
            <a:ln cap="flat" cmpd="sng" w="9525">
              <a:solidFill>
                <a:srgbClr val="000000"/>
              </a:solidFill>
              <a:prstDash val="solid"/>
              <a:round/>
              <a:headEnd len="sm" w="sm" type="none"/>
              <a:tailEnd len="sm" w="sm" type="none"/>
            </a:ln>
          </a:bottom>
          <a:insideH>
            <a:ln cap="flat" cmpd="sng" w="9525">
              <a:solidFill>
                <a:srgbClr val="000000"/>
              </a:solidFill>
              <a:prstDash val="solid"/>
              <a:round/>
              <a:headEnd len="sm" w="sm" type="none"/>
              <a:tailEnd len="sm" w="sm" type="none"/>
            </a:ln>
          </a:insideH>
          <a:insideV>
            <a:ln cap="flat" cmpd="sng" w="9525">
              <a:solidFill>
                <a:srgbClr val="000000"/>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 Type="http://schemas.openxmlformats.org/officeDocument/2006/relationships/theme" Target="theme/theme2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slideMaster" Target="slideMasters/slideMaster4.xml"/><Relationship Id="rId9" Type="http://schemas.openxmlformats.org/officeDocument/2006/relationships/slideMaster" Target="slideMasters/slideMaster5.xml"/><Relationship Id="rId10" Type="http://schemas.openxmlformats.org/officeDocument/2006/relationships/slideMaster" Target="slideMasters/slideMaster6.xml"/><Relationship Id="rId11" Type="http://schemas.openxmlformats.org/officeDocument/2006/relationships/slideMaster" Target="slideMasters/slideMaster7.xml"/><Relationship Id="rId12" Type="http://schemas.openxmlformats.org/officeDocument/2006/relationships/slideMaster" Target="slideMasters/slideMaster8.xml"/><Relationship Id="rId13" Type="http://schemas.openxmlformats.org/officeDocument/2006/relationships/slideMaster" Target="slideMasters/slideMaster9.xml"/><Relationship Id="rId14" Type="http://schemas.openxmlformats.org/officeDocument/2006/relationships/slideMaster" Target="slideMasters/slideMaster10.xml"/><Relationship Id="rId15" Type="http://schemas.openxmlformats.org/officeDocument/2006/relationships/slideMaster" Target="slideMasters/slideMaster11.xml"/><Relationship Id="rId16" Type="http://schemas.openxmlformats.org/officeDocument/2006/relationships/slideMaster" Target="slideMasters/slideMaster12.xml"/><Relationship Id="rId17" Type="http://schemas.openxmlformats.org/officeDocument/2006/relationships/slideMaster" Target="slideMasters/slideMaster13.xml"/><Relationship Id="rId18" Type="http://schemas.openxmlformats.org/officeDocument/2006/relationships/slideMaster" Target="slideMasters/slideMaster14.xml"/><Relationship Id="rId19" Type="http://schemas.openxmlformats.org/officeDocument/2006/relationships/slideMaster" Target="slideMasters/slideMaster15.xml"/><Relationship Id="rId20" Type="http://schemas.openxmlformats.org/officeDocument/2006/relationships/slideMaster" Target="slideMasters/slideMaster16.xml"/><Relationship Id="rId21" Type="http://schemas.openxmlformats.org/officeDocument/2006/relationships/slideMaster" Target="slideMasters/slideMaster17.xml"/><Relationship Id="rId22" Type="http://schemas.openxmlformats.org/officeDocument/2006/relationships/slideMaster" Target="slideMasters/slideMaster18.xml"/><Relationship Id="rId23" Type="http://schemas.openxmlformats.org/officeDocument/2006/relationships/slideMaster" Target="slideMasters/slideMaster19.xml"/><Relationship Id="rId24" Type="http://schemas.openxmlformats.org/officeDocument/2006/relationships/slideMaster" Target="slideMasters/slideMaster20.xml"/><Relationship Id="rId25" Type="http://schemas.openxmlformats.org/officeDocument/2006/relationships/slideMaster" Target="slideMasters/slideMaster21.xml"/><Relationship Id="rId26" Type="http://schemas.openxmlformats.org/officeDocument/2006/relationships/slideMaster" Target="slideMasters/slideMaster22.xml"/><Relationship Id="rId27" Type="http://schemas.openxmlformats.org/officeDocument/2006/relationships/slideMaster" Target="slideMasters/slideMaster23.xml"/><Relationship Id="rId28" Type="http://schemas.openxmlformats.org/officeDocument/2006/relationships/slideMaster" Target="slideMasters/slideMaster24.xml"/><Relationship Id="rId29" Type="http://schemas.openxmlformats.org/officeDocument/2006/relationships/slideMaster" Target="slideMasters/slideMaster25.xml"/><Relationship Id="rId30" Type="http://schemas.openxmlformats.org/officeDocument/2006/relationships/slideMaster" Target="slideMasters/slideMaster26.xml"/><Relationship Id="rId31" Type="http://schemas.openxmlformats.org/officeDocument/2006/relationships/slideMaster" Target="slideMasters/slideMaster27.xml"/><Relationship Id="rId32" Type="http://schemas.openxmlformats.org/officeDocument/2006/relationships/slideMaster" Target="slideMasters/slideMaster28.xml"/><Relationship Id="rId33" Type="http://schemas.openxmlformats.org/officeDocument/2006/relationships/slideMaster" Target="slideMasters/slideMaster29.xml"/><Relationship Id="rId34" Type="http://schemas.openxmlformats.org/officeDocument/2006/relationships/slideMaster" Target="slideMasters/slideMaster30.xml"/><Relationship Id="rId35" Type="http://schemas.openxmlformats.org/officeDocument/2006/relationships/slideMaster" Target="slideMasters/slideMaster31.xml"/><Relationship Id="rId36" Type="http://schemas.openxmlformats.org/officeDocument/2006/relationships/slideMaster" Target="slideMasters/slideMaster32.xml"/><Relationship Id="rId37" Type="http://schemas.openxmlformats.org/officeDocument/2006/relationships/slideMaster" Target="slideMasters/slideMaster33.xml"/><Relationship Id="rId38" Type="http://schemas.openxmlformats.org/officeDocument/2006/relationships/slideMaster" Target="slideMasters/slideMaster34.xml"/><Relationship Id="rId39" Type="http://schemas.openxmlformats.org/officeDocument/2006/relationships/slideMaster" Target="slideMasters/slideMaster35.xml"/><Relationship Id="rId40" Type="http://schemas.openxmlformats.org/officeDocument/2006/relationships/slideMaster" Target="slideMasters/slideMaster36.xml"/><Relationship Id="rId41" Type="http://schemas.openxmlformats.org/officeDocument/2006/relationships/slideMaster" Target="slideMasters/slideMaster37.xml"/><Relationship Id="rId42" Type="http://schemas.openxmlformats.org/officeDocument/2006/relationships/slideMaster" Target="slideMasters/slideMaster38.xml"/><Relationship Id="rId43" Type="http://schemas.openxmlformats.org/officeDocument/2006/relationships/slideMaster" Target="slideMasters/slideMaster39.xml"/><Relationship Id="rId44" Type="http://schemas.openxmlformats.org/officeDocument/2006/relationships/slideMaster" Target="slideMasters/slideMaster40.xml"/><Relationship Id="rId45" Type="http://schemas.openxmlformats.org/officeDocument/2006/relationships/slideMaster" Target="slideMasters/slideMaster41.xml"/><Relationship Id="rId46" Type="http://schemas.openxmlformats.org/officeDocument/2006/relationships/slideMaster" Target="slideMasters/slideMaster42.xml"/><Relationship Id="rId47" Type="http://schemas.openxmlformats.org/officeDocument/2006/relationships/slideMaster" Target="slideMasters/slideMaster43.xml"/><Relationship Id="rId48" Type="http://schemas.openxmlformats.org/officeDocument/2006/relationships/slideMaster" Target="slideMasters/slideMaster44.xml"/><Relationship Id="rId49" Type="http://schemas.openxmlformats.org/officeDocument/2006/relationships/slideMaster" Target="slideMasters/slideMaster45.xml"/><Relationship Id="rId50" Type="http://schemas.openxmlformats.org/officeDocument/2006/relationships/slideMaster" Target="slideMasters/slideMaster46.xml"/><Relationship Id="rId51" Type="http://schemas.openxmlformats.org/officeDocument/2006/relationships/slideMaster" Target="slideMasters/slideMaster47.xml"/><Relationship Id="rId52" Type="http://schemas.openxmlformats.org/officeDocument/2006/relationships/slideMaster" Target="slideMasters/slideMaster48.xml"/><Relationship Id="rId53" Type="http://schemas.openxmlformats.org/officeDocument/2006/relationships/slideMaster" Target="slideMasters/slideMaster49.xml"/><Relationship Id="rId54" Type="http://schemas.openxmlformats.org/officeDocument/2006/relationships/slideMaster" Target="slideMasters/slideMaster50.xml"/><Relationship Id="rId55" Type="http://schemas.openxmlformats.org/officeDocument/2006/relationships/slideMaster" Target="slideMasters/slideMaster51.xml"/><Relationship Id="rId56" Type="http://schemas.openxmlformats.org/officeDocument/2006/relationships/slideMaster" Target="slideMasters/slideMaster52.xml"/><Relationship Id="rId57" Type="http://schemas.openxmlformats.org/officeDocument/2006/relationships/slideMaster" Target="slideMasters/slideMaster53.xml"/><Relationship Id="rId58" Type="http://schemas.openxmlformats.org/officeDocument/2006/relationships/slideMaster" Target="slideMasters/slideMaster54.xml"/><Relationship Id="rId59" Type="http://schemas.openxmlformats.org/officeDocument/2006/relationships/slideMaster" Target="slideMasters/slideMaster55.xml"/><Relationship Id="rId60" Type="http://schemas.openxmlformats.org/officeDocument/2006/relationships/slideMaster" Target="slideMasters/slideMaster56.xml"/><Relationship Id="rId61" Type="http://schemas.openxmlformats.org/officeDocument/2006/relationships/slideMaster" Target="slideMasters/slideMaster57.xml"/><Relationship Id="rId62" Type="http://schemas.openxmlformats.org/officeDocument/2006/relationships/slideMaster" Target="slideMasters/slideMaster58.xml"/><Relationship Id="rId63" Type="http://schemas.openxmlformats.org/officeDocument/2006/relationships/slideMaster" Target="slideMasters/slideMaster59.xml"/><Relationship Id="rId64" Type="http://schemas.openxmlformats.org/officeDocument/2006/relationships/slideMaster" Target="slideMasters/slideMaster60.xml"/><Relationship Id="rId65" Type="http://schemas.openxmlformats.org/officeDocument/2006/relationships/slideMaster" Target="slideMasters/slideMaster61.xml"/><Relationship Id="rId66" Type="http://schemas.openxmlformats.org/officeDocument/2006/relationships/slideMaster" Target="slideMasters/slideMaster62.xml"/><Relationship Id="rId67" Type="http://schemas.openxmlformats.org/officeDocument/2006/relationships/slideMaster" Target="slideMasters/slideMaster63.xml"/><Relationship Id="rId68" Type="http://schemas.openxmlformats.org/officeDocument/2006/relationships/slideMaster" Target="slideMasters/slideMaster64.xml"/><Relationship Id="rId69" Type="http://schemas.openxmlformats.org/officeDocument/2006/relationships/slideMaster" Target="slideMasters/slideMaster65.xml"/><Relationship Id="rId70" Type="http://schemas.openxmlformats.org/officeDocument/2006/relationships/notesMaster" Target="notesMasters/notesMaster1.xml"/><Relationship Id="rId167" Type="http://schemas.openxmlformats.org/officeDocument/2006/relationships/slide" Target="slides/slide97.xml"/><Relationship Id="rId272" Type="http://schemas.openxmlformats.org/officeDocument/2006/relationships/font" Target="fonts/Gruppo-regular.fntdata"/><Relationship Id="rId273" Type="http://schemas.openxmlformats.org/officeDocument/2006/relationships/font" Target="fonts/Quattrocento-regular.fntdata"/><Relationship Id="rId274" Type="http://schemas.openxmlformats.org/officeDocument/2006/relationships/font" Target="fonts/Quattrocento-bold.fntdata"/><Relationship Id="rId275" Type="http://schemas.openxmlformats.org/officeDocument/2006/relationships/font" Target="fonts/ArchitectsDaughter-regular.fntdata"/><Relationship Id="rId276" Type="http://schemas.openxmlformats.org/officeDocument/2006/relationships/font" Target="fonts/Inter-regular.fntdata"/><Relationship Id="rId277" Type="http://schemas.openxmlformats.org/officeDocument/2006/relationships/font" Target="fonts/Inter-bold.fntdata"/><Relationship Id="rId278" Type="http://schemas.openxmlformats.org/officeDocument/2006/relationships/font" Target="fonts/Inter-italic.fntdata"/><Relationship Id="rId279" Type="http://schemas.openxmlformats.org/officeDocument/2006/relationships/font" Target="fonts/Inter-boldItalic.fntdata"/><Relationship Id="rId280" Type="http://schemas.openxmlformats.org/officeDocument/2006/relationships/font" Target="fonts/UbuntuCondensed-regular.fntdata"/><Relationship Id="rId281" Type="http://schemas.openxmlformats.org/officeDocument/2006/relationships/font" Target="fonts/PermanentMarker-regular.fntdata"/><Relationship Id="rId282" Type="http://schemas.openxmlformats.org/officeDocument/2006/relationships/font" Target="fonts/ShadowsIntoLightTwo-regular.fntdata"/><Relationship Id="rId283" Type="http://schemas.openxmlformats.org/officeDocument/2006/relationships/font" Target="fonts/PoiretOne-regular.fntdata"/><Relationship Id="rId284" Type="http://schemas.openxmlformats.org/officeDocument/2006/relationships/font" Target="fonts/Roboto-regular.fntdata"/><Relationship Id="rId285" Type="http://schemas.openxmlformats.org/officeDocument/2006/relationships/font" Target="fonts/Roboto-bold.fntdata"/><Relationship Id="rId286" Type="http://schemas.openxmlformats.org/officeDocument/2006/relationships/font" Target="fonts/Roboto-italic.fntdata"/><Relationship Id="rId287" Type="http://schemas.openxmlformats.org/officeDocument/2006/relationships/font" Target="fonts/Roboto-boldItalic.fntdata"/><Relationship Id="rId288" Type="http://schemas.openxmlformats.org/officeDocument/2006/relationships/font" Target="fonts/AmaticSC-regular.fntdata"/><Relationship Id="rId289" Type="http://schemas.openxmlformats.org/officeDocument/2006/relationships/font" Target="fonts/AmaticSC-bold.fntdata"/><Relationship Id="rId290" Type="http://schemas.openxmlformats.org/officeDocument/2006/relationships/font" Target="fonts/OverlockSC-regular.fntdata"/><Relationship Id="rId291" Type="http://schemas.openxmlformats.org/officeDocument/2006/relationships/font" Target="fonts/Cabin-regular.fntdata"/><Relationship Id="rId292" Type="http://schemas.openxmlformats.org/officeDocument/2006/relationships/font" Target="fonts/Cabin-bold.fntdata"/><Relationship Id="rId293" Type="http://schemas.openxmlformats.org/officeDocument/2006/relationships/font" Target="fonts/Cabin-italic.fntdata"/><Relationship Id="rId294" Type="http://schemas.openxmlformats.org/officeDocument/2006/relationships/font" Target="fonts/Cabin-boldItalic.fntdata"/><Relationship Id="rId295" Type="http://schemas.openxmlformats.org/officeDocument/2006/relationships/font" Target="fonts/Bodoni-regular.fntdata"/><Relationship Id="rId296" Type="http://schemas.openxmlformats.org/officeDocument/2006/relationships/font" Target="fonts/Bodoni-bold.fntdata"/><Relationship Id="rId297" Type="http://schemas.openxmlformats.org/officeDocument/2006/relationships/font" Target="fonts/Bodoni-italic.fntdata"/><Relationship Id="rId298" Type="http://schemas.openxmlformats.org/officeDocument/2006/relationships/font" Target="fonts/Bodoni-boldItalic.fntdata"/><Relationship Id="rId299" Type="http://schemas.openxmlformats.org/officeDocument/2006/relationships/font" Target="fonts/JosefinSans-regular.fntdata"/><Relationship Id="rId300" Type="http://schemas.openxmlformats.org/officeDocument/2006/relationships/font" Target="fonts/JosefinSans-bold.fntdata"/><Relationship Id="rId301" Type="http://schemas.openxmlformats.org/officeDocument/2006/relationships/font" Target="fonts/JosefinSans-italic.fntdata"/><Relationship Id="rId302" Type="http://schemas.openxmlformats.org/officeDocument/2006/relationships/font" Target="fonts/JosefinSans-boldItalic.fntdata"/><Relationship Id="rId303" Type="http://schemas.openxmlformats.org/officeDocument/2006/relationships/font" Target="fonts/ArialBlack-regular.fntdata"/><Relationship Id="rId304" Type="http://schemas.openxmlformats.org/officeDocument/2006/relationships/font" Target="fonts/Oswald-regular.fntdata"/><Relationship Id="rId305" Type="http://schemas.openxmlformats.org/officeDocument/2006/relationships/font" Target="fonts/Oswald-bold.fntdata"/><Relationship Id="rId306" Type="http://schemas.openxmlformats.org/officeDocument/2006/relationships/font" Target="fonts/Questrial-regular.fntdata"/><Relationship Id="rId307" Type="http://schemas.openxmlformats.org/officeDocument/2006/relationships/font" Target="fonts/Nunito-regular.fntdata"/><Relationship Id="rId308" Type="http://schemas.openxmlformats.org/officeDocument/2006/relationships/font" Target="fonts/Nunito-bold.fntdata"/><Relationship Id="rId309" Type="http://schemas.openxmlformats.org/officeDocument/2006/relationships/font" Target="fonts/Nunito-italic.fntdata"/><Relationship Id="rId310" Type="http://schemas.openxmlformats.org/officeDocument/2006/relationships/font" Target="fonts/Nunito-boldItalic.fntdata"/><Relationship Id="rId311" Type="http://schemas.openxmlformats.org/officeDocument/2006/relationships/font" Target="fonts/BookAntiqua-regular.fntdata"/><Relationship Id="rId312" Type="http://schemas.openxmlformats.org/officeDocument/2006/relationships/font" Target="fonts/BookAntiqua-bold.fntdata"/><Relationship Id="rId313" Type="http://schemas.openxmlformats.org/officeDocument/2006/relationships/font" Target="fonts/BookAntiqua-italic.fntdata"/><Relationship Id="rId314" Type="http://schemas.openxmlformats.org/officeDocument/2006/relationships/font" Target="fonts/BookAntiqua-boldItalic.fntdata"/><Relationship Id="rId315" Type="http://schemas.openxmlformats.org/officeDocument/2006/relationships/font" Target="fonts/CenturyGothic-regular.fntdata"/><Relationship Id="rId316" Type="http://schemas.openxmlformats.org/officeDocument/2006/relationships/font" Target="fonts/CenturyGothic-bold.fntdata"/><Relationship Id="rId317" Type="http://schemas.openxmlformats.org/officeDocument/2006/relationships/font" Target="fonts/CenturyGothic-italic.fntdata"/><Relationship Id="rId318" Type="http://schemas.openxmlformats.org/officeDocument/2006/relationships/font" Target="fonts/CenturyGothic-boldItalic.fntdata"/><Relationship Id="rId319" Type="http://schemas.openxmlformats.org/officeDocument/2006/relationships/font" Target="fonts/InterBlack-bold.fntdata"/><Relationship Id="rId320" Type="http://schemas.openxmlformats.org/officeDocument/2006/relationships/font" Target="fonts/InterBlack-boldItalic.fntdata"/><Relationship Id="rId321" Type="http://schemas.openxmlformats.org/officeDocument/2006/relationships/font" Target="fonts/Economica-regular.fntdata"/><Relationship Id="rId322" Type="http://schemas.openxmlformats.org/officeDocument/2006/relationships/font" Target="fonts/Economica-bold.fntdata"/><Relationship Id="rId323" Type="http://schemas.openxmlformats.org/officeDocument/2006/relationships/font" Target="fonts/Economica-italic.fntdata"/><Relationship Id="rId324" Type="http://schemas.openxmlformats.org/officeDocument/2006/relationships/font" Target="fonts/Economica-boldItalic.fntdata"/><Relationship Id="rId325" Type="http://schemas.openxmlformats.org/officeDocument/2006/relationships/font" Target="fonts/Lobster-regular.fntdata"/><Relationship Id="rId326" Type="http://schemas.openxmlformats.org/officeDocument/2006/relationships/font" Target="fonts/SourceCodePro-regular.fntdata"/><Relationship Id="rId327" Type="http://schemas.openxmlformats.org/officeDocument/2006/relationships/font" Target="fonts/SourceCodePro-bold.fntdata"/><Relationship Id="rId328" Type="http://schemas.openxmlformats.org/officeDocument/2006/relationships/font" Target="fonts/SourceCodePro-italic.fntdata"/><Relationship Id="rId329" Type="http://schemas.openxmlformats.org/officeDocument/2006/relationships/font" Target="fonts/SourceCodePro-boldItalic.fntdata"/><Relationship Id="rId330" Type="http://schemas.openxmlformats.org/officeDocument/2006/relationships/font" Target="fonts/Tahoma-regular.fntdata"/><Relationship Id="rId331" Type="http://schemas.openxmlformats.org/officeDocument/2006/relationships/font" Target="fonts/Tahoma-bold.fntdata"/><Relationship Id="rId332" Type="http://schemas.openxmlformats.org/officeDocument/2006/relationships/font" Target="fonts/ComingSoon-regular.fntdata"/><Relationship Id="rId333" Type="http://schemas.openxmlformats.org/officeDocument/2006/relationships/font" Target="fonts/QuattrocentoSans-regular.fntdata"/><Relationship Id="rId334" Type="http://schemas.openxmlformats.org/officeDocument/2006/relationships/font" Target="fonts/QuattrocentoSans-bold.fntdata"/><Relationship Id="rId335" Type="http://schemas.openxmlformats.org/officeDocument/2006/relationships/font" Target="fonts/QuattrocentoSans-italic.fntdata"/><Relationship Id="rId336" Type="http://schemas.openxmlformats.org/officeDocument/2006/relationships/font" Target="fonts/QuattrocentoSans-boldItalic.fntdata"/><Relationship Id="rId337" Type="http://schemas.openxmlformats.org/officeDocument/2006/relationships/font" Target="fonts/GillSans-regular.fntdata"/><Relationship Id="rId338" Type="http://schemas.openxmlformats.org/officeDocument/2006/relationships/font" Target="fonts/GillSans-bold.fntdata"/><Relationship Id="rId339" Type="http://schemas.openxmlformats.org/officeDocument/2006/relationships/font" Target="fonts/OpenSans-regular.fntdata"/><Relationship Id="rId340" Type="http://schemas.openxmlformats.org/officeDocument/2006/relationships/font" Target="fonts/OpenSans-bold.fntdata"/><Relationship Id="rId341" Type="http://schemas.openxmlformats.org/officeDocument/2006/relationships/font" Target="fonts/OpenSans-italic.fntdata"/><Relationship Id="rId342" Type="http://schemas.openxmlformats.org/officeDocument/2006/relationships/font" Target="fonts/OpenSans-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7.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5" name="Shape 4555"/>
        <p:cNvGrpSpPr/>
        <p:nvPr/>
      </p:nvGrpSpPr>
      <p:grpSpPr>
        <a:xfrm>
          <a:off x="0" y="0"/>
          <a:ext cx="0" cy="0"/>
          <a:chOff x="0" y="0"/>
          <a:chExt cx="0" cy="0"/>
        </a:xfrm>
      </p:grpSpPr>
      <p:sp>
        <p:nvSpPr>
          <p:cNvPr id="4556" name="Google Shape;4556;p9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57" name="Google Shape;4557;p9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31.png"/><Relationship Id="rId3" Type="http://schemas.openxmlformats.org/officeDocument/2006/relationships/image" Target="../media/image25.png"/><Relationship Id="rId4" Type="http://schemas.openxmlformats.org/officeDocument/2006/relationships/image" Target="../media/image20.png"/><Relationship Id="rId5" Type="http://schemas.openxmlformats.org/officeDocument/2006/relationships/image" Target="../media/image28.png"/><Relationship Id="rId6" Type="http://schemas.openxmlformats.org/officeDocument/2006/relationships/image" Target="../media/image30.png"/><Relationship Id="rId7" Type="http://schemas.openxmlformats.org/officeDocument/2006/relationships/image" Target="../media/image22.png"/><Relationship Id="rId8" Type="http://schemas.openxmlformats.org/officeDocument/2006/relationships/image" Target="../media/image17.png"/><Relationship Id="rId9" Type="http://schemas.openxmlformats.org/officeDocument/2006/relationships/image" Target="../media/image19.png"/><Relationship Id="rId10" Type="http://schemas.openxmlformats.org/officeDocument/2006/relationships/image" Target="../media/image18.png"/></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3.jpg"/></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3.jpg"/></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1.jpg"/></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7.jpg"/></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3.jpg"/></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3.jpg"/></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3.jpg"/></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3.jpg"/></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3.jpg"/></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3.jp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3.jpg"/></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3.jpg"/></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3.jpg"/></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3.jpg"/></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3.jpg"/></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3.jpg"/></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3.jpg"/></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 Id="rId3" Type="http://schemas.openxmlformats.org/officeDocument/2006/relationships/image" Target="../media/image6.png"/></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 Id="rId3" Type="http://schemas.openxmlformats.org/officeDocument/2006/relationships/image" Target="../media/image6.png"/></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 Id="rId3" Type="http://schemas.openxmlformats.org/officeDocument/2006/relationships/image" Target="../media/image7.png"/><Relationship Id="rId4" Type="http://schemas.openxmlformats.org/officeDocument/2006/relationships/image" Target="../media/image16.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43.jpg"/></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43.xml"/><Relationship Id="rId2" Type="http://schemas.openxmlformats.org/officeDocument/2006/relationships/image" Target="../media/image40.jpg"/></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45.xml"/><Relationship Id="rId2" Type="http://schemas.openxmlformats.org/officeDocument/2006/relationships/image" Target="../media/image44.jpg"/></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png"/><Relationship Id="rId3" Type="http://schemas.openxmlformats.org/officeDocument/2006/relationships/image" Target="../media/image15.png"/></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62.xml"/><Relationship Id="rId2" Type="http://schemas.openxmlformats.org/officeDocument/2006/relationships/image" Target="../media/image47.png"/></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62.xml"/><Relationship Id="rId2" Type="http://schemas.openxmlformats.org/officeDocument/2006/relationships/image" Target="../media/image47.png"/></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62.xml"/><Relationship Id="rId2" Type="http://schemas.openxmlformats.org/officeDocument/2006/relationships/image" Target="../media/image47.png"/></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62.xml"/><Relationship Id="rId2" Type="http://schemas.openxmlformats.org/officeDocument/2006/relationships/image" Target="../media/image47.png"/></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62.xml"/><Relationship Id="rId2" Type="http://schemas.openxmlformats.org/officeDocument/2006/relationships/image" Target="../media/image47.png"/></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15" name="Shape 15"/>
        <p:cNvGrpSpPr/>
        <p:nvPr/>
      </p:nvGrpSpPr>
      <p:grpSpPr>
        <a:xfrm>
          <a:off x="0" y="0"/>
          <a:ext cx="0" cy="0"/>
          <a:chOff x="0" y="0"/>
          <a:chExt cx="0" cy="0"/>
        </a:xfrm>
      </p:grpSpPr>
      <p:sp>
        <p:nvSpPr>
          <p:cNvPr id="16" name="Google Shape;16;p2"/>
          <p:cNvSpPr txBox="1"/>
          <p:nvPr>
            <p:ph type="title"/>
          </p:nvPr>
        </p:nvSpPr>
        <p:spPr>
          <a:xfrm>
            <a:off x="314229" y="566457"/>
            <a:ext cx="5700000" cy="482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3200">
                <a:solidFill>
                  <a:srgbClr val="001E5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17" name="Google Shape;17;p2"/>
          <p:cNvSpPr txBox="1"/>
          <p:nvPr>
            <p:ph idx="1" type="body"/>
          </p:nvPr>
        </p:nvSpPr>
        <p:spPr>
          <a:xfrm>
            <a:off x="221656" y="961755"/>
            <a:ext cx="8622300" cy="31395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000"/>
              <a:buNone/>
              <a:defRPr b="0" i="0">
                <a:solidFill>
                  <a:schemeClr val="dk1"/>
                </a:solidFill>
              </a:defRPr>
            </a:lvl1pPr>
            <a:lvl2pPr indent="-228600" lvl="1" marL="914400" algn="l">
              <a:lnSpc>
                <a:spcPct val="100000"/>
              </a:lnSpc>
              <a:spcBef>
                <a:spcPts val="0"/>
              </a:spcBef>
              <a:spcAft>
                <a:spcPts val="0"/>
              </a:spcAft>
              <a:buSzPts val="1000"/>
              <a:buNone/>
              <a:defRPr/>
            </a:lvl2pPr>
            <a:lvl3pPr indent="-228600" lvl="2" marL="1371600" algn="l">
              <a:lnSpc>
                <a:spcPct val="100000"/>
              </a:lnSpc>
              <a:spcBef>
                <a:spcPts val="0"/>
              </a:spcBef>
              <a:spcAft>
                <a:spcPts val="0"/>
              </a:spcAft>
              <a:buSzPts val="1000"/>
              <a:buNone/>
              <a:defRPr/>
            </a:lvl3pPr>
            <a:lvl4pPr indent="-228600" lvl="3" marL="1828800" algn="l">
              <a:lnSpc>
                <a:spcPct val="100000"/>
              </a:lnSpc>
              <a:spcBef>
                <a:spcPts val="0"/>
              </a:spcBef>
              <a:spcAft>
                <a:spcPts val="0"/>
              </a:spcAft>
              <a:buSzPts val="1000"/>
              <a:buNone/>
              <a:defRPr/>
            </a:lvl4pPr>
            <a:lvl5pPr indent="-228600" lvl="4" marL="2286000" algn="l">
              <a:lnSpc>
                <a:spcPct val="100000"/>
              </a:lnSpc>
              <a:spcBef>
                <a:spcPts val="0"/>
              </a:spcBef>
              <a:spcAft>
                <a:spcPts val="0"/>
              </a:spcAft>
              <a:buSzPts val="1000"/>
              <a:buNone/>
              <a:defRPr/>
            </a:lvl5pPr>
            <a:lvl6pPr indent="-228600" lvl="5" marL="2743200" algn="l">
              <a:lnSpc>
                <a:spcPct val="100000"/>
              </a:lnSpc>
              <a:spcBef>
                <a:spcPts val="0"/>
              </a:spcBef>
              <a:spcAft>
                <a:spcPts val="0"/>
              </a:spcAft>
              <a:buSzPts val="1000"/>
              <a:buNone/>
              <a:defRPr/>
            </a:lvl6pPr>
            <a:lvl7pPr indent="-228600" lvl="6" marL="3200400" algn="l">
              <a:lnSpc>
                <a:spcPct val="100000"/>
              </a:lnSpc>
              <a:spcBef>
                <a:spcPts val="0"/>
              </a:spcBef>
              <a:spcAft>
                <a:spcPts val="0"/>
              </a:spcAft>
              <a:buSzPts val="1000"/>
              <a:buNone/>
              <a:defRPr/>
            </a:lvl7pPr>
            <a:lvl8pPr indent="-228600" lvl="7" marL="3657600" algn="l">
              <a:lnSpc>
                <a:spcPct val="100000"/>
              </a:lnSpc>
              <a:spcBef>
                <a:spcPts val="0"/>
              </a:spcBef>
              <a:spcAft>
                <a:spcPts val="0"/>
              </a:spcAft>
              <a:buSzPts val="1000"/>
              <a:buNone/>
              <a:defRPr/>
            </a:lvl8pPr>
            <a:lvl9pPr indent="-228600" lvl="8" marL="4114800" algn="l">
              <a:lnSpc>
                <a:spcPct val="100000"/>
              </a:lnSpc>
              <a:spcBef>
                <a:spcPts val="0"/>
              </a:spcBef>
              <a:spcAft>
                <a:spcPts val="0"/>
              </a:spcAft>
              <a:buSzPts val="1000"/>
              <a:buNone/>
              <a:defRPr/>
            </a:lvl9pPr>
          </a:lstStyle>
          <a:p/>
        </p:txBody>
      </p:sp>
      <p:sp>
        <p:nvSpPr>
          <p:cNvPr id="18" name="Google Shape;18;p2"/>
          <p:cNvSpPr txBox="1"/>
          <p:nvPr>
            <p:ph idx="11" type="ftr"/>
          </p:nvPr>
        </p:nvSpPr>
        <p:spPr>
          <a:xfrm>
            <a:off x="174892" y="4599312"/>
            <a:ext cx="761700" cy="141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1000">
                <a:solidFill>
                  <a:schemeClr val="lt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19" name="Google Shape;19;p2"/>
          <p:cNvSpPr txBox="1"/>
          <p:nvPr>
            <p:ph idx="10" type="dt"/>
          </p:nvPr>
        </p:nvSpPr>
        <p:spPr>
          <a:xfrm>
            <a:off x="1337720" y="4599312"/>
            <a:ext cx="2105700" cy="141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1000">
                <a:solidFill>
                  <a:schemeClr val="lt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20" name="Google Shape;20;p2"/>
          <p:cNvSpPr txBox="1"/>
          <p:nvPr>
            <p:ph idx="12" type="sldNum"/>
          </p:nvPr>
        </p:nvSpPr>
        <p:spPr>
          <a:xfrm>
            <a:off x="4511038" y="4601329"/>
            <a:ext cx="131700" cy="153900"/>
          </a:xfrm>
          <a:prstGeom prst="rect">
            <a:avLst/>
          </a:prstGeom>
          <a:noFill/>
          <a:ln>
            <a:noFill/>
          </a:ln>
        </p:spPr>
        <p:txBody>
          <a:bodyPr anchorCtr="0" anchor="t" bIns="0" lIns="0" spcFirstLastPara="1" rIns="0" wrap="square" tIns="0">
            <a:spAutoFit/>
          </a:bodyPr>
          <a:lstStyle>
            <a:lvl1pPr indent="0" lvl="0"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indent="0" lvl="1"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2pPr>
            <a:lvl3pPr indent="0" lvl="2"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3pPr>
            <a:lvl4pPr indent="0" lvl="3"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4pPr>
            <a:lvl5pPr indent="0" lvl="4"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5pPr>
            <a:lvl6pPr indent="0" lvl="5"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6pPr>
            <a:lvl7pPr indent="0" lvl="6"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7pPr>
            <a:lvl8pPr indent="0" lvl="7"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8pPr>
            <a:lvl9pPr indent="0" lvl="8"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80" name="Shape 80"/>
        <p:cNvGrpSpPr/>
        <p:nvPr/>
      </p:nvGrpSpPr>
      <p:grpSpPr>
        <a:xfrm>
          <a:off x="0" y="0"/>
          <a:ext cx="0" cy="0"/>
          <a:chOff x="0" y="0"/>
          <a:chExt cx="0" cy="0"/>
        </a:xfrm>
      </p:grpSpPr>
      <p:sp>
        <p:nvSpPr>
          <p:cNvPr id="81" name="Google Shape;81;p12"/>
          <p:cNvSpPr txBox="1"/>
          <p:nvPr>
            <p:ph type="ctrTitle"/>
          </p:nvPr>
        </p:nvSpPr>
        <p:spPr>
          <a:xfrm>
            <a:off x="685800" y="1594485"/>
            <a:ext cx="7772400" cy="1080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1500">
                <a:solidFill>
                  <a:srgbClr val="7ACE6C"/>
                </a:solidFill>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2" name="Google Shape;82;p12"/>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1800">
                <a:solidFill>
                  <a:srgbClr val="171717"/>
                </a:solidFill>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3" name="Google Shape;83;p12"/>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4" name="Google Shape;84;p12"/>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5" name="Google Shape;85;p12"/>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07" name="Shape 707"/>
        <p:cNvGrpSpPr/>
        <p:nvPr/>
      </p:nvGrpSpPr>
      <p:grpSpPr>
        <a:xfrm>
          <a:off x="0" y="0"/>
          <a:ext cx="0" cy="0"/>
          <a:chOff x="0" y="0"/>
          <a:chExt cx="0" cy="0"/>
        </a:xfrm>
      </p:grpSpPr>
      <p:sp>
        <p:nvSpPr>
          <p:cNvPr id="708" name="Google Shape;708;p113"/>
          <p:cNvSpPr txBox="1"/>
          <p:nvPr>
            <p:ph type="title"/>
          </p:nvPr>
        </p:nvSpPr>
        <p:spPr>
          <a:xfrm>
            <a:off x="2410273" y="1086853"/>
            <a:ext cx="4323600" cy="744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b="0" i="0" sz="4800">
                <a:solidFill>
                  <a:schemeClr val="dk1"/>
                </a:solidFill>
                <a:latin typeface="Trebuchet MS"/>
                <a:ea typeface="Trebuchet MS"/>
                <a:cs typeface="Trebuchet MS"/>
                <a:sym typeface="Trebuchet MS"/>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09" name="Google Shape;709;p113"/>
          <p:cNvSpPr txBox="1"/>
          <p:nvPr>
            <p:ph idx="1" type="body"/>
          </p:nvPr>
        </p:nvSpPr>
        <p:spPr>
          <a:xfrm>
            <a:off x="1623828" y="1986966"/>
            <a:ext cx="5896200" cy="18405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700"/>
              <a:buNone/>
              <a:defRPr b="0" i="0" sz="4800">
                <a:solidFill>
                  <a:schemeClr val="dk1"/>
                </a:solidFill>
                <a:latin typeface="Trebuchet MS"/>
                <a:ea typeface="Trebuchet MS"/>
                <a:cs typeface="Trebuchet MS"/>
                <a:sym typeface="Trebuchet MS"/>
              </a:defRPr>
            </a:lvl1pPr>
            <a:lvl2pPr indent="-228600" lvl="1" marL="914400" algn="l">
              <a:lnSpc>
                <a:spcPct val="100000"/>
              </a:lnSpc>
              <a:spcBef>
                <a:spcPts val="0"/>
              </a:spcBef>
              <a:spcAft>
                <a:spcPts val="0"/>
              </a:spcAft>
              <a:buSzPts val="700"/>
              <a:buNone/>
              <a:defRPr/>
            </a:lvl2pPr>
            <a:lvl3pPr indent="-228600" lvl="2" marL="1371600" algn="l">
              <a:lnSpc>
                <a:spcPct val="100000"/>
              </a:lnSpc>
              <a:spcBef>
                <a:spcPts val="0"/>
              </a:spcBef>
              <a:spcAft>
                <a:spcPts val="0"/>
              </a:spcAft>
              <a:buSzPts val="700"/>
              <a:buNone/>
              <a:defRPr/>
            </a:lvl3pPr>
            <a:lvl4pPr indent="-228600" lvl="3" marL="1828800" algn="l">
              <a:lnSpc>
                <a:spcPct val="100000"/>
              </a:lnSpc>
              <a:spcBef>
                <a:spcPts val="0"/>
              </a:spcBef>
              <a:spcAft>
                <a:spcPts val="0"/>
              </a:spcAft>
              <a:buSzPts val="700"/>
              <a:buNone/>
              <a:defRPr/>
            </a:lvl4pPr>
            <a:lvl5pPr indent="-228600" lvl="4" marL="2286000" algn="l">
              <a:lnSpc>
                <a:spcPct val="100000"/>
              </a:lnSpc>
              <a:spcBef>
                <a:spcPts val="0"/>
              </a:spcBef>
              <a:spcAft>
                <a:spcPts val="0"/>
              </a:spcAft>
              <a:buSzPts val="700"/>
              <a:buNone/>
              <a:defRPr/>
            </a:lvl5pPr>
            <a:lvl6pPr indent="-228600" lvl="5" marL="2743200" algn="l">
              <a:lnSpc>
                <a:spcPct val="100000"/>
              </a:lnSpc>
              <a:spcBef>
                <a:spcPts val="0"/>
              </a:spcBef>
              <a:spcAft>
                <a:spcPts val="0"/>
              </a:spcAft>
              <a:buSzPts val="700"/>
              <a:buNone/>
              <a:defRPr/>
            </a:lvl6pPr>
            <a:lvl7pPr indent="-228600" lvl="6" marL="3200400" algn="l">
              <a:lnSpc>
                <a:spcPct val="100000"/>
              </a:lnSpc>
              <a:spcBef>
                <a:spcPts val="0"/>
              </a:spcBef>
              <a:spcAft>
                <a:spcPts val="0"/>
              </a:spcAft>
              <a:buSzPts val="700"/>
              <a:buNone/>
              <a:defRPr/>
            </a:lvl7pPr>
            <a:lvl8pPr indent="-228600" lvl="7" marL="3657600" algn="l">
              <a:lnSpc>
                <a:spcPct val="100000"/>
              </a:lnSpc>
              <a:spcBef>
                <a:spcPts val="0"/>
              </a:spcBef>
              <a:spcAft>
                <a:spcPts val="0"/>
              </a:spcAft>
              <a:buSzPts val="700"/>
              <a:buNone/>
              <a:defRPr/>
            </a:lvl8pPr>
            <a:lvl9pPr indent="-228600" lvl="8" marL="4114800" algn="l">
              <a:lnSpc>
                <a:spcPct val="100000"/>
              </a:lnSpc>
              <a:spcBef>
                <a:spcPts val="0"/>
              </a:spcBef>
              <a:spcAft>
                <a:spcPts val="0"/>
              </a:spcAft>
              <a:buSzPts val="700"/>
              <a:buNone/>
              <a:defRPr/>
            </a:lvl9pPr>
          </a:lstStyle>
          <a:p/>
        </p:txBody>
      </p:sp>
      <p:sp>
        <p:nvSpPr>
          <p:cNvPr id="710" name="Google Shape;710;p113"/>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11" name="Google Shape;711;p113"/>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12" name="Google Shape;712;p113"/>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showMasterSp="0">
  <p:cSld name="Two Content">
    <p:bg>
      <p:bgPr>
        <a:solidFill>
          <a:schemeClr val="lt1"/>
        </a:solidFill>
      </p:bgPr>
    </p:bg>
    <p:spTree>
      <p:nvGrpSpPr>
        <p:cNvPr id="713" name="Shape 713"/>
        <p:cNvGrpSpPr/>
        <p:nvPr/>
      </p:nvGrpSpPr>
      <p:grpSpPr>
        <a:xfrm>
          <a:off x="0" y="0"/>
          <a:ext cx="0" cy="0"/>
          <a:chOff x="0" y="0"/>
          <a:chExt cx="0" cy="0"/>
        </a:xfrm>
      </p:grpSpPr>
      <p:pic>
        <p:nvPicPr>
          <p:cNvPr id="714" name="Google Shape;714;p114"/>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id="715" name="Google Shape;715;p114"/>
          <p:cNvPicPr preferRelativeResize="0"/>
          <p:nvPr/>
        </p:nvPicPr>
        <p:blipFill rotWithShape="1">
          <a:blip r:embed="rId3">
            <a:alphaModFix/>
          </a:blip>
          <a:srcRect b="0" l="0" r="0" t="0"/>
          <a:stretch/>
        </p:blipFill>
        <p:spPr>
          <a:xfrm>
            <a:off x="2418041" y="3811135"/>
            <a:ext cx="1934708" cy="1221282"/>
          </a:xfrm>
          <a:prstGeom prst="rect">
            <a:avLst/>
          </a:prstGeom>
          <a:noFill/>
          <a:ln>
            <a:noFill/>
          </a:ln>
        </p:spPr>
      </p:pic>
      <p:pic>
        <p:nvPicPr>
          <p:cNvPr id="716" name="Google Shape;716;p114"/>
          <p:cNvPicPr preferRelativeResize="0"/>
          <p:nvPr/>
        </p:nvPicPr>
        <p:blipFill rotWithShape="1">
          <a:blip r:embed="rId4">
            <a:alphaModFix/>
          </a:blip>
          <a:srcRect b="0" l="0" r="0" t="0"/>
          <a:stretch/>
        </p:blipFill>
        <p:spPr>
          <a:xfrm>
            <a:off x="339935" y="2004363"/>
            <a:ext cx="1934708" cy="1221283"/>
          </a:xfrm>
          <a:prstGeom prst="rect">
            <a:avLst/>
          </a:prstGeom>
          <a:noFill/>
          <a:ln>
            <a:noFill/>
          </a:ln>
        </p:spPr>
      </p:pic>
      <p:pic>
        <p:nvPicPr>
          <p:cNvPr id="717" name="Google Shape;717;p114"/>
          <p:cNvPicPr preferRelativeResize="0"/>
          <p:nvPr/>
        </p:nvPicPr>
        <p:blipFill rotWithShape="1">
          <a:blip r:embed="rId5">
            <a:alphaModFix/>
          </a:blip>
          <a:srcRect b="0" l="0" r="0" t="0"/>
          <a:stretch/>
        </p:blipFill>
        <p:spPr>
          <a:xfrm>
            <a:off x="550824" y="2446817"/>
            <a:ext cx="1226180" cy="1555602"/>
          </a:xfrm>
          <a:prstGeom prst="rect">
            <a:avLst/>
          </a:prstGeom>
          <a:noFill/>
          <a:ln>
            <a:noFill/>
          </a:ln>
        </p:spPr>
      </p:pic>
      <p:pic>
        <p:nvPicPr>
          <p:cNvPr id="718" name="Google Shape;718;p114"/>
          <p:cNvPicPr preferRelativeResize="0"/>
          <p:nvPr/>
        </p:nvPicPr>
        <p:blipFill rotWithShape="1">
          <a:blip r:embed="rId6">
            <a:alphaModFix/>
          </a:blip>
          <a:srcRect b="0" l="0" r="0" t="0"/>
          <a:stretch/>
        </p:blipFill>
        <p:spPr>
          <a:xfrm>
            <a:off x="6814480" y="3726344"/>
            <a:ext cx="1934708" cy="1221282"/>
          </a:xfrm>
          <a:prstGeom prst="rect">
            <a:avLst/>
          </a:prstGeom>
          <a:noFill/>
          <a:ln>
            <a:noFill/>
          </a:ln>
        </p:spPr>
      </p:pic>
      <p:pic>
        <p:nvPicPr>
          <p:cNvPr id="719" name="Google Shape;719;p114"/>
          <p:cNvPicPr preferRelativeResize="0"/>
          <p:nvPr/>
        </p:nvPicPr>
        <p:blipFill rotWithShape="1">
          <a:blip r:embed="rId7">
            <a:alphaModFix/>
          </a:blip>
          <a:srcRect b="0" l="0" r="0" t="0"/>
          <a:stretch/>
        </p:blipFill>
        <p:spPr>
          <a:xfrm>
            <a:off x="4788864" y="2004363"/>
            <a:ext cx="1934708" cy="1221283"/>
          </a:xfrm>
          <a:prstGeom prst="rect">
            <a:avLst/>
          </a:prstGeom>
          <a:noFill/>
          <a:ln>
            <a:noFill/>
          </a:ln>
        </p:spPr>
      </p:pic>
      <p:pic>
        <p:nvPicPr>
          <p:cNvPr id="720" name="Google Shape;720;p114"/>
          <p:cNvPicPr preferRelativeResize="0"/>
          <p:nvPr/>
        </p:nvPicPr>
        <p:blipFill rotWithShape="1">
          <a:blip r:embed="rId8">
            <a:alphaModFix/>
          </a:blip>
          <a:srcRect b="0" l="0" r="0" t="0"/>
          <a:stretch/>
        </p:blipFill>
        <p:spPr>
          <a:xfrm>
            <a:off x="4999457" y="2446817"/>
            <a:ext cx="1226180" cy="1555602"/>
          </a:xfrm>
          <a:prstGeom prst="rect">
            <a:avLst/>
          </a:prstGeom>
          <a:noFill/>
          <a:ln>
            <a:noFill/>
          </a:ln>
        </p:spPr>
      </p:pic>
      <p:pic>
        <p:nvPicPr>
          <p:cNvPr id="721" name="Google Shape;721;p114"/>
          <p:cNvPicPr preferRelativeResize="0"/>
          <p:nvPr/>
        </p:nvPicPr>
        <p:blipFill rotWithShape="1">
          <a:blip r:embed="rId9">
            <a:alphaModFix/>
          </a:blip>
          <a:srcRect b="0" l="0" r="0" t="0"/>
          <a:stretch/>
        </p:blipFill>
        <p:spPr>
          <a:xfrm>
            <a:off x="3603199" y="1553072"/>
            <a:ext cx="1936797" cy="245745"/>
          </a:xfrm>
          <a:prstGeom prst="rect">
            <a:avLst/>
          </a:prstGeom>
          <a:noFill/>
          <a:ln>
            <a:noFill/>
          </a:ln>
        </p:spPr>
      </p:pic>
      <p:pic>
        <p:nvPicPr>
          <p:cNvPr id="722" name="Google Shape;722;p114"/>
          <p:cNvPicPr preferRelativeResize="0"/>
          <p:nvPr/>
        </p:nvPicPr>
        <p:blipFill rotWithShape="1">
          <a:blip r:embed="rId10">
            <a:alphaModFix/>
          </a:blip>
          <a:srcRect b="0" l="0" r="0" t="0"/>
          <a:stretch/>
        </p:blipFill>
        <p:spPr>
          <a:xfrm>
            <a:off x="437974" y="4180391"/>
            <a:ext cx="891997" cy="680895"/>
          </a:xfrm>
          <a:prstGeom prst="rect">
            <a:avLst/>
          </a:prstGeom>
          <a:noFill/>
          <a:ln>
            <a:noFill/>
          </a:ln>
        </p:spPr>
      </p:pic>
      <p:sp>
        <p:nvSpPr>
          <p:cNvPr id="723" name="Google Shape;723;p114"/>
          <p:cNvSpPr txBox="1"/>
          <p:nvPr>
            <p:ph type="title"/>
          </p:nvPr>
        </p:nvSpPr>
        <p:spPr>
          <a:xfrm>
            <a:off x="2410273" y="1086853"/>
            <a:ext cx="4323600" cy="744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b="0" i="0" sz="4800">
                <a:solidFill>
                  <a:schemeClr val="dk1"/>
                </a:solidFill>
                <a:latin typeface="Trebuchet MS"/>
                <a:ea typeface="Trebuchet MS"/>
                <a:cs typeface="Trebuchet MS"/>
                <a:sym typeface="Trebuchet MS"/>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24" name="Google Shape;724;p114"/>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700"/>
              <a:buNone/>
              <a:defRPr/>
            </a:lvl1pPr>
            <a:lvl2pPr indent="-228600" lvl="1" marL="914400" algn="l">
              <a:lnSpc>
                <a:spcPct val="100000"/>
              </a:lnSpc>
              <a:spcBef>
                <a:spcPts val="0"/>
              </a:spcBef>
              <a:spcAft>
                <a:spcPts val="0"/>
              </a:spcAft>
              <a:buSzPts val="700"/>
              <a:buNone/>
              <a:defRPr/>
            </a:lvl2pPr>
            <a:lvl3pPr indent="-228600" lvl="2" marL="1371600" algn="l">
              <a:lnSpc>
                <a:spcPct val="100000"/>
              </a:lnSpc>
              <a:spcBef>
                <a:spcPts val="0"/>
              </a:spcBef>
              <a:spcAft>
                <a:spcPts val="0"/>
              </a:spcAft>
              <a:buSzPts val="700"/>
              <a:buNone/>
              <a:defRPr/>
            </a:lvl3pPr>
            <a:lvl4pPr indent="-228600" lvl="3" marL="1828800" algn="l">
              <a:lnSpc>
                <a:spcPct val="100000"/>
              </a:lnSpc>
              <a:spcBef>
                <a:spcPts val="0"/>
              </a:spcBef>
              <a:spcAft>
                <a:spcPts val="0"/>
              </a:spcAft>
              <a:buSzPts val="700"/>
              <a:buNone/>
              <a:defRPr/>
            </a:lvl4pPr>
            <a:lvl5pPr indent="-228600" lvl="4" marL="2286000" algn="l">
              <a:lnSpc>
                <a:spcPct val="100000"/>
              </a:lnSpc>
              <a:spcBef>
                <a:spcPts val="0"/>
              </a:spcBef>
              <a:spcAft>
                <a:spcPts val="0"/>
              </a:spcAft>
              <a:buSzPts val="700"/>
              <a:buNone/>
              <a:defRPr/>
            </a:lvl5pPr>
            <a:lvl6pPr indent="-228600" lvl="5" marL="2743200" algn="l">
              <a:lnSpc>
                <a:spcPct val="100000"/>
              </a:lnSpc>
              <a:spcBef>
                <a:spcPts val="0"/>
              </a:spcBef>
              <a:spcAft>
                <a:spcPts val="0"/>
              </a:spcAft>
              <a:buSzPts val="700"/>
              <a:buNone/>
              <a:defRPr/>
            </a:lvl6pPr>
            <a:lvl7pPr indent="-228600" lvl="6" marL="3200400" algn="l">
              <a:lnSpc>
                <a:spcPct val="100000"/>
              </a:lnSpc>
              <a:spcBef>
                <a:spcPts val="0"/>
              </a:spcBef>
              <a:spcAft>
                <a:spcPts val="0"/>
              </a:spcAft>
              <a:buSzPts val="700"/>
              <a:buNone/>
              <a:defRPr/>
            </a:lvl7pPr>
            <a:lvl8pPr indent="-228600" lvl="7" marL="3657600" algn="l">
              <a:lnSpc>
                <a:spcPct val="100000"/>
              </a:lnSpc>
              <a:spcBef>
                <a:spcPts val="0"/>
              </a:spcBef>
              <a:spcAft>
                <a:spcPts val="0"/>
              </a:spcAft>
              <a:buSzPts val="700"/>
              <a:buNone/>
              <a:defRPr/>
            </a:lvl8pPr>
            <a:lvl9pPr indent="-228600" lvl="8" marL="4114800" algn="l">
              <a:lnSpc>
                <a:spcPct val="100000"/>
              </a:lnSpc>
              <a:spcBef>
                <a:spcPts val="0"/>
              </a:spcBef>
              <a:spcAft>
                <a:spcPts val="0"/>
              </a:spcAft>
              <a:buSzPts val="700"/>
              <a:buNone/>
              <a:defRPr/>
            </a:lvl9pPr>
          </a:lstStyle>
          <a:p/>
        </p:txBody>
      </p:sp>
      <p:sp>
        <p:nvSpPr>
          <p:cNvPr id="725" name="Google Shape;725;p114"/>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700"/>
              <a:buNone/>
              <a:defRPr/>
            </a:lvl1pPr>
            <a:lvl2pPr indent="-228600" lvl="1" marL="914400" algn="l">
              <a:lnSpc>
                <a:spcPct val="100000"/>
              </a:lnSpc>
              <a:spcBef>
                <a:spcPts val="0"/>
              </a:spcBef>
              <a:spcAft>
                <a:spcPts val="0"/>
              </a:spcAft>
              <a:buSzPts val="700"/>
              <a:buNone/>
              <a:defRPr/>
            </a:lvl2pPr>
            <a:lvl3pPr indent="-228600" lvl="2" marL="1371600" algn="l">
              <a:lnSpc>
                <a:spcPct val="100000"/>
              </a:lnSpc>
              <a:spcBef>
                <a:spcPts val="0"/>
              </a:spcBef>
              <a:spcAft>
                <a:spcPts val="0"/>
              </a:spcAft>
              <a:buSzPts val="700"/>
              <a:buNone/>
              <a:defRPr/>
            </a:lvl3pPr>
            <a:lvl4pPr indent="-228600" lvl="3" marL="1828800" algn="l">
              <a:lnSpc>
                <a:spcPct val="100000"/>
              </a:lnSpc>
              <a:spcBef>
                <a:spcPts val="0"/>
              </a:spcBef>
              <a:spcAft>
                <a:spcPts val="0"/>
              </a:spcAft>
              <a:buSzPts val="700"/>
              <a:buNone/>
              <a:defRPr/>
            </a:lvl4pPr>
            <a:lvl5pPr indent="-228600" lvl="4" marL="2286000" algn="l">
              <a:lnSpc>
                <a:spcPct val="100000"/>
              </a:lnSpc>
              <a:spcBef>
                <a:spcPts val="0"/>
              </a:spcBef>
              <a:spcAft>
                <a:spcPts val="0"/>
              </a:spcAft>
              <a:buSzPts val="700"/>
              <a:buNone/>
              <a:defRPr/>
            </a:lvl5pPr>
            <a:lvl6pPr indent="-228600" lvl="5" marL="2743200" algn="l">
              <a:lnSpc>
                <a:spcPct val="100000"/>
              </a:lnSpc>
              <a:spcBef>
                <a:spcPts val="0"/>
              </a:spcBef>
              <a:spcAft>
                <a:spcPts val="0"/>
              </a:spcAft>
              <a:buSzPts val="700"/>
              <a:buNone/>
              <a:defRPr/>
            </a:lvl6pPr>
            <a:lvl7pPr indent="-228600" lvl="6" marL="3200400" algn="l">
              <a:lnSpc>
                <a:spcPct val="100000"/>
              </a:lnSpc>
              <a:spcBef>
                <a:spcPts val="0"/>
              </a:spcBef>
              <a:spcAft>
                <a:spcPts val="0"/>
              </a:spcAft>
              <a:buSzPts val="700"/>
              <a:buNone/>
              <a:defRPr/>
            </a:lvl7pPr>
            <a:lvl8pPr indent="-228600" lvl="7" marL="3657600" algn="l">
              <a:lnSpc>
                <a:spcPct val="100000"/>
              </a:lnSpc>
              <a:spcBef>
                <a:spcPts val="0"/>
              </a:spcBef>
              <a:spcAft>
                <a:spcPts val="0"/>
              </a:spcAft>
              <a:buSzPts val="700"/>
              <a:buNone/>
              <a:defRPr/>
            </a:lvl8pPr>
            <a:lvl9pPr indent="-228600" lvl="8" marL="4114800" algn="l">
              <a:lnSpc>
                <a:spcPct val="100000"/>
              </a:lnSpc>
              <a:spcBef>
                <a:spcPts val="0"/>
              </a:spcBef>
              <a:spcAft>
                <a:spcPts val="0"/>
              </a:spcAft>
              <a:buSzPts val="700"/>
              <a:buNone/>
              <a:defRPr/>
            </a:lvl9pPr>
          </a:lstStyle>
          <a:p/>
        </p:txBody>
      </p:sp>
      <p:sp>
        <p:nvSpPr>
          <p:cNvPr id="726" name="Google Shape;726;p114"/>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27" name="Google Shape;727;p114"/>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28" name="Google Shape;728;p114"/>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729" name="Shape 729"/>
        <p:cNvGrpSpPr/>
        <p:nvPr/>
      </p:nvGrpSpPr>
      <p:grpSpPr>
        <a:xfrm>
          <a:off x="0" y="0"/>
          <a:ext cx="0" cy="0"/>
          <a:chOff x="0" y="0"/>
          <a:chExt cx="0" cy="0"/>
        </a:xfrm>
      </p:grpSpPr>
      <p:sp>
        <p:nvSpPr>
          <p:cNvPr id="730" name="Google Shape;730;p115"/>
          <p:cNvSpPr txBox="1"/>
          <p:nvPr>
            <p:ph type="ctrTitle"/>
          </p:nvPr>
        </p:nvSpPr>
        <p:spPr>
          <a:xfrm>
            <a:off x="685800" y="1594485"/>
            <a:ext cx="7772400" cy="10800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31" name="Google Shape;731;p115"/>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32" name="Google Shape;732;p115"/>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33" name="Google Shape;733;p115"/>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34" name="Google Shape;734;p115"/>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735" name="Shape 735"/>
        <p:cNvGrpSpPr/>
        <p:nvPr/>
      </p:nvGrpSpPr>
      <p:grpSpPr>
        <a:xfrm>
          <a:off x="0" y="0"/>
          <a:ext cx="0" cy="0"/>
          <a:chOff x="0" y="0"/>
          <a:chExt cx="0" cy="0"/>
        </a:xfrm>
      </p:grpSpPr>
      <p:sp>
        <p:nvSpPr>
          <p:cNvPr id="736" name="Google Shape;736;p116"/>
          <p:cNvSpPr txBox="1"/>
          <p:nvPr>
            <p:ph type="title"/>
          </p:nvPr>
        </p:nvSpPr>
        <p:spPr>
          <a:xfrm>
            <a:off x="2410273" y="1086853"/>
            <a:ext cx="4323600" cy="744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b="0" i="0" sz="4800">
                <a:solidFill>
                  <a:schemeClr val="dk1"/>
                </a:solidFill>
                <a:latin typeface="Trebuchet MS"/>
                <a:ea typeface="Trebuchet MS"/>
                <a:cs typeface="Trebuchet MS"/>
                <a:sym typeface="Trebuchet MS"/>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37" name="Google Shape;737;p116"/>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38" name="Google Shape;738;p116"/>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39" name="Google Shape;739;p116"/>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740" name="Shape 740"/>
        <p:cNvGrpSpPr/>
        <p:nvPr/>
      </p:nvGrpSpPr>
      <p:grpSpPr>
        <a:xfrm>
          <a:off x="0" y="0"/>
          <a:ext cx="0" cy="0"/>
          <a:chOff x="0" y="0"/>
          <a:chExt cx="0" cy="0"/>
        </a:xfrm>
      </p:grpSpPr>
      <p:sp>
        <p:nvSpPr>
          <p:cNvPr id="741" name="Google Shape;741;p117"/>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42" name="Google Shape;742;p117"/>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43" name="Google Shape;743;p117"/>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obj">
  <p:cSld name="OBJECT">
    <p:spTree>
      <p:nvGrpSpPr>
        <p:cNvPr id="750" name="Shape 750"/>
        <p:cNvGrpSpPr/>
        <p:nvPr/>
      </p:nvGrpSpPr>
      <p:grpSpPr>
        <a:xfrm>
          <a:off x="0" y="0"/>
          <a:ext cx="0" cy="0"/>
          <a:chOff x="0" y="0"/>
          <a:chExt cx="0" cy="0"/>
        </a:xfrm>
      </p:grpSpPr>
      <p:sp>
        <p:nvSpPr>
          <p:cNvPr id="751" name="Google Shape;751;p119"/>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52" name="Google Shape;752;p119"/>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53" name="Google Shape;753;p119"/>
          <p:cNvSpPr txBox="1"/>
          <p:nvPr>
            <p:ph idx="12" type="sldNum"/>
          </p:nvPr>
        </p:nvSpPr>
        <p:spPr>
          <a:xfrm>
            <a:off x="6583680" y="4783455"/>
            <a:ext cx="2103000" cy="2772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754" name="Shape 754"/>
        <p:cNvGrpSpPr/>
        <p:nvPr/>
      </p:nvGrpSpPr>
      <p:grpSpPr>
        <a:xfrm>
          <a:off x="0" y="0"/>
          <a:ext cx="0" cy="0"/>
          <a:chOff x="0" y="0"/>
          <a:chExt cx="0" cy="0"/>
        </a:xfrm>
      </p:grpSpPr>
      <p:sp>
        <p:nvSpPr>
          <p:cNvPr id="755" name="Google Shape;755;p120"/>
          <p:cNvSpPr txBox="1"/>
          <p:nvPr>
            <p:ph type="title"/>
          </p:nvPr>
        </p:nvSpPr>
        <p:spPr>
          <a:xfrm>
            <a:off x="3834765" y="1560703"/>
            <a:ext cx="1474500" cy="299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b="0" i="0" sz="1800">
                <a:solidFill>
                  <a:schemeClr val="dk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56" name="Google Shape;756;p120"/>
          <p:cNvSpPr txBox="1"/>
          <p:nvPr>
            <p:ph idx="1" type="body"/>
          </p:nvPr>
        </p:nvSpPr>
        <p:spPr>
          <a:xfrm>
            <a:off x="533018" y="1829181"/>
            <a:ext cx="8078100" cy="29529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400"/>
              <a:buNone/>
              <a:defRPr b="0" i="0" sz="3200">
                <a:solidFill>
                  <a:schemeClr val="dk1"/>
                </a:solidFill>
                <a:latin typeface="Arial"/>
                <a:ea typeface="Arial"/>
                <a:cs typeface="Arial"/>
                <a:sym typeface="Arial"/>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757" name="Google Shape;757;p120"/>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58" name="Google Shape;758;p120"/>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59" name="Google Shape;759;p120"/>
          <p:cNvSpPr txBox="1"/>
          <p:nvPr>
            <p:ph idx="12" type="sldNum"/>
          </p:nvPr>
        </p:nvSpPr>
        <p:spPr>
          <a:xfrm>
            <a:off x="6583680" y="4783455"/>
            <a:ext cx="2103000" cy="2772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760" name="Shape 760"/>
        <p:cNvGrpSpPr/>
        <p:nvPr/>
      </p:nvGrpSpPr>
      <p:grpSpPr>
        <a:xfrm>
          <a:off x="0" y="0"/>
          <a:ext cx="0" cy="0"/>
          <a:chOff x="0" y="0"/>
          <a:chExt cx="0" cy="0"/>
        </a:xfrm>
      </p:grpSpPr>
      <p:sp>
        <p:nvSpPr>
          <p:cNvPr id="761" name="Google Shape;761;p121"/>
          <p:cNvSpPr txBox="1"/>
          <p:nvPr>
            <p:ph type="title"/>
          </p:nvPr>
        </p:nvSpPr>
        <p:spPr>
          <a:xfrm>
            <a:off x="3834765" y="1560703"/>
            <a:ext cx="1474500" cy="299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b="0" i="0" sz="1800">
                <a:solidFill>
                  <a:schemeClr val="dk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2" name="Google Shape;762;p121"/>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3" name="Google Shape;763;p121"/>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4" name="Google Shape;764;p121"/>
          <p:cNvSpPr txBox="1"/>
          <p:nvPr>
            <p:ph idx="12" type="sldNum"/>
          </p:nvPr>
        </p:nvSpPr>
        <p:spPr>
          <a:xfrm>
            <a:off x="6583680" y="4783455"/>
            <a:ext cx="2103000" cy="2772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765" name="Shape 765"/>
        <p:cNvGrpSpPr/>
        <p:nvPr/>
      </p:nvGrpSpPr>
      <p:grpSpPr>
        <a:xfrm>
          <a:off x="0" y="0"/>
          <a:ext cx="0" cy="0"/>
          <a:chOff x="0" y="0"/>
          <a:chExt cx="0" cy="0"/>
        </a:xfrm>
      </p:grpSpPr>
      <p:sp>
        <p:nvSpPr>
          <p:cNvPr id="766" name="Google Shape;766;p122"/>
          <p:cNvSpPr txBox="1"/>
          <p:nvPr>
            <p:ph type="ctrTitle"/>
          </p:nvPr>
        </p:nvSpPr>
        <p:spPr>
          <a:xfrm>
            <a:off x="745337" y="1142746"/>
            <a:ext cx="7653300" cy="1244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b="0" i="0" sz="4000">
                <a:solidFill>
                  <a:schemeClr val="dk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7" name="Google Shape;767;p122"/>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8" name="Google Shape;768;p122"/>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9" name="Google Shape;769;p122"/>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0" name="Google Shape;770;p122"/>
          <p:cNvSpPr txBox="1"/>
          <p:nvPr>
            <p:ph idx="12" type="sldNum"/>
          </p:nvPr>
        </p:nvSpPr>
        <p:spPr>
          <a:xfrm>
            <a:off x="6583680" y="4783455"/>
            <a:ext cx="2103000" cy="2772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771" name="Shape 771"/>
        <p:cNvGrpSpPr/>
        <p:nvPr/>
      </p:nvGrpSpPr>
      <p:grpSpPr>
        <a:xfrm>
          <a:off x="0" y="0"/>
          <a:ext cx="0" cy="0"/>
          <a:chOff x="0" y="0"/>
          <a:chExt cx="0" cy="0"/>
        </a:xfrm>
      </p:grpSpPr>
      <p:sp>
        <p:nvSpPr>
          <p:cNvPr id="772" name="Google Shape;772;p123"/>
          <p:cNvSpPr txBox="1"/>
          <p:nvPr>
            <p:ph type="title"/>
          </p:nvPr>
        </p:nvSpPr>
        <p:spPr>
          <a:xfrm>
            <a:off x="3834765" y="1560703"/>
            <a:ext cx="1474500" cy="299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b="0" i="0" sz="1800">
                <a:solidFill>
                  <a:schemeClr val="dk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3" name="Google Shape;773;p123"/>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774" name="Google Shape;774;p123"/>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775" name="Google Shape;775;p123"/>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6" name="Google Shape;776;p123"/>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7" name="Google Shape;777;p123"/>
          <p:cNvSpPr txBox="1"/>
          <p:nvPr>
            <p:ph idx="12" type="sldNum"/>
          </p:nvPr>
        </p:nvSpPr>
        <p:spPr>
          <a:xfrm>
            <a:off x="6583680" y="4783455"/>
            <a:ext cx="2103000" cy="2772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86" name="Shape 86"/>
        <p:cNvGrpSpPr/>
        <p:nvPr/>
      </p:nvGrpSpPr>
      <p:grpSpPr>
        <a:xfrm>
          <a:off x="0" y="0"/>
          <a:ext cx="0" cy="0"/>
          <a:chOff x="0" y="0"/>
          <a:chExt cx="0" cy="0"/>
        </a:xfrm>
      </p:grpSpPr>
      <p:sp>
        <p:nvSpPr>
          <p:cNvPr id="87" name="Google Shape;87;p13"/>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8" name="Google Shape;88;p13"/>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9" name="Google Shape;89;p13"/>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84" name="Shape 784"/>
        <p:cNvGrpSpPr/>
        <p:nvPr/>
      </p:nvGrpSpPr>
      <p:grpSpPr>
        <a:xfrm>
          <a:off x="0" y="0"/>
          <a:ext cx="0" cy="0"/>
          <a:chOff x="0" y="0"/>
          <a:chExt cx="0" cy="0"/>
        </a:xfrm>
      </p:grpSpPr>
      <p:sp>
        <p:nvSpPr>
          <p:cNvPr id="785" name="Google Shape;785;p125"/>
          <p:cNvSpPr txBox="1"/>
          <p:nvPr>
            <p:ph type="title"/>
          </p:nvPr>
        </p:nvSpPr>
        <p:spPr>
          <a:xfrm>
            <a:off x="1466279" y="962691"/>
            <a:ext cx="6211500" cy="477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3000">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86" name="Google Shape;786;p125"/>
          <p:cNvSpPr txBox="1"/>
          <p:nvPr>
            <p:ph idx="1" type="body"/>
          </p:nvPr>
        </p:nvSpPr>
        <p:spPr>
          <a:xfrm>
            <a:off x="3929063" y="1760429"/>
            <a:ext cx="4350600" cy="28146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b="0" i="0">
                <a:solidFill>
                  <a:schemeClr val="dk1"/>
                </a:solidFill>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787" name="Google Shape;787;p125"/>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88" name="Google Shape;788;p125"/>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89" name="Google Shape;789;p125"/>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790" name="Shape 790"/>
        <p:cNvGrpSpPr/>
        <p:nvPr/>
      </p:nvGrpSpPr>
      <p:grpSpPr>
        <a:xfrm>
          <a:off x="0" y="0"/>
          <a:ext cx="0" cy="0"/>
          <a:chOff x="0" y="0"/>
          <a:chExt cx="0" cy="0"/>
        </a:xfrm>
      </p:grpSpPr>
      <p:sp>
        <p:nvSpPr>
          <p:cNvPr id="791" name="Google Shape;791;p126"/>
          <p:cNvSpPr txBox="1"/>
          <p:nvPr>
            <p:ph type="ctrTitle"/>
          </p:nvPr>
        </p:nvSpPr>
        <p:spPr>
          <a:xfrm>
            <a:off x="685800" y="1594485"/>
            <a:ext cx="7772400" cy="10800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92" name="Google Shape;792;p126"/>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93" name="Google Shape;793;p126"/>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94" name="Google Shape;794;p126"/>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95" name="Google Shape;795;p126"/>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796" name="Shape 796"/>
        <p:cNvGrpSpPr/>
        <p:nvPr/>
      </p:nvGrpSpPr>
      <p:grpSpPr>
        <a:xfrm>
          <a:off x="0" y="0"/>
          <a:ext cx="0" cy="0"/>
          <a:chOff x="0" y="0"/>
          <a:chExt cx="0" cy="0"/>
        </a:xfrm>
      </p:grpSpPr>
      <p:sp>
        <p:nvSpPr>
          <p:cNvPr id="797" name="Google Shape;797;p127"/>
          <p:cNvSpPr txBox="1"/>
          <p:nvPr>
            <p:ph type="title"/>
          </p:nvPr>
        </p:nvSpPr>
        <p:spPr>
          <a:xfrm>
            <a:off x="1466279" y="962691"/>
            <a:ext cx="6211500" cy="477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3000">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98" name="Google Shape;798;p127"/>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799" name="Google Shape;799;p127"/>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800" name="Google Shape;800;p127"/>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01" name="Google Shape;801;p127"/>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02" name="Google Shape;802;p127"/>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803" name="Shape 803"/>
        <p:cNvGrpSpPr/>
        <p:nvPr/>
      </p:nvGrpSpPr>
      <p:grpSpPr>
        <a:xfrm>
          <a:off x="0" y="0"/>
          <a:ext cx="0" cy="0"/>
          <a:chOff x="0" y="0"/>
          <a:chExt cx="0" cy="0"/>
        </a:xfrm>
      </p:grpSpPr>
      <p:sp>
        <p:nvSpPr>
          <p:cNvPr id="804" name="Google Shape;804;p128"/>
          <p:cNvSpPr txBox="1"/>
          <p:nvPr>
            <p:ph type="title"/>
          </p:nvPr>
        </p:nvSpPr>
        <p:spPr>
          <a:xfrm>
            <a:off x="1466279" y="962691"/>
            <a:ext cx="6211500" cy="477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3000">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05" name="Google Shape;805;p128"/>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06" name="Google Shape;806;p128"/>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07" name="Google Shape;807;p128"/>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808" name="Shape 808"/>
        <p:cNvGrpSpPr/>
        <p:nvPr/>
      </p:nvGrpSpPr>
      <p:grpSpPr>
        <a:xfrm>
          <a:off x="0" y="0"/>
          <a:ext cx="0" cy="0"/>
          <a:chOff x="0" y="0"/>
          <a:chExt cx="0" cy="0"/>
        </a:xfrm>
      </p:grpSpPr>
      <p:sp>
        <p:nvSpPr>
          <p:cNvPr id="809" name="Google Shape;809;p129"/>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10" name="Google Shape;810;p129"/>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11" name="Google Shape;811;p129"/>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showMasterSp="0">
  <p:cSld name="Title and Content">
    <p:bg>
      <p:bgPr>
        <a:solidFill>
          <a:schemeClr val="lt1"/>
        </a:solidFill>
      </p:bgPr>
    </p:bg>
    <p:spTree>
      <p:nvGrpSpPr>
        <p:cNvPr id="827" name="Shape 827"/>
        <p:cNvGrpSpPr/>
        <p:nvPr/>
      </p:nvGrpSpPr>
      <p:grpSpPr>
        <a:xfrm>
          <a:off x="0" y="0"/>
          <a:ext cx="0" cy="0"/>
          <a:chOff x="0" y="0"/>
          <a:chExt cx="0" cy="0"/>
        </a:xfrm>
      </p:grpSpPr>
      <p:sp>
        <p:nvSpPr>
          <p:cNvPr id="828" name="Google Shape;828;p131"/>
          <p:cNvSpPr/>
          <p:nvPr/>
        </p:nvSpPr>
        <p:spPr>
          <a:xfrm>
            <a:off x="7028307" y="1143"/>
            <a:ext cx="914400" cy="5143500"/>
          </a:xfrm>
          <a:custGeom>
            <a:rect b="b" l="l" r="r" t="t"/>
            <a:pathLst>
              <a:path extrusionOk="0" h="6858000" w="1219200">
                <a:moveTo>
                  <a:pt x="0" y="0"/>
                </a:moveTo>
                <a:lnTo>
                  <a:pt x="1219200" y="6857999"/>
                </a:lnTo>
              </a:path>
            </a:pathLst>
          </a:custGeom>
          <a:noFill/>
          <a:ln cap="flat" cmpd="sng" w="9525">
            <a:solidFill>
              <a:srgbClr val="BEBEBE"/>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9" name="Google Shape;829;p131"/>
          <p:cNvSpPr/>
          <p:nvPr/>
        </p:nvSpPr>
        <p:spPr>
          <a:xfrm>
            <a:off x="5569839" y="2762630"/>
            <a:ext cx="3572828" cy="2382678"/>
          </a:xfrm>
          <a:custGeom>
            <a:rect b="b" l="l" r="r" t="t"/>
            <a:pathLst>
              <a:path extrusionOk="0" h="3176904" w="4763770">
                <a:moveTo>
                  <a:pt x="4763516" y="0"/>
                </a:moveTo>
                <a:lnTo>
                  <a:pt x="0" y="3176586"/>
                </a:lnTo>
              </a:path>
            </a:pathLst>
          </a:custGeom>
          <a:noFill/>
          <a:ln cap="flat" cmpd="sng" w="9525">
            <a:solidFill>
              <a:srgbClr val="D9D9D9"/>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0" name="Google Shape;830;p131"/>
          <p:cNvSpPr/>
          <p:nvPr/>
        </p:nvSpPr>
        <p:spPr>
          <a:xfrm>
            <a:off x="6885433" y="0"/>
            <a:ext cx="2256472" cy="5143500"/>
          </a:xfrm>
          <a:custGeom>
            <a:rect b="b" l="l" r="r" t="t"/>
            <a:pathLst>
              <a:path extrusionOk="0" h="6858000" w="3008629">
                <a:moveTo>
                  <a:pt x="3008374" y="0"/>
                </a:moveTo>
                <a:lnTo>
                  <a:pt x="2043498" y="0"/>
                </a:lnTo>
                <a:lnTo>
                  <a:pt x="0" y="6857996"/>
                </a:lnTo>
                <a:lnTo>
                  <a:pt x="3008374" y="6857996"/>
                </a:lnTo>
                <a:lnTo>
                  <a:pt x="3008374" y="0"/>
                </a:lnTo>
                <a:close/>
              </a:path>
            </a:pathLst>
          </a:custGeom>
          <a:solidFill>
            <a:srgbClr val="90C225">
              <a:alpha val="29411"/>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1" name="Google Shape;831;p131"/>
          <p:cNvSpPr/>
          <p:nvPr/>
        </p:nvSpPr>
        <p:spPr>
          <a:xfrm>
            <a:off x="7204394" y="0"/>
            <a:ext cx="1939766" cy="5143500"/>
          </a:xfrm>
          <a:custGeom>
            <a:rect b="b" l="l" r="r" t="t"/>
            <a:pathLst>
              <a:path extrusionOk="0" h="6858000" w="2586354">
                <a:moveTo>
                  <a:pt x="2586141" y="0"/>
                </a:moveTo>
                <a:lnTo>
                  <a:pt x="0" y="0"/>
                </a:lnTo>
                <a:lnTo>
                  <a:pt x="1207429" y="6857996"/>
                </a:lnTo>
                <a:lnTo>
                  <a:pt x="2586141" y="6857996"/>
                </a:lnTo>
                <a:lnTo>
                  <a:pt x="2586141" y="0"/>
                </a:lnTo>
                <a:close/>
              </a:path>
            </a:pathLst>
          </a:custGeom>
          <a:solidFill>
            <a:srgbClr val="90C225">
              <a:alpha val="19607"/>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2" name="Google Shape;832;p131"/>
          <p:cNvSpPr/>
          <p:nvPr/>
        </p:nvSpPr>
        <p:spPr>
          <a:xfrm>
            <a:off x="6700266" y="2286000"/>
            <a:ext cx="2444115" cy="2857500"/>
          </a:xfrm>
          <a:custGeom>
            <a:rect b="b" l="l" r="r" t="t"/>
            <a:pathLst>
              <a:path extrusionOk="0" h="3810000" w="3258820">
                <a:moveTo>
                  <a:pt x="3258311" y="0"/>
                </a:moveTo>
                <a:lnTo>
                  <a:pt x="0" y="3809999"/>
                </a:lnTo>
                <a:lnTo>
                  <a:pt x="3258311" y="3809999"/>
                </a:lnTo>
                <a:lnTo>
                  <a:pt x="3258311" y="0"/>
                </a:lnTo>
                <a:close/>
              </a:path>
            </a:pathLst>
          </a:custGeom>
          <a:solidFill>
            <a:srgbClr val="539F20">
              <a:alpha val="71372"/>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3" name="Google Shape;833;p131"/>
          <p:cNvSpPr/>
          <p:nvPr/>
        </p:nvSpPr>
        <p:spPr>
          <a:xfrm>
            <a:off x="7004484" y="0"/>
            <a:ext cx="2137409" cy="5143500"/>
          </a:xfrm>
          <a:custGeom>
            <a:rect b="b" l="l" r="r" t="t"/>
            <a:pathLst>
              <a:path extrusionOk="0" h="6858000" w="2849879">
                <a:moveTo>
                  <a:pt x="2849639" y="0"/>
                </a:moveTo>
                <a:lnTo>
                  <a:pt x="0" y="0"/>
                </a:lnTo>
                <a:lnTo>
                  <a:pt x="2466225" y="6857996"/>
                </a:lnTo>
                <a:lnTo>
                  <a:pt x="2849639" y="6857996"/>
                </a:lnTo>
                <a:lnTo>
                  <a:pt x="2849639" y="0"/>
                </a:lnTo>
                <a:close/>
              </a:path>
            </a:pathLst>
          </a:custGeom>
          <a:solidFill>
            <a:srgbClr val="3E7818">
              <a:alpha val="69411"/>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4" name="Google Shape;834;p131"/>
          <p:cNvSpPr/>
          <p:nvPr/>
        </p:nvSpPr>
        <p:spPr>
          <a:xfrm>
            <a:off x="8174737" y="0"/>
            <a:ext cx="967263" cy="5143500"/>
          </a:xfrm>
          <a:custGeom>
            <a:rect b="b" l="l" r="r" t="t"/>
            <a:pathLst>
              <a:path extrusionOk="0" h="6858000" w="1289684">
                <a:moveTo>
                  <a:pt x="1289303" y="0"/>
                </a:moveTo>
                <a:lnTo>
                  <a:pt x="1017690" y="0"/>
                </a:lnTo>
                <a:lnTo>
                  <a:pt x="0" y="6857996"/>
                </a:lnTo>
                <a:lnTo>
                  <a:pt x="1289303" y="6857996"/>
                </a:lnTo>
                <a:lnTo>
                  <a:pt x="1289303" y="0"/>
                </a:lnTo>
                <a:close/>
              </a:path>
            </a:pathLst>
          </a:custGeom>
          <a:solidFill>
            <a:srgbClr val="C0E374">
              <a:alpha val="69411"/>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5" name="Google Shape;835;p131"/>
          <p:cNvSpPr/>
          <p:nvPr/>
        </p:nvSpPr>
        <p:spPr>
          <a:xfrm>
            <a:off x="8205562" y="0"/>
            <a:ext cx="936307" cy="5143500"/>
          </a:xfrm>
          <a:custGeom>
            <a:rect b="b" l="l" r="r" t="t"/>
            <a:pathLst>
              <a:path extrusionOk="0" h="6858000" w="1248409">
                <a:moveTo>
                  <a:pt x="1248203" y="0"/>
                </a:moveTo>
                <a:lnTo>
                  <a:pt x="0" y="0"/>
                </a:lnTo>
                <a:lnTo>
                  <a:pt x="1107740" y="6857996"/>
                </a:lnTo>
                <a:lnTo>
                  <a:pt x="1248203" y="6857996"/>
                </a:lnTo>
                <a:lnTo>
                  <a:pt x="1248203" y="0"/>
                </a:lnTo>
                <a:close/>
              </a:path>
            </a:pathLst>
          </a:custGeom>
          <a:solidFill>
            <a:srgbClr val="90C225">
              <a:alpha val="64705"/>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6" name="Google Shape;836;p131"/>
          <p:cNvSpPr/>
          <p:nvPr/>
        </p:nvSpPr>
        <p:spPr>
          <a:xfrm>
            <a:off x="7779258" y="2692907"/>
            <a:ext cx="1362551" cy="2450782"/>
          </a:xfrm>
          <a:custGeom>
            <a:rect b="b" l="l" r="r" t="t"/>
            <a:pathLst>
              <a:path extrusionOk="0" h="3267709" w="1816734">
                <a:moveTo>
                  <a:pt x="1816607" y="0"/>
                </a:moveTo>
                <a:lnTo>
                  <a:pt x="0" y="3267455"/>
                </a:lnTo>
                <a:lnTo>
                  <a:pt x="1816607" y="3267455"/>
                </a:lnTo>
                <a:lnTo>
                  <a:pt x="1816607" y="0"/>
                </a:lnTo>
                <a:close/>
              </a:path>
            </a:pathLst>
          </a:custGeom>
          <a:solidFill>
            <a:srgbClr val="90C225">
              <a:alpha val="79607"/>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7" name="Google Shape;837;p131"/>
          <p:cNvSpPr/>
          <p:nvPr/>
        </p:nvSpPr>
        <p:spPr>
          <a:xfrm>
            <a:off x="0" y="3010661"/>
            <a:ext cx="336232" cy="2133124"/>
          </a:xfrm>
          <a:custGeom>
            <a:rect b="b" l="l" r="r" t="t"/>
            <a:pathLst>
              <a:path extrusionOk="0" h="2844165" w="448309">
                <a:moveTo>
                  <a:pt x="0" y="0"/>
                </a:moveTo>
                <a:lnTo>
                  <a:pt x="0" y="2843783"/>
                </a:lnTo>
                <a:lnTo>
                  <a:pt x="448056" y="2843783"/>
                </a:lnTo>
                <a:lnTo>
                  <a:pt x="0" y="0"/>
                </a:lnTo>
                <a:close/>
              </a:path>
            </a:pathLst>
          </a:custGeom>
          <a:solidFill>
            <a:srgbClr val="90C225">
              <a:alpha val="84705"/>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8" name="Google Shape;838;p131"/>
          <p:cNvSpPr txBox="1"/>
          <p:nvPr>
            <p:ph type="title"/>
          </p:nvPr>
        </p:nvSpPr>
        <p:spPr>
          <a:xfrm>
            <a:off x="567232" y="473297"/>
            <a:ext cx="8009400" cy="4305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2700">
                <a:solidFill>
                  <a:srgbClr val="90C225"/>
                </a:solidFill>
                <a:latin typeface="Trebuchet MS"/>
                <a:ea typeface="Trebuchet MS"/>
                <a:cs typeface="Trebuchet MS"/>
                <a:sym typeface="Trebuchet MS"/>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39" name="Google Shape;839;p131"/>
          <p:cNvSpPr txBox="1"/>
          <p:nvPr>
            <p:ph idx="1" type="body"/>
          </p:nvPr>
        </p:nvSpPr>
        <p:spPr>
          <a:xfrm>
            <a:off x="567232" y="1588636"/>
            <a:ext cx="8009400" cy="29142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b="0" i="0">
                <a:solidFill>
                  <a:schemeClr val="dk1"/>
                </a:solidFill>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840" name="Google Shape;840;p131"/>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41" name="Google Shape;841;p131"/>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42" name="Google Shape;842;p131"/>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p:cSld name="Blank">
    <p:bg>
      <p:bgPr>
        <a:solidFill>
          <a:schemeClr val="lt1"/>
        </a:solidFill>
      </p:bgPr>
    </p:bg>
    <p:spTree>
      <p:nvGrpSpPr>
        <p:cNvPr id="843" name="Shape 843"/>
        <p:cNvGrpSpPr/>
        <p:nvPr/>
      </p:nvGrpSpPr>
      <p:grpSpPr>
        <a:xfrm>
          <a:off x="0" y="0"/>
          <a:ext cx="0" cy="0"/>
          <a:chOff x="0" y="0"/>
          <a:chExt cx="0" cy="0"/>
        </a:xfrm>
      </p:grpSpPr>
      <p:sp>
        <p:nvSpPr>
          <p:cNvPr id="844" name="Google Shape;844;p132"/>
          <p:cNvSpPr/>
          <p:nvPr/>
        </p:nvSpPr>
        <p:spPr>
          <a:xfrm>
            <a:off x="7028307" y="1143"/>
            <a:ext cx="914400" cy="5143500"/>
          </a:xfrm>
          <a:custGeom>
            <a:rect b="b" l="l" r="r" t="t"/>
            <a:pathLst>
              <a:path extrusionOk="0" h="6858000" w="1219200">
                <a:moveTo>
                  <a:pt x="0" y="0"/>
                </a:moveTo>
                <a:lnTo>
                  <a:pt x="1219200" y="6857999"/>
                </a:lnTo>
              </a:path>
            </a:pathLst>
          </a:custGeom>
          <a:noFill/>
          <a:ln cap="flat" cmpd="sng" w="9525">
            <a:solidFill>
              <a:srgbClr val="BEBEBE"/>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5" name="Google Shape;845;p132"/>
          <p:cNvSpPr/>
          <p:nvPr/>
        </p:nvSpPr>
        <p:spPr>
          <a:xfrm>
            <a:off x="5569839" y="2762630"/>
            <a:ext cx="3572828" cy="2382678"/>
          </a:xfrm>
          <a:custGeom>
            <a:rect b="b" l="l" r="r" t="t"/>
            <a:pathLst>
              <a:path extrusionOk="0" h="3176904" w="4763770">
                <a:moveTo>
                  <a:pt x="4763516" y="0"/>
                </a:moveTo>
                <a:lnTo>
                  <a:pt x="0" y="3176586"/>
                </a:lnTo>
              </a:path>
            </a:pathLst>
          </a:custGeom>
          <a:noFill/>
          <a:ln cap="flat" cmpd="sng" w="9525">
            <a:solidFill>
              <a:srgbClr val="D9D9D9"/>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6" name="Google Shape;846;p132"/>
          <p:cNvSpPr/>
          <p:nvPr/>
        </p:nvSpPr>
        <p:spPr>
          <a:xfrm>
            <a:off x="6885433" y="0"/>
            <a:ext cx="2256472" cy="5143500"/>
          </a:xfrm>
          <a:custGeom>
            <a:rect b="b" l="l" r="r" t="t"/>
            <a:pathLst>
              <a:path extrusionOk="0" h="6858000" w="3008629">
                <a:moveTo>
                  <a:pt x="3008374" y="0"/>
                </a:moveTo>
                <a:lnTo>
                  <a:pt x="2043498" y="0"/>
                </a:lnTo>
                <a:lnTo>
                  <a:pt x="0" y="6857996"/>
                </a:lnTo>
                <a:lnTo>
                  <a:pt x="3008374" y="6857996"/>
                </a:lnTo>
                <a:lnTo>
                  <a:pt x="3008374" y="0"/>
                </a:lnTo>
                <a:close/>
              </a:path>
            </a:pathLst>
          </a:custGeom>
          <a:solidFill>
            <a:srgbClr val="90C225">
              <a:alpha val="29411"/>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7" name="Google Shape;847;p132"/>
          <p:cNvSpPr/>
          <p:nvPr/>
        </p:nvSpPr>
        <p:spPr>
          <a:xfrm>
            <a:off x="7204394" y="0"/>
            <a:ext cx="1939766" cy="5143500"/>
          </a:xfrm>
          <a:custGeom>
            <a:rect b="b" l="l" r="r" t="t"/>
            <a:pathLst>
              <a:path extrusionOk="0" h="6858000" w="2586354">
                <a:moveTo>
                  <a:pt x="2586141" y="0"/>
                </a:moveTo>
                <a:lnTo>
                  <a:pt x="0" y="0"/>
                </a:lnTo>
                <a:lnTo>
                  <a:pt x="1207429" y="6857996"/>
                </a:lnTo>
                <a:lnTo>
                  <a:pt x="2586141" y="6857996"/>
                </a:lnTo>
                <a:lnTo>
                  <a:pt x="2586141" y="0"/>
                </a:lnTo>
                <a:close/>
              </a:path>
            </a:pathLst>
          </a:custGeom>
          <a:solidFill>
            <a:srgbClr val="90C225">
              <a:alpha val="19607"/>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8" name="Google Shape;848;p132"/>
          <p:cNvSpPr/>
          <p:nvPr/>
        </p:nvSpPr>
        <p:spPr>
          <a:xfrm>
            <a:off x="6700266" y="2286000"/>
            <a:ext cx="2444115" cy="2857500"/>
          </a:xfrm>
          <a:custGeom>
            <a:rect b="b" l="l" r="r" t="t"/>
            <a:pathLst>
              <a:path extrusionOk="0" h="3810000" w="3258820">
                <a:moveTo>
                  <a:pt x="3258311" y="0"/>
                </a:moveTo>
                <a:lnTo>
                  <a:pt x="0" y="3809999"/>
                </a:lnTo>
                <a:lnTo>
                  <a:pt x="3258311" y="3809999"/>
                </a:lnTo>
                <a:lnTo>
                  <a:pt x="3258311" y="0"/>
                </a:lnTo>
                <a:close/>
              </a:path>
            </a:pathLst>
          </a:custGeom>
          <a:solidFill>
            <a:srgbClr val="539F20">
              <a:alpha val="71372"/>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9" name="Google Shape;849;p132"/>
          <p:cNvSpPr/>
          <p:nvPr/>
        </p:nvSpPr>
        <p:spPr>
          <a:xfrm>
            <a:off x="7004484" y="0"/>
            <a:ext cx="2137409" cy="5143500"/>
          </a:xfrm>
          <a:custGeom>
            <a:rect b="b" l="l" r="r" t="t"/>
            <a:pathLst>
              <a:path extrusionOk="0" h="6858000" w="2849879">
                <a:moveTo>
                  <a:pt x="2849639" y="0"/>
                </a:moveTo>
                <a:lnTo>
                  <a:pt x="0" y="0"/>
                </a:lnTo>
                <a:lnTo>
                  <a:pt x="2466225" y="6857996"/>
                </a:lnTo>
                <a:lnTo>
                  <a:pt x="2849639" y="6857996"/>
                </a:lnTo>
                <a:lnTo>
                  <a:pt x="2849639" y="0"/>
                </a:lnTo>
                <a:close/>
              </a:path>
            </a:pathLst>
          </a:custGeom>
          <a:solidFill>
            <a:srgbClr val="3E7818">
              <a:alpha val="69411"/>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0" name="Google Shape;850;p132"/>
          <p:cNvSpPr/>
          <p:nvPr/>
        </p:nvSpPr>
        <p:spPr>
          <a:xfrm>
            <a:off x="8174737" y="0"/>
            <a:ext cx="967263" cy="5143500"/>
          </a:xfrm>
          <a:custGeom>
            <a:rect b="b" l="l" r="r" t="t"/>
            <a:pathLst>
              <a:path extrusionOk="0" h="6858000" w="1289684">
                <a:moveTo>
                  <a:pt x="1289303" y="0"/>
                </a:moveTo>
                <a:lnTo>
                  <a:pt x="1017690" y="0"/>
                </a:lnTo>
                <a:lnTo>
                  <a:pt x="0" y="6857996"/>
                </a:lnTo>
                <a:lnTo>
                  <a:pt x="1289303" y="6857996"/>
                </a:lnTo>
                <a:lnTo>
                  <a:pt x="1289303" y="0"/>
                </a:lnTo>
                <a:close/>
              </a:path>
            </a:pathLst>
          </a:custGeom>
          <a:solidFill>
            <a:srgbClr val="C0E374">
              <a:alpha val="69411"/>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1" name="Google Shape;851;p132"/>
          <p:cNvSpPr/>
          <p:nvPr/>
        </p:nvSpPr>
        <p:spPr>
          <a:xfrm>
            <a:off x="8205562" y="0"/>
            <a:ext cx="936307" cy="5143500"/>
          </a:xfrm>
          <a:custGeom>
            <a:rect b="b" l="l" r="r" t="t"/>
            <a:pathLst>
              <a:path extrusionOk="0" h="6858000" w="1248409">
                <a:moveTo>
                  <a:pt x="1248203" y="0"/>
                </a:moveTo>
                <a:lnTo>
                  <a:pt x="0" y="0"/>
                </a:lnTo>
                <a:lnTo>
                  <a:pt x="1107740" y="6857996"/>
                </a:lnTo>
                <a:lnTo>
                  <a:pt x="1248203" y="6857996"/>
                </a:lnTo>
                <a:lnTo>
                  <a:pt x="1248203" y="0"/>
                </a:lnTo>
                <a:close/>
              </a:path>
            </a:pathLst>
          </a:custGeom>
          <a:solidFill>
            <a:srgbClr val="90C225">
              <a:alpha val="64705"/>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2" name="Google Shape;852;p132"/>
          <p:cNvSpPr/>
          <p:nvPr/>
        </p:nvSpPr>
        <p:spPr>
          <a:xfrm>
            <a:off x="7779258" y="2692907"/>
            <a:ext cx="1362551" cy="2450782"/>
          </a:xfrm>
          <a:custGeom>
            <a:rect b="b" l="l" r="r" t="t"/>
            <a:pathLst>
              <a:path extrusionOk="0" h="3267709" w="1816734">
                <a:moveTo>
                  <a:pt x="1816607" y="0"/>
                </a:moveTo>
                <a:lnTo>
                  <a:pt x="0" y="3267455"/>
                </a:lnTo>
                <a:lnTo>
                  <a:pt x="1816607" y="3267455"/>
                </a:lnTo>
                <a:lnTo>
                  <a:pt x="1816607" y="0"/>
                </a:lnTo>
                <a:close/>
              </a:path>
            </a:pathLst>
          </a:custGeom>
          <a:solidFill>
            <a:srgbClr val="90C225">
              <a:alpha val="79607"/>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3" name="Google Shape;853;p132"/>
          <p:cNvSpPr/>
          <p:nvPr/>
        </p:nvSpPr>
        <p:spPr>
          <a:xfrm>
            <a:off x="0" y="3010661"/>
            <a:ext cx="336232" cy="2133124"/>
          </a:xfrm>
          <a:custGeom>
            <a:rect b="b" l="l" r="r" t="t"/>
            <a:pathLst>
              <a:path extrusionOk="0" h="2844165" w="448309">
                <a:moveTo>
                  <a:pt x="0" y="0"/>
                </a:moveTo>
                <a:lnTo>
                  <a:pt x="0" y="2843783"/>
                </a:lnTo>
                <a:lnTo>
                  <a:pt x="448056" y="2843783"/>
                </a:lnTo>
                <a:lnTo>
                  <a:pt x="0" y="0"/>
                </a:lnTo>
                <a:close/>
              </a:path>
            </a:pathLst>
          </a:custGeom>
          <a:solidFill>
            <a:srgbClr val="90C225">
              <a:alpha val="84705"/>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4" name="Google Shape;854;p132"/>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55" name="Google Shape;855;p132"/>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56" name="Google Shape;856;p132"/>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obj">
  <p:cSld name="OBJECT">
    <p:spTree>
      <p:nvGrpSpPr>
        <p:cNvPr id="857" name="Shape 857"/>
        <p:cNvGrpSpPr/>
        <p:nvPr/>
      </p:nvGrpSpPr>
      <p:grpSpPr>
        <a:xfrm>
          <a:off x="0" y="0"/>
          <a:ext cx="0" cy="0"/>
          <a:chOff x="0" y="0"/>
          <a:chExt cx="0" cy="0"/>
        </a:xfrm>
      </p:grpSpPr>
      <p:sp>
        <p:nvSpPr>
          <p:cNvPr id="858" name="Google Shape;858;p133"/>
          <p:cNvSpPr txBox="1"/>
          <p:nvPr>
            <p:ph type="ctrTitle"/>
          </p:nvPr>
        </p:nvSpPr>
        <p:spPr>
          <a:xfrm>
            <a:off x="1344929" y="374294"/>
            <a:ext cx="6454200" cy="1254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4100">
                <a:solidFill>
                  <a:srgbClr val="90C225"/>
                </a:solidFill>
                <a:latin typeface="Trebuchet MS"/>
                <a:ea typeface="Trebuchet MS"/>
                <a:cs typeface="Trebuchet MS"/>
                <a:sym typeface="Trebuchet MS"/>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59" name="Google Shape;859;p133"/>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60" name="Google Shape;860;p133"/>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61" name="Google Shape;861;p133"/>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62" name="Google Shape;862;p133"/>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863" name="Shape 863"/>
        <p:cNvGrpSpPr/>
        <p:nvPr/>
      </p:nvGrpSpPr>
      <p:grpSpPr>
        <a:xfrm>
          <a:off x="0" y="0"/>
          <a:ext cx="0" cy="0"/>
          <a:chOff x="0" y="0"/>
          <a:chExt cx="0" cy="0"/>
        </a:xfrm>
      </p:grpSpPr>
      <p:sp>
        <p:nvSpPr>
          <p:cNvPr id="864" name="Google Shape;864;p134"/>
          <p:cNvSpPr txBox="1"/>
          <p:nvPr>
            <p:ph type="title"/>
          </p:nvPr>
        </p:nvSpPr>
        <p:spPr>
          <a:xfrm>
            <a:off x="567232" y="473297"/>
            <a:ext cx="8009400" cy="4305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2700">
                <a:solidFill>
                  <a:srgbClr val="90C225"/>
                </a:solidFill>
                <a:latin typeface="Trebuchet MS"/>
                <a:ea typeface="Trebuchet MS"/>
                <a:cs typeface="Trebuchet MS"/>
                <a:sym typeface="Trebuchet MS"/>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65" name="Google Shape;865;p134"/>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866" name="Google Shape;866;p134"/>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867" name="Google Shape;867;p134"/>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68" name="Google Shape;868;p134"/>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69" name="Google Shape;869;p134"/>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870" name="Shape 870"/>
        <p:cNvGrpSpPr/>
        <p:nvPr/>
      </p:nvGrpSpPr>
      <p:grpSpPr>
        <a:xfrm>
          <a:off x="0" y="0"/>
          <a:ext cx="0" cy="0"/>
          <a:chOff x="0" y="0"/>
          <a:chExt cx="0" cy="0"/>
        </a:xfrm>
      </p:grpSpPr>
      <p:sp>
        <p:nvSpPr>
          <p:cNvPr id="871" name="Google Shape;871;p135"/>
          <p:cNvSpPr txBox="1"/>
          <p:nvPr>
            <p:ph type="title"/>
          </p:nvPr>
        </p:nvSpPr>
        <p:spPr>
          <a:xfrm>
            <a:off x="567232" y="473297"/>
            <a:ext cx="8009400" cy="4305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2700">
                <a:solidFill>
                  <a:srgbClr val="90C225"/>
                </a:solidFill>
                <a:latin typeface="Trebuchet MS"/>
                <a:ea typeface="Trebuchet MS"/>
                <a:cs typeface="Trebuchet MS"/>
                <a:sym typeface="Trebuchet MS"/>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72" name="Google Shape;872;p135"/>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73" name="Google Shape;873;p135"/>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74" name="Google Shape;874;p135"/>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p:cSld name="Comparison">
    <p:spTree>
      <p:nvGrpSpPr>
        <p:cNvPr id="93" name="Shape 93"/>
        <p:cNvGrpSpPr/>
        <p:nvPr/>
      </p:nvGrpSpPr>
      <p:grpSpPr>
        <a:xfrm>
          <a:off x="0" y="0"/>
          <a:ext cx="0" cy="0"/>
          <a:chOff x="0" y="0"/>
          <a:chExt cx="0" cy="0"/>
        </a:xfrm>
      </p:grpSpPr>
      <p:sp>
        <p:nvSpPr>
          <p:cNvPr id="94" name="Google Shape;94;p15"/>
          <p:cNvSpPr txBox="1"/>
          <p:nvPr>
            <p:ph idx="1"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95" name="Google Shape;95;p15"/>
          <p:cNvSpPr txBox="1"/>
          <p:nvPr>
            <p:ph idx="2" type="body"/>
          </p:nvPr>
        </p:nvSpPr>
        <p:spPr>
          <a:xfrm>
            <a:off x="457200" y="1423147"/>
            <a:ext cx="8231100" cy="3201300"/>
          </a:xfrm>
          <a:prstGeom prst="rect">
            <a:avLst/>
          </a:prstGeom>
          <a:noFill/>
          <a:ln>
            <a:noFill/>
          </a:ln>
        </p:spPr>
        <p:txBody>
          <a:bodyPr anchorCtr="0" anchor="t" bIns="0" lIns="0" spcFirstLastPara="1" rIns="0" wrap="square" tIns="0">
            <a:noAutofit/>
          </a:bodyPr>
          <a:lstStyle>
            <a:lvl1pPr indent="-387350" lvl="0" marL="4572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96" name="Google Shape;96;p15"/>
          <p:cNvSpPr txBox="1"/>
          <p:nvPr>
            <p:ph idx="3"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97" name="Google Shape;97;p15"/>
          <p:cNvSpPr txBox="1"/>
          <p:nvPr/>
        </p:nvSpPr>
        <p:spPr>
          <a:xfrm>
            <a:off x="-717176" y="1271868"/>
            <a:ext cx="914400" cy="685800"/>
          </a:xfrm>
          <a:prstGeom prst="rect">
            <a:avLst/>
          </a:prstGeom>
          <a:noFill/>
          <a:ln>
            <a:noFill/>
          </a:ln>
        </p:spPr>
        <p:txBody>
          <a:bodyPr anchorCtr="0" anchor="t" bIns="45700" lIns="0" spcFirstLastPara="1" rIns="91425"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 type="obj">
  <p:cSld name="OBJECT">
    <p:bg>
      <p:bgPr>
        <a:blipFill>
          <a:blip r:embed="rId2">
            <a:alphaModFix/>
          </a:blip>
          <a:stretch>
            <a:fillRect/>
          </a:stretch>
        </a:blipFill>
      </p:bgPr>
    </p:bg>
    <p:spTree>
      <p:nvGrpSpPr>
        <p:cNvPr id="881" name="Shape 881"/>
        <p:cNvGrpSpPr/>
        <p:nvPr/>
      </p:nvGrpSpPr>
      <p:grpSpPr>
        <a:xfrm>
          <a:off x="0" y="0"/>
          <a:ext cx="0" cy="0"/>
          <a:chOff x="0" y="0"/>
          <a:chExt cx="0" cy="0"/>
        </a:xfrm>
      </p:grpSpPr>
      <p:sp>
        <p:nvSpPr>
          <p:cNvPr id="882" name="Google Shape;882;p137"/>
          <p:cNvSpPr txBox="1"/>
          <p:nvPr>
            <p:ph type="title"/>
          </p:nvPr>
        </p:nvSpPr>
        <p:spPr>
          <a:xfrm>
            <a:off x="457200" y="255494"/>
            <a:ext cx="8229600" cy="685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883" name="Google Shape;883;p137"/>
          <p:cNvSpPr txBox="1"/>
          <p:nvPr>
            <p:ph idx="1" type="body"/>
          </p:nvPr>
        </p:nvSpPr>
        <p:spPr>
          <a:xfrm>
            <a:off x="493059" y="1006078"/>
            <a:ext cx="8229600" cy="33945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00"/>
              </a:spcBef>
              <a:spcAft>
                <a:spcPts val="0"/>
              </a:spcAft>
              <a:buSzPts val="1400"/>
              <a:buNone/>
              <a:defRPr sz="2800">
                <a:solidFill>
                  <a:srgbClr val="262626"/>
                </a:solidFill>
              </a:defRPr>
            </a:lvl1pPr>
            <a:lvl2pPr indent="-228600" lvl="1" marL="914400" algn="l">
              <a:lnSpc>
                <a:spcPct val="100000"/>
              </a:lnSpc>
              <a:spcBef>
                <a:spcPts val="0"/>
              </a:spcBef>
              <a:spcAft>
                <a:spcPts val="0"/>
              </a:spcAft>
              <a:buSzPts val="1400"/>
              <a:buNone/>
              <a:defRPr sz="2400">
                <a:solidFill>
                  <a:srgbClr val="262626"/>
                </a:solidFill>
              </a:defRPr>
            </a:lvl2pPr>
            <a:lvl3pPr indent="-228600" lvl="2" marL="1371600" algn="l">
              <a:lnSpc>
                <a:spcPct val="100000"/>
              </a:lnSpc>
              <a:spcBef>
                <a:spcPts val="0"/>
              </a:spcBef>
              <a:spcAft>
                <a:spcPts val="0"/>
              </a:spcAft>
              <a:buSzPts val="1400"/>
              <a:buNone/>
              <a:defRPr sz="2000">
                <a:solidFill>
                  <a:srgbClr val="262626"/>
                </a:solidFill>
              </a:defRPr>
            </a:lvl3pPr>
            <a:lvl4pPr indent="-317500" lvl="3" marL="1828800" algn="l">
              <a:lnSpc>
                <a:spcPct val="100000"/>
              </a:lnSpc>
              <a:spcBef>
                <a:spcPts val="0"/>
              </a:spcBef>
              <a:spcAft>
                <a:spcPts val="0"/>
              </a:spcAft>
              <a:buClr>
                <a:schemeClr val="accent6"/>
              </a:buClr>
              <a:buSzPts val="1400"/>
              <a:buChar char="●"/>
              <a:defRPr sz="1800">
                <a:solidFill>
                  <a:srgbClr val="262626"/>
                </a:solidFill>
              </a:defRPr>
            </a:lvl4pPr>
            <a:lvl5pPr indent="-317500" lvl="4" marL="2286000" algn="l">
              <a:lnSpc>
                <a:spcPct val="100000"/>
              </a:lnSpc>
              <a:spcBef>
                <a:spcPts val="0"/>
              </a:spcBef>
              <a:spcAft>
                <a:spcPts val="0"/>
              </a:spcAft>
              <a:buClr>
                <a:schemeClr val="accent6"/>
              </a:buClr>
              <a:buSzPts val="1400"/>
              <a:buChar char="●"/>
              <a:defRPr sz="1800">
                <a:solidFill>
                  <a:srgbClr val="262626"/>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884" name="Google Shape;884;p137"/>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885" name="Google Shape;885;p137"/>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886" name="Google Shape;886;p137"/>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rt and text, callouts">
  <p:cSld name="Art and text, callouts">
    <p:bg>
      <p:bgPr>
        <a:blipFill>
          <a:blip r:embed="rId2">
            <a:alphaModFix/>
          </a:blip>
          <a:stretch>
            <a:fillRect/>
          </a:stretch>
        </a:blipFill>
      </p:bgPr>
    </p:bg>
    <p:spTree>
      <p:nvGrpSpPr>
        <p:cNvPr id="887" name="Shape 887"/>
        <p:cNvGrpSpPr/>
        <p:nvPr/>
      </p:nvGrpSpPr>
      <p:grpSpPr>
        <a:xfrm>
          <a:off x="0" y="0"/>
          <a:ext cx="0" cy="0"/>
          <a:chOff x="0" y="0"/>
          <a:chExt cx="0" cy="0"/>
        </a:xfrm>
      </p:grpSpPr>
      <p:sp>
        <p:nvSpPr>
          <p:cNvPr id="888" name="Google Shape;888;p138"/>
          <p:cNvSpPr txBox="1"/>
          <p:nvPr>
            <p:ph type="title"/>
          </p:nvPr>
        </p:nvSpPr>
        <p:spPr>
          <a:xfrm>
            <a:off x="533400" y="114300"/>
            <a:ext cx="8077200" cy="457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3200">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889" name="Google Shape;889;p138"/>
          <p:cNvSpPr txBox="1"/>
          <p:nvPr>
            <p:ph idx="1" type="body"/>
          </p:nvPr>
        </p:nvSpPr>
        <p:spPr>
          <a:xfrm>
            <a:off x="304800" y="742950"/>
            <a:ext cx="5706000" cy="32097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None/>
              <a:defRPr>
                <a:solidFill>
                  <a:srgbClr val="262626"/>
                </a:solidFill>
              </a:defRPr>
            </a:lvl1pPr>
            <a:lvl2pPr indent="-228600" lvl="1" marL="914400" algn="l">
              <a:lnSpc>
                <a:spcPct val="100000"/>
              </a:lnSpc>
              <a:spcBef>
                <a:spcPts val="0"/>
              </a:spcBef>
              <a:spcAft>
                <a:spcPts val="0"/>
              </a:spcAft>
              <a:buSzPts val="1400"/>
              <a:buNone/>
              <a:defRPr>
                <a:solidFill>
                  <a:srgbClr val="262626"/>
                </a:solidFill>
              </a:defRPr>
            </a:lvl2pPr>
            <a:lvl3pPr indent="-228600" lvl="2" marL="1371600" algn="l">
              <a:lnSpc>
                <a:spcPct val="100000"/>
              </a:lnSpc>
              <a:spcBef>
                <a:spcPts val="0"/>
              </a:spcBef>
              <a:spcAft>
                <a:spcPts val="0"/>
              </a:spcAft>
              <a:buSzPts val="1400"/>
              <a:buNone/>
              <a:defRPr>
                <a:solidFill>
                  <a:srgbClr val="262626"/>
                </a:solidFill>
              </a:defRPr>
            </a:lvl3pPr>
            <a:lvl4pPr indent="-228600" lvl="3" marL="1828800" algn="l">
              <a:lnSpc>
                <a:spcPct val="100000"/>
              </a:lnSpc>
              <a:spcBef>
                <a:spcPts val="0"/>
              </a:spcBef>
              <a:spcAft>
                <a:spcPts val="0"/>
              </a:spcAft>
              <a:buSzPts val="1400"/>
              <a:buNone/>
              <a:defRPr>
                <a:solidFill>
                  <a:srgbClr val="262626"/>
                </a:solidFill>
              </a:defRPr>
            </a:lvl4pPr>
            <a:lvl5pPr indent="-228600" lvl="4" marL="2286000" algn="l">
              <a:lnSpc>
                <a:spcPct val="100000"/>
              </a:lnSpc>
              <a:spcBef>
                <a:spcPts val="0"/>
              </a:spcBef>
              <a:spcAft>
                <a:spcPts val="0"/>
              </a:spcAft>
              <a:buSzPts val="1400"/>
              <a:buNone/>
              <a:defRPr>
                <a:solidFill>
                  <a:srgbClr val="262626"/>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890" name="Google Shape;890;p138"/>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891" name="Google Shape;891;p138"/>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892" name="Google Shape;892;p138"/>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
        <p:nvSpPr>
          <p:cNvPr id="893" name="Google Shape;893;p138"/>
          <p:cNvSpPr txBox="1"/>
          <p:nvPr>
            <p:ph idx="2" type="body"/>
          </p:nvPr>
        </p:nvSpPr>
        <p:spPr>
          <a:xfrm>
            <a:off x="304800" y="4229100"/>
            <a:ext cx="5715000" cy="4002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Clr>
                <a:srgbClr val="393939"/>
              </a:buClr>
              <a:buSzPts val="1400"/>
              <a:buNone/>
              <a:defRPr sz="1800">
                <a:solidFill>
                  <a:srgbClr val="393939"/>
                </a:solidFill>
              </a:defRPr>
            </a:lvl1pPr>
            <a:lvl2pPr indent="-228600" lvl="1" marL="914400" algn="l">
              <a:lnSpc>
                <a:spcPct val="100000"/>
              </a:lnSpc>
              <a:spcBef>
                <a:spcPts val="0"/>
              </a:spcBef>
              <a:spcAft>
                <a:spcPts val="0"/>
              </a:spcAft>
              <a:buSzPts val="1400"/>
              <a:buFont typeface="Calibri"/>
              <a:buNone/>
              <a:defRPr sz="1800"/>
            </a:lvl2pPr>
            <a:lvl3pPr indent="-228600" lvl="2" marL="1371600" algn="l">
              <a:lnSpc>
                <a:spcPct val="100000"/>
              </a:lnSpc>
              <a:spcBef>
                <a:spcPts val="0"/>
              </a:spcBef>
              <a:spcAft>
                <a:spcPts val="0"/>
              </a:spcAft>
              <a:buSzPts val="1400"/>
              <a:buFont typeface="Calibri"/>
              <a:buNone/>
              <a:defRPr sz="1800"/>
            </a:lvl3pPr>
            <a:lvl4pPr indent="-228600" lvl="3" marL="1828800" algn="l">
              <a:lnSpc>
                <a:spcPct val="100000"/>
              </a:lnSpc>
              <a:spcBef>
                <a:spcPts val="0"/>
              </a:spcBef>
              <a:spcAft>
                <a:spcPts val="0"/>
              </a:spcAft>
              <a:buSzPts val="1400"/>
              <a:buFont typeface="Calibri"/>
              <a:buNone/>
              <a:defRPr sz="1800"/>
            </a:lvl4pPr>
            <a:lvl5pPr indent="-228600" lvl="4" marL="2286000" algn="l">
              <a:lnSpc>
                <a:spcPct val="100000"/>
              </a:lnSpc>
              <a:spcBef>
                <a:spcPts val="0"/>
              </a:spcBef>
              <a:spcAft>
                <a:spcPts val="0"/>
              </a:spcAft>
              <a:buSzPts val="1400"/>
              <a:buFont typeface="Calibri"/>
              <a:buNone/>
              <a:defRPr sz="18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894" name="Google Shape;894;p138"/>
          <p:cNvSpPr txBox="1"/>
          <p:nvPr>
            <p:ph idx="3" type="body"/>
          </p:nvPr>
        </p:nvSpPr>
        <p:spPr>
          <a:xfrm>
            <a:off x="6248400" y="742950"/>
            <a:ext cx="2667000" cy="6858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Clr>
                <a:schemeClr val="accent6"/>
              </a:buClr>
              <a:buSzPts val="1400"/>
              <a:buNone/>
              <a:defRPr sz="1800"/>
            </a:lvl1pPr>
            <a:lvl2pPr indent="-228600" lvl="1" marL="914400" algn="l">
              <a:lnSpc>
                <a:spcPct val="100000"/>
              </a:lnSpc>
              <a:spcBef>
                <a:spcPts val="0"/>
              </a:spcBef>
              <a:spcAft>
                <a:spcPts val="0"/>
              </a:spcAft>
              <a:buSzPts val="1400"/>
              <a:buNone/>
              <a:defRPr sz="1800"/>
            </a:lvl2pPr>
            <a:lvl3pPr indent="-228600" lvl="2" marL="1371600" algn="l">
              <a:lnSpc>
                <a:spcPct val="100000"/>
              </a:lnSpc>
              <a:spcBef>
                <a:spcPts val="0"/>
              </a:spcBef>
              <a:spcAft>
                <a:spcPts val="0"/>
              </a:spcAft>
              <a:buSzPts val="1400"/>
              <a:buNone/>
              <a:defRPr sz="1800"/>
            </a:lvl3pPr>
            <a:lvl4pPr indent="-228600" lvl="3" marL="1828800" algn="l">
              <a:lnSpc>
                <a:spcPct val="100000"/>
              </a:lnSpc>
              <a:spcBef>
                <a:spcPts val="0"/>
              </a:spcBef>
              <a:spcAft>
                <a:spcPts val="0"/>
              </a:spcAft>
              <a:buSzPts val="1400"/>
              <a:buNone/>
              <a:defRPr sz="1800"/>
            </a:lvl4pPr>
            <a:lvl5pPr indent="-228600" lvl="4" marL="2286000" algn="l">
              <a:lnSpc>
                <a:spcPct val="100000"/>
              </a:lnSpc>
              <a:spcBef>
                <a:spcPts val="0"/>
              </a:spcBef>
              <a:spcAft>
                <a:spcPts val="0"/>
              </a:spcAft>
              <a:buSzPts val="1400"/>
              <a:buNone/>
              <a:defRPr sz="18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895" name="Google Shape;895;p138"/>
          <p:cNvSpPr txBox="1"/>
          <p:nvPr>
            <p:ph idx="4" type="body"/>
          </p:nvPr>
        </p:nvSpPr>
        <p:spPr>
          <a:xfrm>
            <a:off x="6248400" y="1543050"/>
            <a:ext cx="2667000" cy="30861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Clr>
                <a:schemeClr val="accent6"/>
              </a:buClr>
              <a:buSzPts val="1400"/>
              <a:buNone/>
              <a:defRPr sz="1600"/>
            </a:lvl1pPr>
            <a:lvl2pPr indent="-228600" lvl="1" marL="914400" algn="l">
              <a:lnSpc>
                <a:spcPct val="100000"/>
              </a:lnSpc>
              <a:spcBef>
                <a:spcPts val="0"/>
              </a:spcBef>
              <a:spcAft>
                <a:spcPts val="0"/>
              </a:spcAft>
              <a:buClr>
                <a:schemeClr val="accent6"/>
              </a:buClr>
              <a:buSzPts val="1400"/>
              <a:buFont typeface="Calibri"/>
              <a:buNone/>
              <a:defRPr sz="1600"/>
            </a:lvl2pPr>
            <a:lvl3pPr indent="-228600" lvl="2" marL="1371600" algn="l">
              <a:lnSpc>
                <a:spcPct val="100000"/>
              </a:lnSpc>
              <a:spcBef>
                <a:spcPts val="0"/>
              </a:spcBef>
              <a:spcAft>
                <a:spcPts val="0"/>
              </a:spcAft>
              <a:buClr>
                <a:schemeClr val="accent6"/>
              </a:buClr>
              <a:buSzPts val="1400"/>
              <a:buFont typeface="Calibri"/>
              <a:buNone/>
              <a:defRPr sz="1600"/>
            </a:lvl3pPr>
            <a:lvl4pPr indent="-228600" lvl="3" marL="1828800" algn="l">
              <a:lnSpc>
                <a:spcPct val="100000"/>
              </a:lnSpc>
              <a:spcBef>
                <a:spcPts val="0"/>
              </a:spcBef>
              <a:spcAft>
                <a:spcPts val="0"/>
              </a:spcAft>
              <a:buClr>
                <a:schemeClr val="accent6"/>
              </a:buClr>
              <a:buSzPts val="1400"/>
              <a:buFont typeface="Calibri"/>
              <a:buNone/>
              <a:defRPr sz="1600"/>
            </a:lvl4pPr>
            <a:lvl5pPr indent="-228600" lvl="4" marL="2286000" algn="l">
              <a:lnSpc>
                <a:spcPct val="100000"/>
              </a:lnSpc>
              <a:spcBef>
                <a:spcPts val="0"/>
              </a:spcBef>
              <a:spcAft>
                <a:spcPts val="0"/>
              </a:spcAft>
              <a:buClr>
                <a:schemeClr val="accent6"/>
              </a:buClr>
              <a:buSzPts val="1400"/>
              <a:buFont typeface="Calibri"/>
              <a:buNone/>
              <a:defRPr sz="16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sson title slide">
  <p:cSld name="Lesson title slide">
    <p:bg>
      <p:bgPr>
        <a:blipFill>
          <a:blip r:embed="rId2">
            <a:alphaModFix/>
          </a:blip>
          <a:stretch>
            <a:fillRect/>
          </a:stretch>
        </a:blipFill>
      </p:bgPr>
    </p:bg>
    <p:spTree>
      <p:nvGrpSpPr>
        <p:cNvPr id="896" name="Shape 896"/>
        <p:cNvGrpSpPr/>
        <p:nvPr/>
      </p:nvGrpSpPr>
      <p:grpSpPr>
        <a:xfrm>
          <a:off x="0" y="0"/>
          <a:ext cx="0" cy="0"/>
          <a:chOff x="0" y="0"/>
          <a:chExt cx="0" cy="0"/>
        </a:xfrm>
      </p:grpSpPr>
      <p:sp>
        <p:nvSpPr>
          <p:cNvPr id="897" name="Google Shape;897;p139"/>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898" name="Google Shape;898;p139"/>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899" name="Google Shape;899;p139"/>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
        <p:nvSpPr>
          <p:cNvPr id="900" name="Google Shape;900;p139"/>
          <p:cNvSpPr txBox="1"/>
          <p:nvPr>
            <p:ph idx="1" type="body"/>
          </p:nvPr>
        </p:nvSpPr>
        <p:spPr>
          <a:xfrm>
            <a:off x="3733800" y="3143250"/>
            <a:ext cx="4873800" cy="12552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Clr>
                <a:srgbClr val="F2F2F2"/>
              </a:buClr>
              <a:buSzPts val="1400"/>
              <a:buNone/>
              <a:defRPr sz="4000">
                <a:solidFill>
                  <a:srgbClr val="F2F2F2"/>
                </a:solidFill>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901" name="Google Shape;901;p139"/>
          <p:cNvSpPr txBox="1"/>
          <p:nvPr>
            <p:ph idx="2" type="body"/>
          </p:nvPr>
        </p:nvSpPr>
        <p:spPr>
          <a:xfrm>
            <a:off x="228600" y="2400300"/>
            <a:ext cx="3429000" cy="4389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Clr>
                <a:srgbClr val="7F7F7F"/>
              </a:buClr>
              <a:buSzPts val="1400"/>
              <a:buNone/>
              <a:defRPr>
                <a:solidFill>
                  <a:srgbClr val="7F7F7F"/>
                </a:solidFill>
              </a:defRPr>
            </a:lvl1pPr>
            <a:lvl2pPr indent="-228600" lvl="1" marL="914400" algn="l">
              <a:lnSpc>
                <a:spcPct val="100000"/>
              </a:lnSpc>
              <a:spcBef>
                <a:spcPts val="0"/>
              </a:spcBef>
              <a:spcAft>
                <a:spcPts val="0"/>
              </a:spcAft>
              <a:buSzPts val="1400"/>
              <a:buFont typeface="Calibri"/>
              <a:buNone/>
              <a:defRPr/>
            </a:lvl2pPr>
            <a:lvl3pPr indent="-228600" lvl="2" marL="1371600" algn="l">
              <a:lnSpc>
                <a:spcPct val="100000"/>
              </a:lnSpc>
              <a:spcBef>
                <a:spcPts val="0"/>
              </a:spcBef>
              <a:spcAft>
                <a:spcPts val="0"/>
              </a:spcAft>
              <a:buSzPts val="1400"/>
              <a:buFont typeface="Calibri"/>
              <a:buNone/>
              <a:defRPr/>
            </a:lvl3pPr>
            <a:lvl4pPr indent="-228600" lvl="3" marL="1828800" algn="l">
              <a:lnSpc>
                <a:spcPct val="100000"/>
              </a:lnSpc>
              <a:spcBef>
                <a:spcPts val="0"/>
              </a:spcBef>
              <a:spcAft>
                <a:spcPts val="0"/>
              </a:spcAft>
              <a:buSzPts val="1400"/>
              <a:buFont typeface="Calibri"/>
              <a:buNone/>
              <a:defRPr/>
            </a:lvl4pPr>
            <a:lvl5pPr indent="-228600" lvl="4" marL="2286000" algn="l">
              <a:lnSpc>
                <a:spcPct val="100000"/>
              </a:lnSpc>
              <a:spcBef>
                <a:spcPts val="0"/>
              </a:spcBef>
              <a:spcAft>
                <a:spcPts val="0"/>
              </a:spcAft>
              <a:buSzPts val="1400"/>
              <a:buFont typeface="Calibri"/>
              <a:buNone/>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902" name="Shape 902"/>
        <p:cNvGrpSpPr/>
        <p:nvPr/>
      </p:nvGrpSpPr>
      <p:grpSpPr>
        <a:xfrm>
          <a:off x="0" y="0"/>
          <a:ext cx="0" cy="0"/>
          <a:chOff x="0" y="0"/>
          <a:chExt cx="0" cy="0"/>
        </a:xfrm>
      </p:grpSpPr>
      <p:sp>
        <p:nvSpPr>
          <p:cNvPr id="903" name="Google Shape;903;p140"/>
          <p:cNvSpPr txBox="1"/>
          <p:nvPr>
            <p:ph type="ctrTitle"/>
          </p:nvPr>
        </p:nvSpPr>
        <p:spPr>
          <a:xfrm>
            <a:off x="3810000" y="2400301"/>
            <a:ext cx="5105400" cy="11025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chemeClr val="dk1"/>
              </a:buClr>
              <a:buSzPts val="1400"/>
              <a:buFont typeface="Arial"/>
              <a:buNone/>
              <a:defRPr b="0" i="0" sz="36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904" name="Google Shape;904;p140"/>
          <p:cNvSpPr txBox="1"/>
          <p:nvPr>
            <p:ph idx="1" type="subTitle"/>
          </p:nvPr>
        </p:nvSpPr>
        <p:spPr>
          <a:xfrm>
            <a:off x="3810000" y="3486150"/>
            <a:ext cx="5105400" cy="13146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480"/>
              </a:spcBef>
              <a:spcAft>
                <a:spcPts val="0"/>
              </a:spcAft>
              <a:buClr>
                <a:srgbClr val="888888"/>
              </a:buClr>
              <a:buSzPts val="1400"/>
              <a:buFont typeface="Arial"/>
              <a:buNone/>
              <a:defRPr b="0" i="0" sz="2400" u="none" cap="none" strike="noStrike">
                <a:solidFill>
                  <a:srgbClr val="888888"/>
                </a:solidFill>
                <a:latin typeface="Arial"/>
                <a:ea typeface="Arial"/>
                <a:cs typeface="Arial"/>
                <a:sym typeface="Arial"/>
              </a:defRPr>
            </a:lvl1pPr>
            <a:lvl2pPr lvl="1" marR="0" algn="ctr">
              <a:lnSpc>
                <a:spcPct val="100000"/>
              </a:lnSpc>
              <a:spcBef>
                <a:spcPts val="0"/>
              </a:spcBef>
              <a:spcAft>
                <a:spcPts val="0"/>
              </a:spcAft>
              <a:buClr>
                <a:srgbClr val="888888"/>
              </a:buClr>
              <a:buSzPts val="1400"/>
              <a:buFont typeface="Calibri"/>
              <a:buNone/>
              <a:defRPr b="0" i="0" sz="2800" u="none" cap="none" strike="noStrike">
                <a:solidFill>
                  <a:srgbClr val="888888"/>
                </a:solidFill>
                <a:latin typeface="Calibri"/>
                <a:ea typeface="Calibri"/>
                <a:cs typeface="Calibri"/>
                <a:sym typeface="Calibri"/>
              </a:defRPr>
            </a:lvl2pPr>
            <a:lvl3pPr lvl="2" marR="0" algn="ctr">
              <a:lnSpc>
                <a:spcPct val="100000"/>
              </a:lnSpc>
              <a:spcBef>
                <a:spcPts val="0"/>
              </a:spcBef>
              <a:spcAft>
                <a:spcPts val="0"/>
              </a:spcAft>
              <a:buClr>
                <a:srgbClr val="888888"/>
              </a:buClr>
              <a:buSzPts val="1400"/>
              <a:buFont typeface="Calibri"/>
              <a:buNone/>
              <a:defRPr b="0" i="0" sz="2400" u="none" cap="none" strike="noStrike">
                <a:solidFill>
                  <a:srgbClr val="888888"/>
                </a:solidFill>
                <a:latin typeface="Calibri"/>
                <a:ea typeface="Calibri"/>
                <a:cs typeface="Calibri"/>
                <a:sym typeface="Calibri"/>
              </a:defRPr>
            </a:lvl3pPr>
            <a:lvl4pPr lvl="3" marR="0" algn="ctr">
              <a:lnSpc>
                <a:spcPct val="100000"/>
              </a:lnSpc>
              <a:spcBef>
                <a:spcPts val="0"/>
              </a:spcBef>
              <a:spcAft>
                <a:spcPts val="0"/>
              </a:spcAft>
              <a:buClr>
                <a:srgbClr val="888888"/>
              </a:buClr>
              <a:buSzPts val="1400"/>
              <a:buFont typeface="Calibri"/>
              <a:buNone/>
              <a:defRPr b="0" i="0" sz="2000" u="none" cap="none" strike="noStrike">
                <a:solidFill>
                  <a:srgbClr val="888888"/>
                </a:solidFill>
                <a:latin typeface="Calibri"/>
                <a:ea typeface="Calibri"/>
                <a:cs typeface="Calibri"/>
                <a:sym typeface="Calibri"/>
              </a:defRPr>
            </a:lvl4pPr>
            <a:lvl5pPr lvl="4" marR="0" algn="ctr">
              <a:lnSpc>
                <a:spcPct val="100000"/>
              </a:lnSpc>
              <a:spcBef>
                <a:spcPts val="0"/>
              </a:spcBef>
              <a:spcAft>
                <a:spcPts val="0"/>
              </a:spcAft>
              <a:buClr>
                <a:srgbClr val="888888"/>
              </a:buClr>
              <a:buSzPts val="1400"/>
              <a:buFont typeface="Calibri"/>
              <a:buNone/>
              <a:defRPr b="0" i="0" sz="2000" u="none" cap="none" strike="noStrike">
                <a:solidFill>
                  <a:srgbClr val="888888"/>
                </a:solidFill>
                <a:latin typeface="Calibri"/>
                <a:ea typeface="Calibri"/>
                <a:cs typeface="Calibri"/>
                <a:sym typeface="Calibri"/>
              </a:defRPr>
            </a:lvl5pPr>
            <a:lvl6pPr lvl="5" marR="0" algn="ctr">
              <a:lnSpc>
                <a:spcPct val="100000"/>
              </a:lnSpc>
              <a:spcBef>
                <a:spcPts val="0"/>
              </a:spcBef>
              <a:spcAft>
                <a:spcPts val="0"/>
              </a:spcAft>
              <a:buClr>
                <a:srgbClr val="888888"/>
              </a:buClr>
              <a:buSzPts val="1400"/>
              <a:buFont typeface="Calibri"/>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0"/>
              </a:spcBef>
              <a:spcAft>
                <a:spcPts val="0"/>
              </a:spcAft>
              <a:buClr>
                <a:srgbClr val="888888"/>
              </a:buClr>
              <a:buSzPts val="1400"/>
              <a:buFont typeface="Calibri"/>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0"/>
              </a:spcBef>
              <a:spcAft>
                <a:spcPts val="0"/>
              </a:spcAft>
              <a:buClr>
                <a:srgbClr val="888888"/>
              </a:buClr>
              <a:buSzPts val="1400"/>
              <a:buFont typeface="Calibri"/>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0"/>
              </a:spcBef>
              <a:spcAft>
                <a:spcPts val="0"/>
              </a:spcAft>
              <a:buClr>
                <a:srgbClr val="888888"/>
              </a:buClr>
              <a:buSzPts val="1400"/>
              <a:buFont typeface="Calibri"/>
              <a:buNone/>
              <a:defRPr b="0" i="0" sz="2000" u="none" cap="none" strike="noStrike">
                <a:solidFill>
                  <a:srgbClr val="888888"/>
                </a:solidFill>
                <a:latin typeface="Calibri"/>
                <a:ea typeface="Calibri"/>
                <a:cs typeface="Calibri"/>
                <a:sym typeface="Calibri"/>
              </a:defRPr>
            </a:lvl9pPr>
          </a:lstStyle>
          <a:p/>
        </p:txBody>
      </p:sp>
      <p:sp>
        <p:nvSpPr>
          <p:cNvPr id="905" name="Google Shape;905;p140"/>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06" name="Google Shape;906;p140"/>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07" name="Google Shape;907;p140"/>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verview picture and text ">
  <p:cSld name="Overview picture and text ">
    <p:bg>
      <p:bgPr>
        <a:blipFill>
          <a:blip r:embed="rId2">
            <a:alphaModFix/>
          </a:blip>
          <a:stretch>
            <a:fillRect/>
          </a:stretch>
        </a:blipFill>
      </p:bgPr>
    </p:bg>
    <p:spTree>
      <p:nvGrpSpPr>
        <p:cNvPr id="908" name="Shape 908"/>
        <p:cNvGrpSpPr/>
        <p:nvPr/>
      </p:nvGrpSpPr>
      <p:grpSpPr>
        <a:xfrm>
          <a:off x="0" y="0"/>
          <a:ext cx="0" cy="0"/>
          <a:chOff x="0" y="0"/>
          <a:chExt cx="0" cy="0"/>
        </a:xfrm>
      </p:grpSpPr>
      <p:sp>
        <p:nvSpPr>
          <p:cNvPr id="909" name="Google Shape;909;p141"/>
          <p:cNvSpPr txBox="1"/>
          <p:nvPr>
            <p:ph type="title"/>
          </p:nvPr>
        </p:nvSpPr>
        <p:spPr>
          <a:xfrm>
            <a:off x="457200" y="255494"/>
            <a:ext cx="8229600" cy="685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10" name="Google Shape;910;p141"/>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11" name="Google Shape;911;p141"/>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12" name="Google Shape;912;p141"/>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
        <p:nvSpPr>
          <p:cNvPr id="913" name="Google Shape;913;p141"/>
          <p:cNvSpPr/>
          <p:nvPr>
            <p:ph idx="2" type="pic"/>
          </p:nvPr>
        </p:nvSpPr>
        <p:spPr>
          <a:xfrm>
            <a:off x="1041400" y="1314450"/>
            <a:ext cx="1371600" cy="1028700"/>
          </a:xfrm>
          <a:prstGeom prst="rect">
            <a:avLst/>
          </a:prstGeom>
          <a:noFill/>
          <a:ln>
            <a:noFill/>
          </a:ln>
        </p:spPr>
      </p:sp>
      <p:sp>
        <p:nvSpPr>
          <p:cNvPr id="914" name="Google Shape;914;p141"/>
          <p:cNvSpPr txBox="1"/>
          <p:nvPr>
            <p:ph idx="1" type="body"/>
          </p:nvPr>
        </p:nvSpPr>
        <p:spPr>
          <a:xfrm>
            <a:off x="3048000" y="1237130"/>
            <a:ext cx="5562600" cy="32577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500"/>
              </a:spcBef>
              <a:spcAft>
                <a:spcPts val="0"/>
              </a:spcAft>
              <a:buSzPts val="1400"/>
              <a:buNone/>
              <a:defRPr sz="2400"/>
            </a:lvl1pPr>
            <a:lvl2pPr indent="-228600" lvl="1" marL="914400" algn="l">
              <a:lnSpc>
                <a:spcPct val="100000"/>
              </a:lnSpc>
              <a:spcBef>
                <a:spcPts val="0"/>
              </a:spcBef>
              <a:spcAft>
                <a:spcPts val="0"/>
              </a:spcAft>
              <a:buSzPts val="1400"/>
              <a:buFont typeface="Calibri"/>
              <a:buNone/>
              <a:defRPr/>
            </a:lvl2pPr>
            <a:lvl3pPr indent="-228600" lvl="2" marL="1371600" algn="l">
              <a:lnSpc>
                <a:spcPct val="100000"/>
              </a:lnSpc>
              <a:spcBef>
                <a:spcPts val="0"/>
              </a:spcBef>
              <a:spcAft>
                <a:spcPts val="0"/>
              </a:spcAft>
              <a:buSzPts val="1400"/>
              <a:buFont typeface="Calibri"/>
              <a:buNone/>
              <a:defRPr/>
            </a:lvl3pPr>
            <a:lvl4pPr indent="-228600" lvl="3" marL="1828800" algn="l">
              <a:lnSpc>
                <a:spcPct val="100000"/>
              </a:lnSpc>
              <a:spcBef>
                <a:spcPts val="0"/>
              </a:spcBef>
              <a:spcAft>
                <a:spcPts val="0"/>
              </a:spcAft>
              <a:buSzPts val="1400"/>
              <a:buFont typeface="Calibri"/>
              <a:buNone/>
              <a:defRPr/>
            </a:lvl4pPr>
            <a:lvl5pPr indent="-228600" lvl="4" marL="2286000" algn="l">
              <a:lnSpc>
                <a:spcPct val="100000"/>
              </a:lnSpc>
              <a:spcBef>
                <a:spcPts val="0"/>
              </a:spcBef>
              <a:spcAft>
                <a:spcPts val="0"/>
              </a:spcAft>
              <a:buSzPts val="1400"/>
              <a:buFont typeface="Calibri"/>
              <a:buNone/>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o and caption">
  <p:cSld name="Video and caption">
    <p:bg>
      <p:bgPr>
        <a:blipFill>
          <a:blip r:embed="rId2">
            <a:alphaModFix/>
          </a:blip>
          <a:stretch>
            <a:fillRect/>
          </a:stretch>
        </a:blipFill>
      </p:bgPr>
    </p:bg>
    <p:spTree>
      <p:nvGrpSpPr>
        <p:cNvPr id="915" name="Shape 915"/>
        <p:cNvGrpSpPr/>
        <p:nvPr/>
      </p:nvGrpSpPr>
      <p:grpSpPr>
        <a:xfrm>
          <a:off x="0" y="0"/>
          <a:ext cx="0" cy="0"/>
          <a:chOff x="0" y="0"/>
          <a:chExt cx="0" cy="0"/>
        </a:xfrm>
      </p:grpSpPr>
      <p:sp>
        <p:nvSpPr>
          <p:cNvPr id="916" name="Google Shape;916;p142"/>
          <p:cNvSpPr txBox="1"/>
          <p:nvPr>
            <p:ph type="title"/>
          </p:nvPr>
        </p:nvSpPr>
        <p:spPr>
          <a:xfrm>
            <a:off x="533400" y="114300"/>
            <a:ext cx="8077200" cy="457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3200">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17" name="Google Shape;917;p142"/>
          <p:cNvSpPr txBox="1"/>
          <p:nvPr>
            <p:ph idx="1" type="body"/>
          </p:nvPr>
        </p:nvSpPr>
        <p:spPr>
          <a:xfrm>
            <a:off x="1524000" y="742950"/>
            <a:ext cx="5943600" cy="33468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None/>
              <a:defRPr>
                <a:solidFill>
                  <a:srgbClr val="262626"/>
                </a:solidFill>
              </a:defRPr>
            </a:lvl1pPr>
            <a:lvl2pPr indent="-228600" lvl="1" marL="914400" algn="l">
              <a:lnSpc>
                <a:spcPct val="100000"/>
              </a:lnSpc>
              <a:spcBef>
                <a:spcPts val="0"/>
              </a:spcBef>
              <a:spcAft>
                <a:spcPts val="0"/>
              </a:spcAft>
              <a:buSzPts val="1400"/>
              <a:buNone/>
              <a:defRPr>
                <a:solidFill>
                  <a:srgbClr val="262626"/>
                </a:solidFill>
              </a:defRPr>
            </a:lvl2pPr>
            <a:lvl3pPr indent="-228600" lvl="2" marL="1371600" algn="l">
              <a:lnSpc>
                <a:spcPct val="100000"/>
              </a:lnSpc>
              <a:spcBef>
                <a:spcPts val="0"/>
              </a:spcBef>
              <a:spcAft>
                <a:spcPts val="0"/>
              </a:spcAft>
              <a:buSzPts val="1400"/>
              <a:buNone/>
              <a:defRPr>
                <a:solidFill>
                  <a:srgbClr val="262626"/>
                </a:solidFill>
              </a:defRPr>
            </a:lvl3pPr>
            <a:lvl4pPr indent="-228600" lvl="3" marL="1828800" algn="l">
              <a:lnSpc>
                <a:spcPct val="100000"/>
              </a:lnSpc>
              <a:spcBef>
                <a:spcPts val="0"/>
              </a:spcBef>
              <a:spcAft>
                <a:spcPts val="0"/>
              </a:spcAft>
              <a:buSzPts val="1400"/>
              <a:buNone/>
              <a:defRPr>
                <a:solidFill>
                  <a:srgbClr val="262626"/>
                </a:solidFill>
              </a:defRPr>
            </a:lvl4pPr>
            <a:lvl5pPr indent="-228600" lvl="4" marL="2286000" algn="l">
              <a:lnSpc>
                <a:spcPct val="100000"/>
              </a:lnSpc>
              <a:spcBef>
                <a:spcPts val="0"/>
              </a:spcBef>
              <a:spcAft>
                <a:spcPts val="0"/>
              </a:spcAft>
              <a:buSzPts val="1400"/>
              <a:buNone/>
              <a:defRPr>
                <a:solidFill>
                  <a:srgbClr val="262626"/>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918" name="Google Shape;918;p142"/>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19" name="Google Shape;919;p142"/>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20" name="Google Shape;920;p142"/>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
        <p:nvSpPr>
          <p:cNvPr id="921" name="Google Shape;921;p142"/>
          <p:cNvSpPr txBox="1"/>
          <p:nvPr>
            <p:ph idx="2" type="body"/>
          </p:nvPr>
        </p:nvSpPr>
        <p:spPr>
          <a:xfrm>
            <a:off x="1524000" y="4229100"/>
            <a:ext cx="5943600" cy="4002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280"/>
              </a:spcBef>
              <a:spcAft>
                <a:spcPts val="0"/>
              </a:spcAft>
              <a:buClr>
                <a:srgbClr val="7F7F7F"/>
              </a:buClr>
              <a:buSzPts val="1400"/>
              <a:buNone/>
              <a:defRPr sz="1400">
                <a:solidFill>
                  <a:srgbClr val="7F7F7F"/>
                </a:solidFill>
              </a:defRPr>
            </a:lvl1pPr>
            <a:lvl2pPr indent="-228600" lvl="1" marL="914400" algn="l">
              <a:lnSpc>
                <a:spcPct val="100000"/>
              </a:lnSpc>
              <a:spcBef>
                <a:spcPts val="0"/>
              </a:spcBef>
              <a:spcAft>
                <a:spcPts val="0"/>
              </a:spcAft>
              <a:buSzPts val="1400"/>
              <a:buFont typeface="Calibri"/>
              <a:buNone/>
              <a:defRPr sz="1800"/>
            </a:lvl2pPr>
            <a:lvl3pPr indent="-228600" lvl="2" marL="1371600" algn="l">
              <a:lnSpc>
                <a:spcPct val="100000"/>
              </a:lnSpc>
              <a:spcBef>
                <a:spcPts val="0"/>
              </a:spcBef>
              <a:spcAft>
                <a:spcPts val="0"/>
              </a:spcAft>
              <a:buSzPts val="1400"/>
              <a:buFont typeface="Calibri"/>
              <a:buNone/>
              <a:defRPr sz="1800"/>
            </a:lvl3pPr>
            <a:lvl4pPr indent="-228600" lvl="3" marL="1828800" algn="l">
              <a:lnSpc>
                <a:spcPct val="100000"/>
              </a:lnSpc>
              <a:spcBef>
                <a:spcPts val="0"/>
              </a:spcBef>
              <a:spcAft>
                <a:spcPts val="0"/>
              </a:spcAft>
              <a:buSzPts val="1400"/>
              <a:buFont typeface="Calibri"/>
              <a:buNone/>
              <a:defRPr sz="1800"/>
            </a:lvl4pPr>
            <a:lvl5pPr indent="-228600" lvl="4" marL="2286000" algn="l">
              <a:lnSpc>
                <a:spcPct val="100000"/>
              </a:lnSpc>
              <a:spcBef>
                <a:spcPts val="0"/>
              </a:spcBef>
              <a:spcAft>
                <a:spcPts val="0"/>
              </a:spcAft>
              <a:buSzPts val="1400"/>
              <a:buFont typeface="Calibri"/>
              <a:buNone/>
              <a:defRPr sz="18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rt and text ">
  <p:cSld name="Art and text ">
    <p:bg>
      <p:bgPr>
        <a:blipFill>
          <a:blip r:embed="rId2">
            <a:alphaModFix/>
          </a:blip>
          <a:stretch>
            <a:fillRect/>
          </a:stretch>
        </a:blipFill>
      </p:bgPr>
    </p:bg>
    <p:spTree>
      <p:nvGrpSpPr>
        <p:cNvPr id="922" name="Shape 922"/>
        <p:cNvGrpSpPr/>
        <p:nvPr/>
      </p:nvGrpSpPr>
      <p:grpSpPr>
        <a:xfrm>
          <a:off x="0" y="0"/>
          <a:ext cx="0" cy="0"/>
          <a:chOff x="0" y="0"/>
          <a:chExt cx="0" cy="0"/>
        </a:xfrm>
      </p:grpSpPr>
      <p:sp>
        <p:nvSpPr>
          <p:cNvPr id="923" name="Google Shape;923;p143"/>
          <p:cNvSpPr txBox="1"/>
          <p:nvPr>
            <p:ph type="title"/>
          </p:nvPr>
        </p:nvSpPr>
        <p:spPr>
          <a:xfrm>
            <a:off x="533400" y="114300"/>
            <a:ext cx="8077200" cy="457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3200">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24" name="Google Shape;924;p143"/>
          <p:cNvSpPr txBox="1"/>
          <p:nvPr>
            <p:ph idx="1" type="body"/>
          </p:nvPr>
        </p:nvSpPr>
        <p:spPr>
          <a:xfrm>
            <a:off x="304800" y="742950"/>
            <a:ext cx="5706000" cy="32097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None/>
              <a:defRPr>
                <a:solidFill>
                  <a:srgbClr val="262626"/>
                </a:solidFill>
              </a:defRPr>
            </a:lvl1pPr>
            <a:lvl2pPr indent="-228600" lvl="1" marL="914400" algn="l">
              <a:lnSpc>
                <a:spcPct val="100000"/>
              </a:lnSpc>
              <a:spcBef>
                <a:spcPts val="0"/>
              </a:spcBef>
              <a:spcAft>
                <a:spcPts val="0"/>
              </a:spcAft>
              <a:buSzPts val="1400"/>
              <a:buNone/>
              <a:defRPr>
                <a:solidFill>
                  <a:srgbClr val="262626"/>
                </a:solidFill>
              </a:defRPr>
            </a:lvl2pPr>
            <a:lvl3pPr indent="-228600" lvl="2" marL="1371600" algn="l">
              <a:lnSpc>
                <a:spcPct val="100000"/>
              </a:lnSpc>
              <a:spcBef>
                <a:spcPts val="0"/>
              </a:spcBef>
              <a:spcAft>
                <a:spcPts val="0"/>
              </a:spcAft>
              <a:buSzPts val="1400"/>
              <a:buNone/>
              <a:defRPr>
                <a:solidFill>
                  <a:srgbClr val="262626"/>
                </a:solidFill>
              </a:defRPr>
            </a:lvl3pPr>
            <a:lvl4pPr indent="-228600" lvl="3" marL="1828800" algn="l">
              <a:lnSpc>
                <a:spcPct val="100000"/>
              </a:lnSpc>
              <a:spcBef>
                <a:spcPts val="0"/>
              </a:spcBef>
              <a:spcAft>
                <a:spcPts val="0"/>
              </a:spcAft>
              <a:buSzPts val="1400"/>
              <a:buNone/>
              <a:defRPr>
                <a:solidFill>
                  <a:srgbClr val="262626"/>
                </a:solidFill>
              </a:defRPr>
            </a:lvl4pPr>
            <a:lvl5pPr indent="-228600" lvl="4" marL="2286000" algn="l">
              <a:lnSpc>
                <a:spcPct val="100000"/>
              </a:lnSpc>
              <a:spcBef>
                <a:spcPts val="0"/>
              </a:spcBef>
              <a:spcAft>
                <a:spcPts val="0"/>
              </a:spcAft>
              <a:buSzPts val="1400"/>
              <a:buNone/>
              <a:defRPr>
                <a:solidFill>
                  <a:srgbClr val="262626"/>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925" name="Google Shape;925;p143"/>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26" name="Google Shape;926;p143"/>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27" name="Google Shape;927;p143"/>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
        <p:nvSpPr>
          <p:cNvPr id="928" name="Google Shape;928;p143"/>
          <p:cNvSpPr txBox="1"/>
          <p:nvPr>
            <p:ph idx="2" type="body"/>
          </p:nvPr>
        </p:nvSpPr>
        <p:spPr>
          <a:xfrm>
            <a:off x="304800" y="4229100"/>
            <a:ext cx="5715000" cy="4002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Clr>
                <a:srgbClr val="393939"/>
              </a:buClr>
              <a:buSzPts val="1400"/>
              <a:buNone/>
              <a:defRPr sz="1800">
                <a:solidFill>
                  <a:srgbClr val="393939"/>
                </a:solidFill>
              </a:defRPr>
            </a:lvl1pPr>
            <a:lvl2pPr indent="-228600" lvl="1" marL="914400" algn="l">
              <a:lnSpc>
                <a:spcPct val="100000"/>
              </a:lnSpc>
              <a:spcBef>
                <a:spcPts val="0"/>
              </a:spcBef>
              <a:spcAft>
                <a:spcPts val="0"/>
              </a:spcAft>
              <a:buSzPts val="1400"/>
              <a:buFont typeface="Calibri"/>
              <a:buNone/>
              <a:defRPr sz="1800"/>
            </a:lvl2pPr>
            <a:lvl3pPr indent="-228600" lvl="2" marL="1371600" algn="l">
              <a:lnSpc>
                <a:spcPct val="100000"/>
              </a:lnSpc>
              <a:spcBef>
                <a:spcPts val="0"/>
              </a:spcBef>
              <a:spcAft>
                <a:spcPts val="0"/>
              </a:spcAft>
              <a:buSzPts val="1400"/>
              <a:buFont typeface="Calibri"/>
              <a:buNone/>
              <a:defRPr sz="1800"/>
            </a:lvl3pPr>
            <a:lvl4pPr indent="-228600" lvl="3" marL="1828800" algn="l">
              <a:lnSpc>
                <a:spcPct val="100000"/>
              </a:lnSpc>
              <a:spcBef>
                <a:spcPts val="0"/>
              </a:spcBef>
              <a:spcAft>
                <a:spcPts val="0"/>
              </a:spcAft>
              <a:buSzPts val="1400"/>
              <a:buFont typeface="Calibri"/>
              <a:buNone/>
              <a:defRPr sz="1800"/>
            </a:lvl4pPr>
            <a:lvl5pPr indent="-228600" lvl="4" marL="2286000" algn="l">
              <a:lnSpc>
                <a:spcPct val="100000"/>
              </a:lnSpc>
              <a:spcBef>
                <a:spcPts val="0"/>
              </a:spcBef>
              <a:spcAft>
                <a:spcPts val="0"/>
              </a:spcAft>
              <a:buSzPts val="1400"/>
              <a:buFont typeface="Calibri"/>
              <a:buNone/>
              <a:defRPr sz="18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929" name="Google Shape;929;p143"/>
          <p:cNvSpPr txBox="1"/>
          <p:nvPr>
            <p:ph idx="3" type="body"/>
          </p:nvPr>
        </p:nvSpPr>
        <p:spPr>
          <a:xfrm>
            <a:off x="6248400" y="742950"/>
            <a:ext cx="2667000" cy="38862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Clr>
                <a:schemeClr val="accent6"/>
              </a:buClr>
              <a:buSzPts val="1400"/>
              <a:buNone/>
              <a:defRPr sz="1800"/>
            </a:lvl1pPr>
            <a:lvl2pPr indent="-228600" lvl="1" marL="914400" algn="l">
              <a:lnSpc>
                <a:spcPct val="100000"/>
              </a:lnSpc>
              <a:spcBef>
                <a:spcPts val="0"/>
              </a:spcBef>
              <a:spcAft>
                <a:spcPts val="0"/>
              </a:spcAft>
              <a:buSzPts val="1400"/>
              <a:buNone/>
              <a:defRPr sz="1800"/>
            </a:lvl2pPr>
            <a:lvl3pPr indent="-228600" lvl="2" marL="1371600" algn="l">
              <a:lnSpc>
                <a:spcPct val="100000"/>
              </a:lnSpc>
              <a:spcBef>
                <a:spcPts val="0"/>
              </a:spcBef>
              <a:spcAft>
                <a:spcPts val="0"/>
              </a:spcAft>
              <a:buSzPts val="1400"/>
              <a:buNone/>
              <a:defRPr sz="1800"/>
            </a:lvl3pPr>
            <a:lvl4pPr indent="-228600" lvl="3" marL="1828800" algn="l">
              <a:lnSpc>
                <a:spcPct val="100000"/>
              </a:lnSpc>
              <a:spcBef>
                <a:spcPts val="0"/>
              </a:spcBef>
              <a:spcAft>
                <a:spcPts val="0"/>
              </a:spcAft>
              <a:buSzPts val="1400"/>
              <a:buNone/>
              <a:defRPr sz="1800"/>
            </a:lvl4pPr>
            <a:lvl5pPr indent="-228600" lvl="4" marL="2286000" algn="l">
              <a:lnSpc>
                <a:spcPct val="100000"/>
              </a:lnSpc>
              <a:spcBef>
                <a:spcPts val="0"/>
              </a:spcBef>
              <a:spcAft>
                <a:spcPts val="0"/>
              </a:spcAft>
              <a:buSzPts val="1400"/>
              <a:buNone/>
              <a:defRPr sz="18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rt and text, list">
  <p:cSld name="Art and text, list">
    <p:bg>
      <p:bgPr>
        <a:blipFill>
          <a:blip r:embed="rId2">
            <a:alphaModFix/>
          </a:blip>
          <a:stretch>
            <a:fillRect/>
          </a:stretch>
        </a:blipFill>
      </p:bgPr>
    </p:bg>
    <p:spTree>
      <p:nvGrpSpPr>
        <p:cNvPr id="930" name="Shape 930"/>
        <p:cNvGrpSpPr/>
        <p:nvPr/>
      </p:nvGrpSpPr>
      <p:grpSpPr>
        <a:xfrm>
          <a:off x="0" y="0"/>
          <a:ext cx="0" cy="0"/>
          <a:chOff x="0" y="0"/>
          <a:chExt cx="0" cy="0"/>
        </a:xfrm>
      </p:grpSpPr>
      <p:sp>
        <p:nvSpPr>
          <p:cNvPr id="931" name="Google Shape;931;p144"/>
          <p:cNvSpPr txBox="1"/>
          <p:nvPr>
            <p:ph type="title"/>
          </p:nvPr>
        </p:nvSpPr>
        <p:spPr>
          <a:xfrm>
            <a:off x="533400" y="114300"/>
            <a:ext cx="8077200" cy="457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3200">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32" name="Google Shape;932;p144"/>
          <p:cNvSpPr txBox="1"/>
          <p:nvPr>
            <p:ph idx="1" type="body"/>
          </p:nvPr>
        </p:nvSpPr>
        <p:spPr>
          <a:xfrm>
            <a:off x="304800" y="742950"/>
            <a:ext cx="5706000" cy="32097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None/>
              <a:defRPr>
                <a:solidFill>
                  <a:srgbClr val="262626"/>
                </a:solidFill>
              </a:defRPr>
            </a:lvl1pPr>
            <a:lvl2pPr indent="-228600" lvl="1" marL="914400" algn="l">
              <a:lnSpc>
                <a:spcPct val="100000"/>
              </a:lnSpc>
              <a:spcBef>
                <a:spcPts val="0"/>
              </a:spcBef>
              <a:spcAft>
                <a:spcPts val="0"/>
              </a:spcAft>
              <a:buSzPts val="1400"/>
              <a:buNone/>
              <a:defRPr>
                <a:solidFill>
                  <a:srgbClr val="262626"/>
                </a:solidFill>
              </a:defRPr>
            </a:lvl2pPr>
            <a:lvl3pPr indent="-228600" lvl="2" marL="1371600" algn="l">
              <a:lnSpc>
                <a:spcPct val="100000"/>
              </a:lnSpc>
              <a:spcBef>
                <a:spcPts val="0"/>
              </a:spcBef>
              <a:spcAft>
                <a:spcPts val="0"/>
              </a:spcAft>
              <a:buSzPts val="1400"/>
              <a:buNone/>
              <a:defRPr>
                <a:solidFill>
                  <a:srgbClr val="262626"/>
                </a:solidFill>
              </a:defRPr>
            </a:lvl3pPr>
            <a:lvl4pPr indent="-228600" lvl="3" marL="1828800" algn="l">
              <a:lnSpc>
                <a:spcPct val="100000"/>
              </a:lnSpc>
              <a:spcBef>
                <a:spcPts val="0"/>
              </a:spcBef>
              <a:spcAft>
                <a:spcPts val="0"/>
              </a:spcAft>
              <a:buSzPts val="1400"/>
              <a:buNone/>
              <a:defRPr>
                <a:solidFill>
                  <a:srgbClr val="262626"/>
                </a:solidFill>
              </a:defRPr>
            </a:lvl4pPr>
            <a:lvl5pPr indent="-228600" lvl="4" marL="2286000" algn="l">
              <a:lnSpc>
                <a:spcPct val="100000"/>
              </a:lnSpc>
              <a:spcBef>
                <a:spcPts val="0"/>
              </a:spcBef>
              <a:spcAft>
                <a:spcPts val="0"/>
              </a:spcAft>
              <a:buSzPts val="1400"/>
              <a:buNone/>
              <a:defRPr>
                <a:solidFill>
                  <a:srgbClr val="262626"/>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933" name="Google Shape;933;p144"/>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34" name="Google Shape;934;p144"/>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35" name="Google Shape;935;p144"/>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
        <p:nvSpPr>
          <p:cNvPr id="936" name="Google Shape;936;p144"/>
          <p:cNvSpPr txBox="1"/>
          <p:nvPr>
            <p:ph idx="2" type="body"/>
          </p:nvPr>
        </p:nvSpPr>
        <p:spPr>
          <a:xfrm>
            <a:off x="304800" y="4229100"/>
            <a:ext cx="5715000" cy="4002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Clr>
                <a:srgbClr val="393939"/>
              </a:buClr>
              <a:buSzPts val="1400"/>
              <a:buNone/>
              <a:defRPr sz="1800">
                <a:solidFill>
                  <a:srgbClr val="393939"/>
                </a:solidFill>
              </a:defRPr>
            </a:lvl1pPr>
            <a:lvl2pPr indent="-228600" lvl="1" marL="914400" algn="l">
              <a:lnSpc>
                <a:spcPct val="100000"/>
              </a:lnSpc>
              <a:spcBef>
                <a:spcPts val="0"/>
              </a:spcBef>
              <a:spcAft>
                <a:spcPts val="0"/>
              </a:spcAft>
              <a:buSzPts val="1400"/>
              <a:buFont typeface="Calibri"/>
              <a:buNone/>
              <a:defRPr sz="1800"/>
            </a:lvl2pPr>
            <a:lvl3pPr indent="-228600" lvl="2" marL="1371600" algn="l">
              <a:lnSpc>
                <a:spcPct val="100000"/>
              </a:lnSpc>
              <a:spcBef>
                <a:spcPts val="0"/>
              </a:spcBef>
              <a:spcAft>
                <a:spcPts val="0"/>
              </a:spcAft>
              <a:buSzPts val="1400"/>
              <a:buFont typeface="Calibri"/>
              <a:buNone/>
              <a:defRPr sz="1800"/>
            </a:lvl3pPr>
            <a:lvl4pPr indent="-228600" lvl="3" marL="1828800" algn="l">
              <a:lnSpc>
                <a:spcPct val="100000"/>
              </a:lnSpc>
              <a:spcBef>
                <a:spcPts val="0"/>
              </a:spcBef>
              <a:spcAft>
                <a:spcPts val="0"/>
              </a:spcAft>
              <a:buSzPts val="1400"/>
              <a:buFont typeface="Calibri"/>
              <a:buNone/>
              <a:defRPr sz="1800"/>
            </a:lvl4pPr>
            <a:lvl5pPr indent="-228600" lvl="4" marL="2286000" algn="l">
              <a:lnSpc>
                <a:spcPct val="100000"/>
              </a:lnSpc>
              <a:spcBef>
                <a:spcPts val="0"/>
              </a:spcBef>
              <a:spcAft>
                <a:spcPts val="0"/>
              </a:spcAft>
              <a:buSzPts val="1400"/>
              <a:buFont typeface="Calibri"/>
              <a:buNone/>
              <a:defRPr sz="18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937" name="Google Shape;937;p144"/>
          <p:cNvSpPr txBox="1"/>
          <p:nvPr>
            <p:ph idx="3" type="body"/>
          </p:nvPr>
        </p:nvSpPr>
        <p:spPr>
          <a:xfrm>
            <a:off x="6248400" y="742950"/>
            <a:ext cx="2667000" cy="10860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Clr>
                <a:schemeClr val="accent6"/>
              </a:buClr>
              <a:buSzPts val="1400"/>
              <a:buNone/>
              <a:defRPr sz="1800"/>
            </a:lvl1pPr>
            <a:lvl2pPr indent="-228600" lvl="1" marL="914400" algn="l">
              <a:lnSpc>
                <a:spcPct val="100000"/>
              </a:lnSpc>
              <a:spcBef>
                <a:spcPts val="0"/>
              </a:spcBef>
              <a:spcAft>
                <a:spcPts val="0"/>
              </a:spcAft>
              <a:buSzPts val="1400"/>
              <a:buNone/>
              <a:defRPr sz="1800"/>
            </a:lvl2pPr>
            <a:lvl3pPr indent="-228600" lvl="2" marL="1371600" algn="l">
              <a:lnSpc>
                <a:spcPct val="100000"/>
              </a:lnSpc>
              <a:spcBef>
                <a:spcPts val="0"/>
              </a:spcBef>
              <a:spcAft>
                <a:spcPts val="0"/>
              </a:spcAft>
              <a:buSzPts val="1400"/>
              <a:buNone/>
              <a:defRPr sz="1800"/>
            </a:lvl3pPr>
            <a:lvl4pPr indent="-228600" lvl="3" marL="1828800" algn="l">
              <a:lnSpc>
                <a:spcPct val="100000"/>
              </a:lnSpc>
              <a:spcBef>
                <a:spcPts val="0"/>
              </a:spcBef>
              <a:spcAft>
                <a:spcPts val="0"/>
              </a:spcAft>
              <a:buSzPts val="1400"/>
              <a:buNone/>
              <a:defRPr sz="1800"/>
            </a:lvl4pPr>
            <a:lvl5pPr indent="-228600" lvl="4" marL="2286000" algn="l">
              <a:lnSpc>
                <a:spcPct val="100000"/>
              </a:lnSpc>
              <a:spcBef>
                <a:spcPts val="0"/>
              </a:spcBef>
              <a:spcAft>
                <a:spcPts val="0"/>
              </a:spcAft>
              <a:buSzPts val="1400"/>
              <a:buNone/>
              <a:defRPr sz="18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938" name="Google Shape;938;p144"/>
          <p:cNvSpPr txBox="1"/>
          <p:nvPr>
            <p:ph idx="4" type="body"/>
          </p:nvPr>
        </p:nvSpPr>
        <p:spPr>
          <a:xfrm>
            <a:off x="6248400" y="1985500"/>
            <a:ext cx="2667000" cy="26439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Clr>
                <a:schemeClr val="accent6"/>
              </a:buClr>
              <a:buSzPts val="1400"/>
              <a:buNone/>
              <a:defRPr sz="1800"/>
            </a:lvl1pPr>
            <a:lvl2pPr indent="-228600" lvl="1" marL="914400" algn="l">
              <a:lnSpc>
                <a:spcPct val="100000"/>
              </a:lnSpc>
              <a:spcBef>
                <a:spcPts val="0"/>
              </a:spcBef>
              <a:spcAft>
                <a:spcPts val="0"/>
              </a:spcAft>
              <a:buSzPts val="1400"/>
              <a:buNone/>
              <a:defRPr sz="1800"/>
            </a:lvl2pPr>
            <a:lvl3pPr indent="-228600" lvl="2" marL="1371600" algn="l">
              <a:lnSpc>
                <a:spcPct val="100000"/>
              </a:lnSpc>
              <a:spcBef>
                <a:spcPts val="0"/>
              </a:spcBef>
              <a:spcAft>
                <a:spcPts val="0"/>
              </a:spcAft>
              <a:buSzPts val="1400"/>
              <a:buNone/>
              <a:defRPr sz="1800"/>
            </a:lvl3pPr>
            <a:lvl4pPr indent="-228600" lvl="3" marL="1828800" algn="l">
              <a:lnSpc>
                <a:spcPct val="100000"/>
              </a:lnSpc>
              <a:spcBef>
                <a:spcPts val="0"/>
              </a:spcBef>
              <a:spcAft>
                <a:spcPts val="0"/>
              </a:spcAft>
              <a:buSzPts val="1400"/>
              <a:buNone/>
              <a:defRPr sz="1800"/>
            </a:lvl4pPr>
            <a:lvl5pPr indent="-228600" lvl="4" marL="2286000" algn="l">
              <a:lnSpc>
                <a:spcPct val="100000"/>
              </a:lnSpc>
              <a:spcBef>
                <a:spcPts val="0"/>
              </a:spcBef>
              <a:spcAft>
                <a:spcPts val="0"/>
              </a:spcAft>
              <a:buSzPts val="1400"/>
              <a:buNone/>
              <a:defRPr sz="18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only">
  <p:cSld name="Text only">
    <p:bg>
      <p:bgPr>
        <a:blipFill>
          <a:blip r:embed="rId2">
            <a:alphaModFix/>
          </a:blip>
          <a:stretch>
            <a:fillRect/>
          </a:stretch>
        </a:blipFill>
      </p:bgPr>
    </p:bg>
    <p:spTree>
      <p:nvGrpSpPr>
        <p:cNvPr id="939" name="Shape 939"/>
        <p:cNvGrpSpPr/>
        <p:nvPr/>
      </p:nvGrpSpPr>
      <p:grpSpPr>
        <a:xfrm>
          <a:off x="0" y="0"/>
          <a:ext cx="0" cy="0"/>
          <a:chOff x="0" y="0"/>
          <a:chExt cx="0" cy="0"/>
        </a:xfrm>
      </p:grpSpPr>
      <p:sp>
        <p:nvSpPr>
          <p:cNvPr id="940" name="Google Shape;940;p145"/>
          <p:cNvSpPr txBox="1"/>
          <p:nvPr>
            <p:ph type="title"/>
          </p:nvPr>
        </p:nvSpPr>
        <p:spPr>
          <a:xfrm>
            <a:off x="533400" y="114300"/>
            <a:ext cx="8077200" cy="457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3200">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41" name="Google Shape;941;p145"/>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42" name="Google Shape;942;p145"/>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43" name="Google Shape;943;p145"/>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
        <p:nvSpPr>
          <p:cNvPr id="944" name="Google Shape;944;p145"/>
          <p:cNvSpPr txBox="1"/>
          <p:nvPr>
            <p:ph idx="1" type="body"/>
          </p:nvPr>
        </p:nvSpPr>
        <p:spPr>
          <a:xfrm>
            <a:off x="533400" y="742950"/>
            <a:ext cx="8153400" cy="3771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accent6"/>
              </a:buClr>
              <a:buSzPts val="1400"/>
              <a:buChar char="●"/>
              <a:defRPr sz="2400"/>
            </a:lvl1pPr>
            <a:lvl2pPr indent="-317500" lvl="1" marL="914400" algn="l">
              <a:lnSpc>
                <a:spcPct val="100000"/>
              </a:lnSpc>
              <a:spcBef>
                <a:spcPts val="0"/>
              </a:spcBef>
              <a:spcAft>
                <a:spcPts val="0"/>
              </a:spcAft>
              <a:buClr>
                <a:schemeClr val="accent6"/>
              </a:buClr>
              <a:buSzPts val="1400"/>
              <a:buChar char="●"/>
              <a:defRPr sz="2000"/>
            </a:lvl2pPr>
            <a:lvl3pPr indent="-317500" lvl="2" marL="1371600" algn="l">
              <a:lnSpc>
                <a:spcPct val="100000"/>
              </a:lnSpc>
              <a:spcBef>
                <a:spcPts val="0"/>
              </a:spcBef>
              <a:spcAft>
                <a:spcPts val="0"/>
              </a:spcAft>
              <a:buClr>
                <a:schemeClr val="accent6"/>
              </a:buClr>
              <a:buSzPts val="1400"/>
              <a:buChar char="●"/>
              <a:defRPr sz="1800"/>
            </a:lvl3pPr>
            <a:lvl4pPr indent="-228600" lvl="3" marL="1828800" algn="l">
              <a:lnSpc>
                <a:spcPct val="100000"/>
              </a:lnSpc>
              <a:spcBef>
                <a:spcPts val="0"/>
              </a:spcBef>
              <a:spcAft>
                <a:spcPts val="0"/>
              </a:spcAft>
              <a:buSzPts val="1400"/>
              <a:buNone/>
              <a:defRPr sz="1800"/>
            </a:lvl4pPr>
            <a:lvl5pPr indent="-228600" lvl="4" marL="2286000" algn="l">
              <a:lnSpc>
                <a:spcPct val="100000"/>
              </a:lnSpc>
              <a:spcBef>
                <a:spcPts val="0"/>
              </a:spcBef>
              <a:spcAft>
                <a:spcPts val="0"/>
              </a:spcAft>
              <a:buSzPts val="1400"/>
              <a:buNone/>
              <a:defRPr sz="18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ggestions for practice">
  <p:cSld name="Suggestions for practice">
    <p:bg>
      <p:bgPr>
        <a:blipFill>
          <a:blip r:embed="rId2">
            <a:alphaModFix/>
          </a:blip>
          <a:stretch>
            <a:fillRect/>
          </a:stretch>
        </a:blipFill>
      </p:bgPr>
    </p:bg>
    <p:spTree>
      <p:nvGrpSpPr>
        <p:cNvPr id="945" name="Shape 945"/>
        <p:cNvGrpSpPr/>
        <p:nvPr/>
      </p:nvGrpSpPr>
      <p:grpSpPr>
        <a:xfrm>
          <a:off x="0" y="0"/>
          <a:ext cx="0" cy="0"/>
          <a:chOff x="0" y="0"/>
          <a:chExt cx="0" cy="0"/>
        </a:xfrm>
      </p:grpSpPr>
      <p:sp>
        <p:nvSpPr>
          <p:cNvPr id="946" name="Google Shape;946;p146"/>
          <p:cNvSpPr txBox="1"/>
          <p:nvPr>
            <p:ph type="title"/>
          </p:nvPr>
        </p:nvSpPr>
        <p:spPr>
          <a:xfrm>
            <a:off x="457200" y="255494"/>
            <a:ext cx="8229600" cy="685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47" name="Google Shape;947;p146"/>
          <p:cNvSpPr txBox="1"/>
          <p:nvPr>
            <p:ph idx="1" type="body"/>
          </p:nvPr>
        </p:nvSpPr>
        <p:spPr>
          <a:xfrm>
            <a:off x="493059" y="1032749"/>
            <a:ext cx="8229600" cy="2910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00"/>
              </a:spcBef>
              <a:spcAft>
                <a:spcPts val="0"/>
              </a:spcAft>
              <a:buClr>
                <a:schemeClr val="accent6"/>
              </a:buClr>
              <a:buSzPts val="1400"/>
              <a:buAutoNum type="arabicPeriod"/>
              <a:defRPr sz="2400">
                <a:solidFill>
                  <a:srgbClr val="262626"/>
                </a:solidFill>
              </a:defRPr>
            </a:lvl1pPr>
            <a:lvl2pPr indent="-317500" lvl="1" marL="914400" algn="l">
              <a:lnSpc>
                <a:spcPct val="100000"/>
              </a:lnSpc>
              <a:spcBef>
                <a:spcPts val="0"/>
              </a:spcBef>
              <a:spcAft>
                <a:spcPts val="0"/>
              </a:spcAft>
              <a:buClr>
                <a:schemeClr val="accent6"/>
              </a:buClr>
              <a:buSzPts val="1400"/>
              <a:buAutoNum type="arabicPeriod"/>
              <a:defRPr sz="2000">
                <a:solidFill>
                  <a:srgbClr val="262626"/>
                </a:solidFill>
              </a:defRPr>
            </a:lvl2pPr>
            <a:lvl3pPr indent="-317500" lvl="2" marL="1371600" algn="l">
              <a:lnSpc>
                <a:spcPct val="100000"/>
              </a:lnSpc>
              <a:spcBef>
                <a:spcPts val="0"/>
              </a:spcBef>
              <a:spcAft>
                <a:spcPts val="0"/>
              </a:spcAft>
              <a:buClr>
                <a:schemeClr val="accent6"/>
              </a:buClr>
              <a:buSzPts val="1400"/>
              <a:buAutoNum type="arabicPeriod"/>
              <a:defRPr sz="1800">
                <a:solidFill>
                  <a:srgbClr val="262626"/>
                </a:solidFill>
              </a:defRPr>
            </a:lvl3pPr>
            <a:lvl4pPr indent="-317500" lvl="3" marL="1828800" algn="l">
              <a:lnSpc>
                <a:spcPct val="100000"/>
              </a:lnSpc>
              <a:spcBef>
                <a:spcPts val="0"/>
              </a:spcBef>
              <a:spcAft>
                <a:spcPts val="0"/>
              </a:spcAft>
              <a:buClr>
                <a:schemeClr val="accent6"/>
              </a:buClr>
              <a:buSzPts val="1400"/>
              <a:buAutoNum type="arabicPeriod"/>
              <a:defRPr sz="1800">
                <a:solidFill>
                  <a:srgbClr val="262626"/>
                </a:solidFill>
              </a:defRPr>
            </a:lvl4pPr>
            <a:lvl5pPr indent="-317500" lvl="4" marL="2286000" algn="l">
              <a:lnSpc>
                <a:spcPct val="100000"/>
              </a:lnSpc>
              <a:spcBef>
                <a:spcPts val="0"/>
              </a:spcBef>
              <a:spcAft>
                <a:spcPts val="0"/>
              </a:spcAft>
              <a:buClr>
                <a:schemeClr val="accent6"/>
              </a:buClr>
              <a:buSzPts val="1400"/>
              <a:buAutoNum type="arabicPeriod"/>
              <a:defRPr sz="1800">
                <a:solidFill>
                  <a:srgbClr val="262626"/>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948" name="Google Shape;948;p146"/>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49" name="Google Shape;949;p146"/>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50" name="Google Shape;950;p146"/>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
        <p:nvSpPr>
          <p:cNvPr id="951" name="Google Shape;951;p146"/>
          <p:cNvSpPr txBox="1"/>
          <p:nvPr>
            <p:ph idx="2" type="body"/>
          </p:nvPr>
        </p:nvSpPr>
        <p:spPr>
          <a:xfrm>
            <a:off x="533400" y="4057650"/>
            <a:ext cx="8153400" cy="5715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None/>
              <a:defRPr sz="2400"/>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Custom Layout">
  <p:cSld name="10_Custom Layout">
    <p:spTree>
      <p:nvGrpSpPr>
        <p:cNvPr id="98" name="Shape 98"/>
        <p:cNvGrpSpPr/>
        <p:nvPr/>
      </p:nvGrpSpPr>
      <p:grpSpPr>
        <a:xfrm>
          <a:off x="0" y="0"/>
          <a:ext cx="0" cy="0"/>
          <a:chOff x="0" y="0"/>
          <a:chExt cx="0" cy="0"/>
        </a:xfrm>
      </p:grpSpPr>
      <p:sp>
        <p:nvSpPr>
          <p:cNvPr id="99" name="Google Shape;99;p16"/>
          <p:cNvSpPr/>
          <p:nvPr>
            <p:ph idx="2" type="pic"/>
          </p:nvPr>
        </p:nvSpPr>
        <p:spPr>
          <a:xfrm>
            <a:off x="0" y="0"/>
            <a:ext cx="9144000" cy="5143500"/>
          </a:xfrm>
          <a:prstGeom prst="rect">
            <a:avLst/>
          </a:prstGeom>
          <a:noFill/>
          <a:ln>
            <a:noFill/>
          </a:ln>
        </p:spPr>
      </p:sp>
      <p:sp>
        <p:nvSpPr>
          <p:cNvPr id="100" name="Google Shape;100;p16"/>
          <p:cNvSpPr txBox="1"/>
          <p:nvPr>
            <p:ph idx="1" type="body"/>
          </p:nvPr>
        </p:nvSpPr>
        <p:spPr>
          <a:xfrm>
            <a:off x="426066" y="3492577"/>
            <a:ext cx="8300100" cy="629100"/>
          </a:xfrm>
          <a:prstGeom prst="rect">
            <a:avLst/>
          </a:prstGeom>
          <a:noFill/>
          <a:ln>
            <a:noFill/>
          </a:ln>
        </p:spPr>
        <p:txBody>
          <a:bodyPr anchorCtr="0" anchor="t" bIns="0" lIns="0" spcFirstLastPara="1" rIns="0" wrap="square" tIns="0">
            <a:noAutofit/>
          </a:bodyPr>
          <a:lstStyle>
            <a:lvl1pPr indent="-228600" lvl="0" marL="457200" marR="0" rtl="0" algn="l">
              <a:lnSpc>
                <a:spcPct val="120000"/>
              </a:lnSpc>
              <a:spcBef>
                <a:spcPts val="0"/>
              </a:spcBef>
              <a:spcAft>
                <a:spcPts val="0"/>
              </a:spcAft>
              <a:buClr>
                <a:schemeClr val="lt1"/>
              </a:buClr>
              <a:buSzPts val="5000"/>
              <a:buFont typeface="Arial"/>
              <a:buNone/>
              <a:defRPr b="0" i="0" sz="5000" u="none" cap="none" strike="noStrike">
                <a:solidFill>
                  <a:schemeClr val="lt1"/>
                </a:solidFill>
                <a:latin typeface="Inter Black"/>
                <a:ea typeface="Inter Black"/>
                <a:cs typeface="Inter Black"/>
                <a:sym typeface="Inter Black"/>
              </a:defRPr>
            </a:lvl1pPr>
            <a:lvl2pPr indent="-228600" lvl="1" marL="914400" marR="0" rtl="0" algn="l">
              <a:lnSpc>
                <a:spcPct val="100000"/>
              </a:lnSpc>
              <a:spcBef>
                <a:spcPts val="36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2pPr>
            <a:lvl3pPr indent="-228600" lvl="2" marL="1371600" marR="0" rtl="0" algn="l">
              <a:lnSpc>
                <a:spcPct val="100000"/>
              </a:lnSpc>
              <a:spcBef>
                <a:spcPts val="32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3pPr>
            <a:lvl4pPr indent="-228600" lvl="3" marL="1828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4pPr>
            <a:lvl5pPr indent="-228600" lvl="4" marL="22860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5pPr>
            <a:lvl6pPr indent="-228600" lvl="5" marL="27432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6pPr>
            <a:lvl7pPr indent="-228600" lvl="6" marL="32004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7pPr>
            <a:lvl8pPr indent="-228600" lvl="7" marL="36576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8pPr>
            <a:lvl9pPr indent="-228600" lvl="8" marL="4114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9pPr>
          </a:lstStyle>
          <a:p/>
        </p:txBody>
      </p:sp>
      <p:sp>
        <p:nvSpPr>
          <p:cNvPr id="101" name="Google Shape;101;p16"/>
          <p:cNvSpPr txBox="1"/>
          <p:nvPr>
            <p:ph idx="3" type="body"/>
          </p:nvPr>
        </p:nvSpPr>
        <p:spPr>
          <a:xfrm>
            <a:off x="426066" y="4033109"/>
            <a:ext cx="8300100" cy="4551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dk1"/>
              </a:buClr>
              <a:buSzPts val="3200"/>
              <a:buFont typeface="Arial"/>
              <a:buNone/>
              <a:defRPr b="0" i="0" sz="32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02" name="Google Shape;102;p16"/>
          <p:cNvSpPr txBox="1"/>
          <p:nvPr>
            <p:ph idx="4" type="body"/>
          </p:nvPr>
        </p:nvSpPr>
        <p:spPr>
          <a:xfrm>
            <a:off x="426066" y="4499303"/>
            <a:ext cx="8300100" cy="247200"/>
          </a:xfrm>
          <a:prstGeom prst="rect">
            <a:avLst/>
          </a:prstGeom>
          <a:noFill/>
          <a:ln>
            <a:noFill/>
          </a:ln>
        </p:spPr>
        <p:txBody>
          <a:bodyPr anchorCtr="0" anchor="t" bIns="0" lIns="0" spcFirstLastPara="1" rIns="0" wrap="square" tIns="0">
            <a:normAutofit/>
          </a:bodyPr>
          <a:lstStyle>
            <a:lvl1pPr indent="-228600" lvl="0" marL="457200" marR="0" rtl="0" algn="l">
              <a:lnSpc>
                <a:spcPct val="100000"/>
              </a:lnSpc>
              <a:spcBef>
                <a:spcPts val="360"/>
              </a:spcBef>
              <a:spcAft>
                <a:spcPts val="0"/>
              </a:spcAft>
              <a:buClr>
                <a:schemeClr val="lt1"/>
              </a:buClr>
              <a:buSzPts val="1800"/>
              <a:buFont typeface="Arial"/>
              <a:buNone/>
              <a:defRPr b="0" i="0" sz="1800" u="none" cap="none" strike="noStrike">
                <a:solidFill>
                  <a:schemeClr val="lt1"/>
                </a:solidFill>
                <a:latin typeface="Inter"/>
                <a:ea typeface="Inter"/>
                <a:cs typeface="Inter"/>
                <a:sym typeface="Inter"/>
              </a:defRPr>
            </a:lvl1pPr>
            <a:lvl2pPr indent="-228600" lvl="1" marL="914400" marR="0" rtl="0" algn="l">
              <a:lnSpc>
                <a:spcPct val="100000"/>
              </a:lnSpc>
              <a:spcBef>
                <a:spcPts val="36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2pPr>
            <a:lvl3pPr indent="-228600" lvl="2" marL="1371600" marR="0" rtl="0" algn="l">
              <a:lnSpc>
                <a:spcPct val="100000"/>
              </a:lnSpc>
              <a:spcBef>
                <a:spcPts val="32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3pPr>
            <a:lvl4pPr indent="-228600" lvl="3" marL="1828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4pPr>
            <a:lvl5pPr indent="-228600" lvl="4" marL="22860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5pPr>
            <a:lvl6pPr indent="-228600" lvl="5" marL="27432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6pPr>
            <a:lvl7pPr indent="-228600" lvl="6" marL="32004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7pPr>
            <a:lvl8pPr indent="-228600" lvl="7" marL="36576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8pPr>
            <a:lvl9pPr indent="-228600" lvl="8" marL="4114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9pPr>
          </a:lstStyle>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st question, optional answers">
  <p:cSld name="Test question, optional answers">
    <p:bg>
      <p:bgPr>
        <a:blipFill>
          <a:blip r:embed="rId2">
            <a:alphaModFix/>
          </a:blip>
          <a:stretch>
            <a:fillRect/>
          </a:stretch>
        </a:blipFill>
      </p:bgPr>
    </p:bg>
    <p:spTree>
      <p:nvGrpSpPr>
        <p:cNvPr id="952" name="Shape 952"/>
        <p:cNvGrpSpPr/>
        <p:nvPr/>
      </p:nvGrpSpPr>
      <p:grpSpPr>
        <a:xfrm>
          <a:off x="0" y="0"/>
          <a:ext cx="0" cy="0"/>
          <a:chOff x="0" y="0"/>
          <a:chExt cx="0" cy="0"/>
        </a:xfrm>
      </p:grpSpPr>
      <p:sp>
        <p:nvSpPr>
          <p:cNvPr id="953" name="Google Shape;953;p147"/>
          <p:cNvSpPr txBox="1"/>
          <p:nvPr>
            <p:ph type="title"/>
          </p:nvPr>
        </p:nvSpPr>
        <p:spPr>
          <a:xfrm>
            <a:off x="457200" y="255494"/>
            <a:ext cx="8229600" cy="685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54" name="Google Shape;954;p147"/>
          <p:cNvSpPr txBox="1"/>
          <p:nvPr>
            <p:ph idx="1" type="body"/>
          </p:nvPr>
        </p:nvSpPr>
        <p:spPr>
          <a:xfrm>
            <a:off x="493059" y="1032749"/>
            <a:ext cx="8229600" cy="5673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00"/>
              </a:spcBef>
              <a:spcAft>
                <a:spcPts val="0"/>
              </a:spcAft>
              <a:buClr>
                <a:schemeClr val="accent6"/>
              </a:buClr>
              <a:buSzPts val="1400"/>
              <a:buNone/>
              <a:defRPr sz="2400">
                <a:solidFill>
                  <a:srgbClr val="262626"/>
                </a:solidFill>
              </a:defRPr>
            </a:lvl1pPr>
            <a:lvl2pPr indent="-228600" lvl="1" marL="914400" algn="l">
              <a:lnSpc>
                <a:spcPct val="100000"/>
              </a:lnSpc>
              <a:spcBef>
                <a:spcPts val="0"/>
              </a:spcBef>
              <a:spcAft>
                <a:spcPts val="0"/>
              </a:spcAft>
              <a:buClr>
                <a:schemeClr val="accent6"/>
              </a:buClr>
              <a:buSzPts val="1400"/>
              <a:buNone/>
              <a:defRPr sz="2000">
                <a:solidFill>
                  <a:srgbClr val="262626"/>
                </a:solidFill>
              </a:defRPr>
            </a:lvl2pPr>
            <a:lvl3pPr indent="-228600" lvl="2" marL="1371600" algn="l">
              <a:lnSpc>
                <a:spcPct val="100000"/>
              </a:lnSpc>
              <a:spcBef>
                <a:spcPts val="0"/>
              </a:spcBef>
              <a:spcAft>
                <a:spcPts val="0"/>
              </a:spcAft>
              <a:buClr>
                <a:schemeClr val="accent6"/>
              </a:buClr>
              <a:buSzPts val="1400"/>
              <a:buNone/>
              <a:defRPr sz="1800">
                <a:solidFill>
                  <a:srgbClr val="262626"/>
                </a:solidFill>
              </a:defRPr>
            </a:lvl3pPr>
            <a:lvl4pPr indent="-228600" lvl="3" marL="1828800" algn="l">
              <a:lnSpc>
                <a:spcPct val="100000"/>
              </a:lnSpc>
              <a:spcBef>
                <a:spcPts val="0"/>
              </a:spcBef>
              <a:spcAft>
                <a:spcPts val="0"/>
              </a:spcAft>
              <a:buClr>
                <a:schemeClr val="accent6"/>
              </a:buClr>
              <a:buSzPts val="1400"/>
              <a:buNone/>
              <a:defRPr sz="1800">
                <a:solidFill>
                  <a:srgbClr val="262626"/>
                </a:solidFill>
              </a:defRPr>
            </a:lvl4pPr>
            <a:lvl5pPr indent="-228600" lvl="4" marL="2286000" algn="l">
              <a:lnSpc>
                <a:spcPct val="100000"/>
              </a:lnSpc>
              <a:spcBef>
                <a:spcPts val="0"/>
              </a:spcBef>
              <a:spcAft>
                <a:spcPts val="0"/>
              </a:spcAft>
              <a:buClr>
                <a:schemeClr val="accent6"/>
              </a:buClr>
              <a:buSzPts val="1400"/>
              <a:buNone/>
              <a:defRPr sz="1800">
                <a:solidFill>
                  <a:srgbClr val="262626"/>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955" name="Google Shape;955;p147"/>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56" name="Google Shape;956;p147"/>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57" name="Google Shape;957;p147"/>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
        <p:nvSpPr>
          <p:cNvPr id="958" name="Google Shape;958;p147"/>
          <p:cNvSpPr txBox="1"/>
          <p:nvPr>
            <p:ph idx="2" type="body"/>
          </p:nvPr>
        </p:nvSpPr>
        <p:spPr>
          <a:xfrm>
            <a:off x="518160" y="1885950"/>
            <a:ext cx="8229600" cy="26862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00"/>
              </a:spcBef>
              <a:spcAft>
                <a:spcPts val="0"/>
              </a:spcAft>
              <a:buClr>
                <a:schemeClr val="accent6"/>
              </a:buClr>
              <a:buSzPts val="1400"/>
              <a:buAutoNum type="arabicPeriod"/>
              <a:defRPr sz="2400">
                <a:solidFill>
                  <a:srgbClr val="262626"/>
                </a:solidFill>
              </a:defRPr>
            </a:lvl1pPr>
            <a:lvl2pPr indent="-228600" lvl="1" marL="914400" algn="l">
              <a:lnSpc>
                <a:spcPct val="100000"/>
              </a:lnSpc>
              <a:spcBef>
                <a:spcPts val="0"/>
              </a:spcBef>
              <a:spcAft>
                <a:spcPts val="0"/>
              </a:spcAft>
              <a:buClr>
                <a:schemeClr val="accent6"/>
              </a:buClr>
              <a:buSzPts val="1400"/>
              <a:buNone/>
              <a:defRPr sz="2000">
                <a:solidFill>
                  <a:srgbClr val="262626"/>
                </a:solidFill>
              </a:defRPr>
            </a:lvl2pPr>
            <a:lvl3pPr indent="-228600" lvl="2" marL="1371600" algn="l">
              <a:lnSpc>
                <a:spcPct val="100000"/>
              </a:lnSpc>
              <a:spcBef>
                <a:spcPts val="0"/>
              </a:spcBef>
              <a:spcAft>
                <a:spcPts val="0"/>
              </a:spcAft>
              <a:buClr>
                <a:schemeClr val="accent6"/>
              </a:buClr>
              <a:buSzPts val="1400"/>
              <a:buNone/>
              <a:defRPr sz="1800">
                <a:solidFill>
                  <a:srgbClr val="262626"/>
                </a:solidFill>
              </a:defRPr>
            </a:lvl3pPr>
            <a:lvl4pPr indent="-228600" lvl="3" marL="1828800" algn="l">
              <a:lnSpc>
                <a:spcPct val="100000"/>
              </a:lnSpc>
              <a:spcBef>
                <a:spcPts val="0"/>
              </a:spcBef>
              <a:spcAft>
                <a:spcPts val="0"/>
              </a:spcAft>
              <a:buClr>
                <a:schemeClr val="accent6"/>
              </a:buClr>
              <a:buSzPts val="1400"/>
              <a:buNone/>
              <a:defRPr sz="1800">
                <a:solidFill>
                  <a:srgbClr val="262626"/>
                </a:solidFill>
              </a:defRPr>
            </a:lvl4pPr>
            <a:lvl5pPr indent="-228600" lvl="4" marL="2286000" algn="l">
              <a:lnSpc>
                <a:spcPct val="100000"/>
              </a:lnSpc>
              <a:spcBef>
                <a:spcPts val="0"/>
              </a:spcBef>
              <a:spcAft>
                <a:spcPts val="0"/>
              </a:spcAft>
              <a:buClr>
                <a:schemeClr val="accent6"/>
              </a:buClr>
              <a:buSzPts val="1400"/>
              <a:buNone/>
              <a:defRPr sz="1800">
                <a:solidFill>
                  <a:srgbClr val="262626"/>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st answer, explanation">
  <p:cSld name="Test answer, explanation">
    <p:bg>
      <p:bgPr>
        <a:blipFill>
          <a:blip r:embed="rId2">
            <a:alphaModFix/>
          </a:blip>
          <a:stretch>
            <a:fillRect/>
          </a:stretch>
        </a:blipFill>
      </p:bgPr>
    </p:bg>
    <p:spTree>
      <p:nvGrpSpPr>
        <p:cNvPr id="959" name="Shape 959"/>
        <p:cNvGrpSpPr/>
        <p:nvPr/>
      </p:nvGrpSpPr>
      <p:grpSpPr>
        <a:xfrm>
          <a:off x="0" y="0"/>
          <a:ext cx="0" cy="0"/>
          <a:chOff x="0" y="0"/>
          <a:chExt cx="0" cy="0"/>
        </a:xfrm>
      </p:grpSpPr>
      <p:sp>
        <p:nvSpPr>
          <p:cNvPr id="960" name="Google Shape;960;p148"/>
          <p:cNvSpPr txBox="1"/>
          <p:nvPr>
            <p:ph type="title"/>
          </p:nvPr>
        </p:nvSpPr>
        <p:spPr>
          <a:xfrm>
            <a:off x="457200" y="255494"/>
            <a:ext cx="8229600" cy="685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61" name="Google Shape;961;p148"/>
          <p:cNvSpPr txBox="1"/>
          <p:nvPr>
            <p:ph idx="1" type="body"/>
          </p:nvPr>
        </p:nvSpPr>
        <p:spPr>
          <a:xfrm>
            <a:off x="493059" y="1032749"/>
            <a:ext cx="8229600" cy="5673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00"/>
              </a:spcBef>
              <a:spcAft>
                <a:spcPts val="0"/>
              </a:spcAft>
              <a:buClr>
                <a:schemeClr val="accent6"/>
              </a:buClr>
              <a:buSzPts val="1400"/>
              <a:buNone/>
              <a:defRPr sz="2400">
                <a:solidFill>
                  <a:srgbClr val="262626"/>
                </a:solidFill>
              </a:defRPr>
            </a:lvl1pPr>
            <a:lvl2pPr indent="-228600" lvl="1" marL="914400" algn="l">
              <a:lnSpc>
                <a:spcPct val="100000"/>
              </a:lnSpc>
              <a:spcBef>
                <a:spcPts val="0"/>
              </a:spcBef>
              <a:spcAft>
                <a:spcPts val="0"/>
              </a:spcAft>
              <a:buClr>
                <a:schemeClr val="accent6"/>
              </a:buClr>
              <a:buSzPts val="1400"/>
              <a:buNone/>
              <a:defRPr sz="2000">
                <a:solidFill>
                  <a:srgbClr val="262626"/>
                </a:solidFill>
              </a:defRPr>
            </a:lvl2pPr>
            <a:lvl3pPr indent="-228600" lvl="2" marL="1371600" algn="l">
              <a:lnSpc>
                <a:spcPct val="100000"/>
              </a:lnSpc>
              <a:spcBef>
                <a:spcPts val="0"/>
              </a:spcBef>
              <a:spcAft>
                <a:spcPts val="0"/>
              </a:spcAft>
              <a:buClr>
                <a:schemeClr val="accent6"/>
              </a:buClr>
              <a:buSzPts val="1400"/>
              <a:buNone/>
              <a:defRPr sz="1800">
                <a:solidFill>
                  <a:srgbClr val="262626"/>
                </a:solidFill>
              </a:defRPr>
            </a:lvl3pPr>
            <a:lvl4pPr indent="-228600" lvl="3" marL="1828800" algn="l">
              <a:lnSpc>
                <a:spcPct val="100000"/>
              </a:lnSpc>
              <a:spcBef>
                <a:spcPts val="0"/>
              </a:spcBef>
              <a:spcAft>
                <a:spcPts val="0"/>
              </a:spcAft>
              <a:buClr>
                <a:schemeClr val="accent6"/>
              </a:buClr>
              <a:buSzPts val="1400"/>
              <a:buNone/>
              <a:defRPr sz="1800">
                <a:solidFill>
                  <a:srgbClr val="262626"/>
                </a:solidFill>
              </a:defRPr>
            </a:lvl4pPr>
            <a:lvl5pPr indent="-228600" lvl="4" marL="2286000" algn="l">
              <a:lnSpc>
                <a:spcPct val="100000"/>
              </a:lnSpc>
              <a:spcBef>
                <a:spcPts val="0"/>
              </a:spcBef>
              <a:spcAft>
                <a:spcPts val="0"/>
              </a:spcAft>
              <a:buClr>
                <a:schemeClr val="accent6"/>
              </a:buClr>
              <a:buSzPts val="1400"/>
              <a:buNone/>
              <a:defRPr sz="1800">
                <a:solidFill>
                  <a:srgbClr val="262626"/>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962" name="Google Shape;962;p148"/>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63" name="Google Shape;963;p148"/>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64" name="Google Shape;964;p148"/>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
        <p:nvSpPr>
          <p:cNvPr id="965" name="Google Shape;965;p148"/>
          <p:cNvSpPr txBox="1"/>
          <p:nvPr>
            <p:ph idx="2" type="body"/>
          </p:nvPr>
        </p:nvSpPr>
        <p:spPr>
          <a:xfrm>
            <a:off x="508000" y="1885950"/>
            <a:ext cx="8229600" cy="26862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00"/>
              </a:spcBef>
              <a:spcAft>
                <a:spcPts val="0"/>
              </a:spcAft>
              <a:buClr>
                <a:schemeClr val="accent6"/>
              </a:buClr>
              <a:buSzPts val="1400"/>
              <a:buNone/>
              <a:defRPr sz="2400">
                <a:solidFill>
                  <a:srgbClr val="262626"/>
                </a:solidFill>
              </a:defRPr>
            </a:lvl1pPr>
            <a:lvl2pPr indent="-228600" lvl="1" marL="914400" algn="l">
              <a:lnSpc>
                <a:spcPct val="100000"/>
              </a:lnSpc>
              <a:spcBef>
                <a:spcPts val="0"/>
              </a:spcBef>
              <a:spcAft>
                <a:spcPts val="0"/>
              </a:spcAft>
              <a:buClr>
                <a:schemeClr val="accent6"/>
              </a:buClr>
              <a:buSzPts val="1400"/>
              <a:buNone/>
              <a:defRPr sz="2000">
                <a:solidFill>
                  <a:srgbClr val="262626"/>
                </a:solidFill>
              </a:defRPr>
            </a:lvl2pPr>
            <a:lvl3pPr indent="-228600" lvl="2" marL="1371600" algn="l">
              <a:lnSpc>
                <a:spcPct val="100000"/>
              </a:lnSpc>
              <a:spcBef>
                <a:spcPts val="0"/>
              </a:spcBef>
              <a:spcAft>
                <a:spcPts val="0"/>
              </a:spcAft>
              <a:buClr>
                <a:schemeClr val="accent6"/>
              </a:buClr>
              <a:buSzPts val="1400"/>
              <a:buNone/>
              <a:defRPr sz="1800">
                <a:solidFill>
                  <a:srgbClr val="262626"/>
                </a:solidFill>
              </a:defRPr>
            </a:lvl3pPr>
            <a:lvl4pPr indent="-228600" lvl="3" marL="1828800" algn="l">
              <a:lnSpc>
                <a:spcPct val="100000"/>
              </a:lnSpc>
              <a:spcBef>
                <a:spcPts val="0"/>
              </a:spcBef>
              <a:spcAft>
                <a:spcPts val="0"/>
              </a:spcAft>
              <a:buClr>
                <a:schemeClr val="accent6"/>
              </a:buClr>
              <a:buSzPts val="1400"/>
              <a:buNone/>
              <a:defRPr sz="1800">
                <a:solidFill>
                  <a:srgbClr val="262626"/>
                </a:solidFill>
              </a:defRPr>
            </a:lvl4pPr>
            <a:lvl5pPr indent="-228600" lvl="4" marL="2286000" algn="l">
              <a:lnSpc>
                <a:spcPct val="100000"/>
              </a:lnSpc>
              <a:spcBef>
                <a:spcPts val="0"/>
              </a:spcBef>
              <a:spcAft>
                <a:spcPts val="0"/>
              </a:spcAft>
              <a:buClr>
                <a:schemeClr val="accent6"/>
              </a:buClr>
              <a:buSzPts val="1400"/>
              <a:buNone/>
              <a:defRPr sz="1800">
                <a:solidFill>
                  <a:srgbClr val="262626"/>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RC">
  <p:cSld name="QRC">
    <p:bg>
      <p:bgPr>
        <a:blipFill>
          <a:blip r:embed="rId2">
            <a:alphaModFix/>
          </a:blip>
          <a:stretch>
            <a:fillRect/>
          </a:stretch>
        </a:blipFill>
      </p:bgPr>
    </p:bg>
    <p:spTree>
      <p:nvGrpSpPr>
        <p:cNvPr id="966" name="Shape 966"/>
        <p:cNvGrpSpPr/>
        <p:nvPr/>
      </p:nvGrpSpPr>
      <p:grpSpPr>
        <a:xfrm>
          <a:off x="0" y="0"/>
          <a:ext cx="0" cy="0"/>
          <a:chOff x="0" y="0"/>
          <a:chExt cx="0" cy="0"/>
        </a:xfrm>
      </p:grpSpPr>
      <p:sp>
        <p:nvSpPr>
          <p:cNvPr id="967" name="Google Shape;967;p149"/>
          <p:cNvSpPr txBox="1"/>
          <p:nvPr>
            <p:ph type="title"/>
          </p:nvPr>
        </p:nvSpPr>
        <p:spPr>
          <a:xfrm>
            <a:off x="457200" y="255494"/>
            <a:ext cx="8229600" cy="685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68" name="Google Shape;968;p149"/>
          <p:cNvSpPr txBox="1"/>
          <p:nvPr>
            <p:ph idx="1" type="body"/>
          </p:nvPr>
        </p:nvSpPr>
        <p:spPr>
          <a:xfrm>
            <a:off x="493059" y="1032749"/>
            <a:ext cx="8229600" cy="5673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00"/>
              </a:spcBef>
              <a:spcAft>
                <a:spcPts val="0"/>
              </a:spcAft>
              <a:buClr>
                <a:schemeClr val="accent6"/>
              </a:buClr>
              <a:buSzPts val="1400"/>
              <a:buNone/>
              <a:defRPr sz="2400">
                <a:solidFill>
                  <a:srgbClr val="262626"/>
                </a:solidFill>
              </a:defRPr>
            </a:lvl1pPr>
            <a:lvl2pPr indent="-228600" lvl="1" marL="914400" algn="l">
              <a:lnSpc>
                <a:spcPct val="100000"/>
              </a:lnSpc>
              <a:spcBef>
                <a:spcPts val="0"/>
              </a:spcBef>
              <a:spcAft>
                <a:spcPts val="0"/>
              </a:spcAft>
              <a:buClr>
                <a:schemeClr val="accent6"/>
              </a:buClr>
              <a:buSzPts val="1400"/>
              <a:buNone/>
              <a:defRPr sz="2000">
                <a:solidFill>
                  <a:srgbClr val="262626"/>
                </a:solidFill>
              </a:defRPr>
            </a:lvl2pPr>
            <a:lvl3pPr indent="-228600" lvl="2" marL="1371600" algn="l">
              <a:lnSpc>
                <a:spcPct val="100000"/>
              </a:lnSpc>
              <a:spcBef>
                <a:spcPts val="0"/>
              </a:spcBef>
              <a:spcAft>
                <a:spcPts val="0"/>
              </a:spcAft>
              <a:buClr>
                <a:schemeClr val="accent6"/>
              </a:buClr>
              <a:buSzPts val="1400"/>
              <a:buNone/>
              <a:defRPr sz="1800">
                <a:solidFill>
                  <a:srgbClr val="262626"/>
                </a:solidFill>
              </a:defRPr>
            </a:lvl3pPr>
            <a:lvl4pPr indent="-228600" lvl="3" marL="1828800" algn="l">
              <a:lnSpc>
                <a:spcPct val="100000"/>
              </a:lnSpc>
              <a:spcBef>
                <a:spcPts val="0"/>
              </a:spcBef>
              <a:spcAft>
                <a:spcPts val="0"/>
              </a:spcAft>
              <a:buClr>
                <a:schemeClr val="accent6"/>
              </a:buClr>
              <a:buSzPts val="1400"/>
              <a:buNone/>
              <a:defRPr sz="1800">
                <a:solidFill>
                  <a:srgbClr val="262626"/>
                </a:solidFill>
              </a:defRPr>
            </a:lvl4pPr>
            <a:lvl5pPr indent="-228600" lvl="4" marL="2286000" algn="l">
              <a:lnSpc>
                <a:spcPct val="100000"/>
              </a:lnSpc>
              <a:spcBef>
                <a:spcPts val="0"/>
              </a:spcBef>
              <a:spcAft>
                <a:spcPts val="0"/>
              </a:spcAft>
              <a:buClr>
                <a:schemeClr val="accent6"/>
              </a:buClr>
              <a:buSzPts val="1400"/>
              <a:buNone/>
              <a:defRPr sz="1800">
                <a:solidFill>
                  <a:srgbClr val="262626"/>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969" name="Google Shape;969;p149"/>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70" name="Google Shape;970;p149"/>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71" name="Google Shape;971;p149"/>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_OBJECTS" type="twoObj">
  <p:cSld name="TWO_OBJECTS">
    <p:bg>
      <p:bgPr>
        <a:blipFill>
          <a:blip r:embed="rId2">
            <a:alphaModFix/>
          </a:blip>
          <a:stretch>
            <a:fillRect/>
          </a:stretch>
        </a:blipFill>
      </p:bgPr>
    </p:bg>
    <p:spTree>
      <p:nvGrpSpPr>
        <p:cNvPr id="972" name="Shape 972"/>
        <p:cNvGrpSpPr/>
        <p:nvPr/>
      </p:nvGrpSpPr>
      <p:grpSpPr>
        <a:xfrm>
          <a:off x="0" y="0"/>
          <a:ext cx="0" cy="0"/>
          <a:chOff x="0" y="0"/>
          <a:chExt cx="0" cy="0"/>
        </a:xfrm>
      </p:grpSpPr>
      <p:sp>
        <p:nvSpPr>
          <p:cNvPr id="973" name="Google Shape;973;p150"/>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74" name="Google Shape;974;p150"/>
          <p:cNvSpPr txBox="1"/>
          <p:nvPr>
            <p:ph idx="1" type="body"/>
          </p:nvPr>
        </p:nvSpPr>
        <p:spPr>
          <a:xfrm>
            <a:off x="457200" y="1200151"/>
            <a:ext cx="4038600" cy="33945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None/>
              <a:defRPr sz="2800">
                <a:solidFill>
                  <a:srgbClr val="262626"/>
                </a:solidFill>
              </a:defRPr>
            </a:lvl1pPr>
            <a:lvl2pPr indent="-228600" lvl="1" marL="914400" algn="l">
              <a:lnSpc>
                <a:spcPct val="100000"/>
              </a:lnSpc>
              <a:spcBef>
                <a:spcPts val="0"/>
              </a:spcBef>
              <a:spcAft>
                <a:spcPts val="0"/>
              </a:spcAft>
              <a:buSzPts val="1400"/>
              <a:buNone/>
              <a:defRPr sz="2400">
                <a:solidFill>
                  <a:srgbClr val="262626"/>
                </a:solidFill>
              </a:defRPr>
            </a:lvl2pPr>
            <a:lvl3pPr indent="-228600" lvl="2" marL="1371600" algn="l">
              <a:lnSpc>
                <a:spcPct val="100000"/>
              </a:lnSpc>
              <a:spcBef>
                <a:spcPts val="0"/>
              </a:spcBef>
              <a:spcAft>
                <a:spcPts val="0"/>
              </a:spcAft>
              <a:buSzPts val="1400"/>
              <a:buNone/>
              <a:defRPr sz="2000">
                <a:solidFill>
                  <a:srgbClr val="262626"/>
                </a:solidFill>
              </a:defRPr>
            </a:lvl3pPr>
            <a:lvl4pPr indent="-228600" lvl="3" marL="1828800" algn="l">
              <a:lnSpc>
                <a:spcPct val="100000"/>
              </a:lnSpc>
              <a:spcBef>
                <a:spcPts val="0"/>
              </a:spcBef>
              <a:spcAft>
                <a:spcPts val="0"/>
              </a:spcAft>
              <a:buSzPts val="1400"/>
              <a:buNone/>
              <a:defRPr sz="1800">
                <a:solidFill>
                  <a:srgbClr val="262626"/>
                </a:solidFill>
              </a:defRPr>
            </a:lvl4pPr>
            <a:lvl5pPr indent="-228600" lvl="4" marL="2286000" algn="l">
              <a:lnSpc>
                <a:spcPct val="100000"/>
              </a:lnSpc>
              <a:spcBef>
                <a:spcPts val="0"/>
              </a:spcBef>
              <a:spcAft>
                <a:spcPts val="0"/>
              </a:spcAft>
              <a:buSzPts val="1400"/>
              <a:buNone/>
              <a:defRPr sz="1800">
                <a:solidFill>
                  <a:srgbClr val="262626"/>
                </a:solidFill>
              </a:defRPr>
            </a:lvl5pPr>
            <a:lvl6pPr indent="-317500" lvl="5" marL="2743200" algn="l">
              <a:lnSpc>
                <a:spcPct val="100000"/>
              </a:lnSpc>
              <a:spcBef>
                <a:spcPts val="0"/>
              </a:spcBef>
              <a:spcAft>
                <a:spcPts val="0"/>
              </a:spcAft>
              <a:buSzPts val="1400"/>
              <a:buChar char="●"/>
              <a:defRPr sz="1800"/>
            </a:lvl6pPr>
            <a:lvl7pPr indent="-317500" lvl="6" marL="3200400" algn="l">
              <a:lnSpc>
                <a:spcPct val="100000"/>
              </a:lnSpc>
              <a:spcBef>
                <a:spcPts val="0"/>
              </a:spcBef>
              <a:spcAft>
                <a:spcPts val="0"/>
              </a:spcAft>
              <a:buSzPts val="1400"/>
              <a:buChar char="●"/>
              <a:defRPr sz="1800"/>
            </a:lvl7pPr>
            <a:lvl8pPr indent="-317500" lvl="7" marL="3657600" algn="l">
              <a:lnSpc>
                <a:spcPct val="100000"/>
              </a:lnSpc>
              <a:spcBef>
                <a:spcPts val="0"/>
              </a:spcBef>
              <a:spcAft>
                <a:spcPts val="0"/>
              </a:spcAft>
              <a:buSzPts val="1400"/>
              <a:buChar char="●"/>
              <a:defRPr sz="1800"/>
            </a:lvl8pPr>
            <a:lvl9pPr indent="-317500" lvl="8" marL="4114800" algn="l">
              <a:lnSpc>
                <a:spcPct val="100000"/>
              </a:lnSpc>
              <a:spcBef>
                <a:spcPts val="0"/>
              </a:spcBef>
              <a:spcAft>
                <a:spcPts val="0"/>
              </a:spcAft>
              <a:buSzPts val="1400"/>
              <a:buChar char="●"/>
              <a:defRPr sz="1800"/>
            </a:lvl9pPr>
          </a:lstStyle>
          <a:p/>
        </p:txBody>
      </p:sp>
      <p:sp>
        <p:nvSpPr>
          <p:cNvPr id="975" name="Google Shape;975;p150"/>
          <p:cNvSpPr txBox="1"/>
          <p:nvPr>
            <p:ph idx="2" type="body"/>
          </p:nvPr>
        </p:nvSpPr>
        <p:spPr>
          <a:xfrm>
            <a:off x="4648200" y="1200151"/>
            <a:ext cx="4038600" cy="33945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None/>
              <a:defRPr sz="2800">
                <a:solidFill>
                  <a:srgbClr val="262626"/>
                </a:solidFill>
              </a:defRPr>
            </a:lvl1pPr>
            <a:lvl2pPr indent="-228600" lvl="1" marL="914400" algn="l">
              <a:lnSpc>
                <a:spcPct val="100000"/>
              </a:lnSpc>
              <a:spcBef>
                <a:spcPts val="0"/>
              </a:spcBef>
              <a:spcAft>
                <a:spcPts val="0"/>
              </a:spcAft>
              <a:buSzPts val="1400"/>
              <a:buNone/>
              <a:defRPr sz="2400">
                <a:solidFill>
                  <a:srgbClr val="262626"/>
                </a:solidFill>
              </a:defRPr>
            </a:lvl2pPr>
            <a:lvl3pPr indent="-228600" lvl="2" marL="1371600" algn="l">
              <a:lnSpc>
                <a:spcPct val="100000"/>
              </a:lnSpc>
              <a:spcBef>
                <a:spcPts val="0"/>
              </a:spcBef>
              <a:spcAft>
                <a:spcPts val="0"/>
              </a:spcAft>
              <a:buSzPts val="1400"/>
              <a:buNone/>
              <a:defRPr sz="2000">
                <a:solidFill>
                  <a:srgbClr val="262626"/>
                </a:solidFill>
              </a:defRPr>
            </a:lvl3pPr>
            <a:lvl4pPr indent="-228600" lvl="3" marL="1828800" algn="l">
              <a:lnSpc>
                <a:spcPct val="100000"/>
              </a:lnSpc>
              <a:spcBef>
                <a:spcPts val="0"/>
              </a:spcBef>
              <a:spcAft>
                <a:spcPts val="0"/>
              </a:spcAft>
              <a:buSzPts val="1400"/>
              <a:buNone/>
              <a:defRPr sz="1800">
                <a:solidFill>
                  <a:srgbClr val="262626"/>
                </a:solidFill>
              </a:defRPr>
            </a:lvl4pPr>
            <a:lvl5pPr indent="-228600" lvl="4" marL="2286000" algn="l">
              <a:lnSpc>
                <a:spcPct val="100000"/>
              </a:lnSpc>
              <a:spcBef>
                <a:spcPts val="0"/>
              </a:spcBef>
              <a:spcAft>
                <a:spcPts val="0"/>
              </a:spcAft>
              <a:buSzPts val="1400"/>
              <a:buNone/>
              <a:defRPr sz="1800">
                <a:solidFill>
                  <a:srgbClr val="262626"/>
                </a:solidFill>
              </a:defRPr>
            </a:lvl5pPr>
            <a:lvl6pPr indent="-317500" lvl="5" marL="2743200" algn="l">
              <a:lnSpc>
                <a:spcPct val="100000"/>
              </a:lnSpc>
              <a:spcBef>
                <a:spcPts val="0"/>
              </a:spcBef>
              <a:spcAft>
                <a:spcPts val="0"/>
              </a:spcAft>
              <a:buSzPts val="1400"/>
              <a:buChar char="●"/>
              <a:defRPr sz="1800"/>
            </a:lvl6pPr>
            <a:lvl7pPr indent="-317500" lvl="6" marL="3200400" algn="l">
              <a:lnSpc>
                <a:spcPct val="100000"/>
              </a:lnSpc>
              <a:spcBef>
                <a:spcPts val="0"/>
              </a:spcBef>
              <a:spcAft>
                <a:spcPts val="0"/>
              </a:spcAft>
              <a:buSzPts val="1400"/>
              <a:buChar char="●"/>
              <a:defRPr sz="1800"/>
            </a:lvl7pPr>
            <a:lvl8pPr indent="-317500" lvl="7" marL="3657600" algn="l">
              <a:lnSpc>
                <a:spcPct val="100000"/>
              </a:lnSpc>
              <a:spcBef>
                <a:spcPts val="0"/>
              </a:spcBef>
              <a:spcAft>
                <a:spcPts val="0"/>
              </a:spcAft>
              <a:buSzPts val="1400"/>
              <a:buChar char="●"/>
              <a:defRPr sz="1800"/>
            </a:lvl8pPr>
            <a:lvl9pPr indent="-317500" lvl="8" marL="4114800" algn="l">
              <a:lnSpc>
                <a:spcPct val="100000"/>
              </a:lnSpc>
              <a:spcBef>
                <a:spcPts val="0"/>
              </a:spcBef>
              <a:spcAft>
                <a:spcPts val="0"/>
              </a:spcAft>
              <a:buSzPts val="1400"/>
              <a:buChar char="●"/>
              <a:defRPr sz="1800"/>
            </a:lvl9pPr>
          </a:lstStyle>
          <a:p/>
        </p:txBody>
      </p:sp>
      <p:sp>
        <p:nvSpPr>
          <p:cNvPr id="976" name="Google Shape;976;p150"/>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77" name="Google Shape;977;p150"/>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78" name="Google Shape;978;p150"/>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_WITH_CAPTION_TEXT" type="objTx">
  <p:cSld name="OBJECT_WITH_CAPTION_TEXT">
    <p:bg>
      <p:bgPr>
        <a:blipFill>
          <a:blip r:embed="rId2">
            <a:alphaModFix/>
          </a:blip>
          <a:stretch>
            <a:fillRect/>
          </a:stretch>
        </a:blipFill>
      </p:bgPr>
    </p:bg>
    <p:spTree>
      <p:nvGrpSpPr>
        <p:cNvPr id="979" name="Shape 979"/>
        <p:cNvGrpSpPr/>
        <p:nvPr/>
      </p:nvGrpSpPr>
      <p:grpSpPr>
        <a:xfrm>
          <a:off x="0" y="0"/>
          <a:ext cx="0" cy="0"/>
          <a:chOff x="0" y="0"/>
          <a:chExt cx="0" cy="0"/>
        </a:xfrm>
      </p:grpSpPr>
      <p:sp>
        <p:nvSpPr>
          <p:cNvPr id="980" name="Google Shape;980;p151"/>
          <p:cNvSpPr txBox="1"/>
          <p:nvPr>
            <p:ph type="title"/>
          </p:nvPr>
        </p:nvSpPr>
        <p:spPr>
          <a:xfrm>
            <a:off x="457201" y="204788"/>
            <a:ext cx="3008400" cy="871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b="1" sz="2000">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81" name="Google Shape;981;p151"/>
          <p:cNvSpPr txBox="1"/>
          <p:nvPr>
            <p:ph idx="1" type="body"/>
          </p:nvPr>
        </p:nvSpPr>
        <p:spPr>
          <a:xfrm>
            <a:off x="3575050" y="204788"/>
            <a:ext cx="5111700" cy="43899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None/>
              <a:defRPr sz="3200">
                <a:solidFill>
                  <a:srgbClr val="262626"/>
                </a:solidFill>
              </a:defRPr>
            </a:lvl1pPr>
            <a:lvl2pPr indent="-228600" lvl="1" marL="914400" algn="l">
              <a:lnSpc>
                <a:spcPct val="100000"/>
              </a:lnSpc>
              <a:spcBef>
                <a:spcPts val="0"/>
              </a:spcBef>
              <a:spcAft>
                <a:spcPts val="0"/>
              </a:spcAft>
              <a:buSzPts val="1400"/>
              <a:buNone/>
              <a:defRPr sz="2800">
                <a:solidFill>
                  <a:srgbClr val="262626"/>
                </a:solidFill>
              </a:defRPr>
            </a:lvl2pPr>
            <a:lvl3pPr indent="-228600" lvl="2" marL="1371600" algn="l">
              <a:lnSpc>
                <a:spcPct val="100000"/>
              </a:lnSpc>
              <a:spcBef>
                <a:spcPts val="0"/>
              </a:spcBef>
              <a:spcAft>
                <a:spcPts val="0"/>
              </a:spcAft>
              <a:buSzPts val="1400"/>
              <a:buNone/>
              <a:defRPr sz="2400">
                <a:solidFill>
                  <a:srgbClr val="262626"/>
                </a:solidFill>
              </a:defRPr>
            </a:lvl3pPr>
            <a:lvl4pPr indent="-228600" lvl="3" marL="1828800" algn="l">
              <a:lnSpc>
                <a:spcPct val="100000"/>
              </a:lnSpc>
              <a:spcBef>
                <a:spcPts val="0"/>
              </a:spcBef>
              <a:spcAft>
                <a:spcPts val="0"/>
              </a:spcAft>
              <a:buSzPts val="1400"/>
              <a:buNone/>
              <a:defRPr sz="2000">
                <a:solidFill>
                  <a:srgbClr val="262626"/>
                </a:solidFill>
              </a:defRPr>
            </a:lvl4pPr>
            <a:lvl5pPr indent="-228600" lvl="4" marL="2286000" algn="l">
              <a:lnSpc>
                <a:spcPct val="100000"/>
              </a:lnSpc>
              <a:spcBef>
                <a:spcPts val="0"/>
              </a:spcBef>
              <a:spcAft>
                <a:spcPts val="0"/>
              </a:spcAft>
              <a:buSzPts val="1400"/>
              <a:buNone/>
              <a:defRPr sz="2000">
                <a:solidFill>
                  <a:srgbClr val="262626"/>
                </a:solidFill>
              </a:defRPr>
            </a:lvl5pPr>
            <a:lvl6pPr indent="-317500" lvl="5" marL="2743200" algn="l">
              <a:lnSpc>
                <a:spcPct val="100000"/>
              </a:lnSpc>
              <a:spcBef>
                <a:spcPts val="0"/>
              </a:spcBef>
              <a:spcAft>
                <a:spcPts val="0"/>
              </a:spcAft>
              <a:buSzPts val="1400"/>
              <a:buChar char="●"/>
              <a:defRPr sz="2000"/>
            </a:lvl6pPr>
            <a:lvl7pPr indent="-317500" lvl="6" marL="3200400" algn="l">
              <a:lnSpc>
                <a:spcPct val="100000"/>
              </a:lnSpc>
              <a:spcBef>
                <a:spcPts val="0"/>
              </a:spcBef>
              <a:spcAft>
                <a:spcPts val="0"/>
              </a:spcAft>
              <a:buSzPts val="1400"/>
              <a:buChar char="●"/>
              <a:defRPr sz="2000"/>
            </a:lvl7pPr>
            <a:lvl8pPr indent="-317500" lvl="7" marL="3657600" algn="l">
              <a:lnSpc>
                <a:spcPct val="100000"/>
              </a:lnSpc>
              <a:spcBef>
                <a:spcPts val="0"/>
              </a:spcBef>
              <a:spcAft>
                <a:spcPts val="0"/>
              </a:spcAft>
              <a:buSzPts val="1400"/>
              <a:buChar char="●"/>
              <a:defRPr sz="2000"/>
            </a:lvl8pPr>
            <a:lvl9pPr indent="-317500" lvl="8" marL="4114800" algn="l">
              <a:lnSpc>
                <a:spcPct val="100000"/>
              </a:lnSpc>
              <a:spcBef>
                <a:spcPts val="0"/>
              </a:spcBef>
              <a:spcAft>
                <a:spcPts val="0"/>
              </a:spcAft>
              <a:buSzPts val="1400"/>
              <a:buChar char="●"/>
              <a:defRPr sz="2000"/>
            </a:lvl9pPr>
          </a:lstStyle>
          <a:p/>
        </p:txBody>
      </p:sp>
      <p:sp>
        <p:nvSpPr>
          <p:cNvPr id="982" name="Google Shape;982;p151"/>
          <p:cNvSpPr txBox="1"/>
          <p:nvPr>
            <p:ph idx="2" type="body"/>
          </p:nvPr>
        </p:nvSpPr>
        <p:spPr>
          <a:xfrm>
            <a:off x="457201" y="1076326"/>
            <a:ext cx="3008400" cy="35184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Clr>
                <a:srgbClr val="262626"/>
              </a:buClr>
              <a:buSzPts val="1400"/>
              <a:buNone/>
              <a:defRPr sz="1400">
                <a:solidFill>
                  <a:srgbClr val="262626"/>
                </a:solidFill>
              </a:defRPr>
            </a:lvl1pPr>
            <a:lvl2pPr indent="-228600" lvl="1" marL="914400" algn="l">
              <a:lnSpc>
                <a:spcPct val="100000"/>
              </a:lnSpc>
              <a:spcBef>
                <a:spcPts val="0"/>
              </a:spcBef>
              <a:spcAft>
                <a:spcPts val="0"/>
              </a:spcAft>
              <a:buSzPts val="1400"/>
              <a:buFont typeface="Calibri"/>
              <a:buNone/>
              <a:defRPr sz="1200"/>
            </a:lvl2pPr>
            <a:lvl3pPr indent="-228600" lvl="2" marL="1371600" algn="l">
              <a:lnSpc>
                <a:spcPct val="100000"/>
              </a:lnSpc>
              <a:spcBef>
                <a:spcPts val="0"/>
              </a:spcBef>
              <a:spcAft>
                <a:spcPts val="0"/>
              </a:spcAft>
              <a:buSzPts val="1400"/>
              <a:buFont typeface="Calibri"/>
              <a:buNone/>
              <a:defRPr sz="1000"/>
            </a:lvl3pPr>
            <a:lvl4pPr indent="-228600" lvl="3" marL="1828800" algn="l">
              <a:lnSpc>
                <a:spcPct val="100000"/>
              </a:lnSpc>
              <a:spcBef>
                <a:spcPts val="0"/>
              </a:spcBef>
              <a:spcAft>
                <a:spcPts val="0"/>
              </a:spcAft>
              <a:buSzPts val="1400"/>
              <a:buFont typeface="Calibri"/>
              <a:buNone/>
              <a:defRPr sz="900"/>
            </a:lvl4pPr>
            <a:lvl5pPr indent="-228600" lvl="4" marL="2286000" algn="l">
              <a:lnSpc>
                <a:spcPct val="100000"/>
              </a:lnSpc>
              <a:spcBef>
                <a:spcPts val="0"/>
              </a:spcBef>
              <a:spcAft>
                <a:spcPts val="0"/>
              </a:spcAft>
              <a:buSzPts val="1400"/>
              <a:buFont typeface="Calibri"/>
              <a:buNone/>
              <a:defRPr sz="900"/>
            </a:lvl5pPr>
            <a:lvl6pPr indent="-228600" lvl="5" marL="2743200" algn="l">
              <a:lnSpc>
                <a:spcPct val="100000"/>
              </a:lnSpc>
              <a:spcBef>
                <a:spcPts val="0"/>
              </a:spcBef>
              <a:spcAft>
                <a:spcPts val="0"/>
              </a:spcAft>
              <a:buSzPts val="1400"/>
              <a:buFont typeface="Calibri"/>
              <a:buNone/>
              <a:defRPr sz="900"/>
            </a:lvl6pPr>
            <a:lvl7pPr indent="-228600" lvl="6" marL="3200400" algn="l">
              <a:lnSpc>
                <a:spcPct val="100000"/>
              </a:lnSpc>
              <a:spcBef>
                <a:spcPts val="0"/>
              </a:spcBef>
              <a:spcAft>
                <a:spcPts val="0"/>
              </a:spcAft>
              <a:buSzPts val="1400"/>
              <a:buFont typeface="Calibri"/>
              <a:buNone/>
              <a:defRPr sz="900"/>
            </a:lvl7pPr>
            <a:lvl8pPr indent="-228600" lvl="7" marL="3657600" algn="l">
              <a:lnSpc>
                <a:spcPct val="100000"/>
              </a:lnSpc>
              <a:spcBef>
                <a:spcPts val="0"/>
              </a:spcBef>
              <a:spcAft>
                <a:spcPts val="0"/>
              </a:spcAft>
              <a:buSzPts val="1400"/>
              <a:buFont typeface="Calibri"/>
              <a:buNone/>
              <a:defRPr sz="900"/>
            </a:lvl8pPr>
            <a:lvl9pPr indent="-228600" lvl="8" marL="4114800" algn="l">
              <a:lnSpc>
                <a:spcPct val="100000"/>
              </a:lnSpc>
              <a:spcBef>
                <a:spcPts val="0"/>
              </a:spcBef>
              <a:spcAft>
                <a:spcPts val="0"/>
              </a:spcAft>
              <a:buSzPts val="1400"/>
              <a:buFont typeface="Calibri"/>
              <a:buNone/>
              <a:defRPr sz="900"/>
            </a:lvl9pPr>
          </a:lstStyle>
          <a:p/>
        </p:txBody>
      </p:sp>
      <p:sp>
        <p:nvSpPr>
          <p:cNvPr id="983" name="Google Shape;983;p151"/>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84" name="Google Shape;984;p151"/>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85" name="Google Shape;985;p151"/>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_WITH_CAPTION_TEXT" type="picTx">
  <p:cSld name="PICTURE_WITH_CAPTION_TEXT">
    <p:bg>
      <p:bgPr>
        <a:blipFill>
          <a:blip r:embed="rId2">
            <a:alphaModFix/>
          </a:blip>
          <a:stretch>
            <a:fillRect/>
          </a:stretch>
        </a:blipFill>
      </p:bgPr>
    </p:bg>
    <p:spTree>
      <p:nvGrpSpPr>
        <p:cNvPr id="986" name="Shape 986"/>
        <p:cNvGrpSpPr/>
        <p:nvPr/>
      </p:nvGrpSpPr>
      <p:grpSpPr>
        <a:xfrm>
          <a:off x="0" y="0"/>
          <a:ext cx="0" cy="0"/>
          <a:chOff x="0" y="0"/>
          <a:chExt cx="0" cy="0"/>
        </a:xfrm>
      </p:grpSpPr>
      <p:sp>
        <p:nvSpPr>
          <p:cNvPr id="987" name="Google Shape;987;p152"/>
          <p:cNvSpPr txBox="1"/>
          <p:nvPr>
            <p:ph type="title"/>
          </p:nvPr>
        </p:nvSpPr>
        <p:spPr>
          <a:xfrm>
            <a:off x="1792288" y="3600451"/>
            <a:ext cx="5486400" cy="425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b="1" sz="2000">
                <a:solidFill>
                  <a:srgbClr val="262626"/>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88" name="Google Shape;988;p152"/>
          <p:cNvSpPr/>
          <p:nvPr>
            <p:ph idx="2" type="pic"/>
          </p:nvPr>
        </p:nvSpPr>
        <p:spPr>
          <a:xfrm>
            <a:off x="1792288" y="459581"/>
            <a:ext cx="5486400" cy="3086100"/>
          </a:xfrm>
          <a:prstGeom prst="rect">
            <a:avLst/>
          </a:prstGeom>
          <a:noFill/>
          <a:ln>
            <a:noFill/>
          </a:ln>
        </p:spPr>
      </p:sp>
      <p:sp>
        <p:nvSpPr>
          <p:cNvPr id="989" name="Google Shape;989;p152"/>
          <p:cNvSpPr txBox="1"/>
          <p:nvPr>
            <p:ph idx="1" type="body"/>
          </p:nvPr>
        </p:nvSpPr>
        <p:spPr>
          <a:xfrm>
            <a:off x="1792288" y="4025504"/>
            <a:ext cx="5486400" cy="6036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Clr>
                <a:srgbClr val="262626"/>
              </a:buClr>
              <a:buSzPts val="1400"/>
              <a:buNone/>
              <a:defRPr sz="1400">
                <a:solidFill>
                  <a:srgbClr val="262626"/>
                </a:solidFill>
              </a:defRPr>
            </a:lvl1pPr>
            <a:lvl2pPr indent="-228600" lvl="1" marL="914400" algn="l">
              <a:lnSpc>
                <a:spcPct val="100000"/>
              </a:lnSpc>
              <a:spcBef>
                <a:spcPts val="0"/>
              </a:spcBef>
              <a:spcAft>
                <a:spcPts val="0"/>
              </a:spcAft>
              <a:buSzPts val="1400"/>
              <a:buFont typeface="Calibri"/>
              <a:buNone/>
              <a:defRPr sz="1200"/>
            </a:lvl2pPr>
            <a:lvl3pPr indent="-228600" lvl="2" marL="1371600" algn="l">
              <a:lnSpc>
                <a:spcPct val="100000"/>
              </a:lnSpc>
              <a:spcBef>
                <a:spcPts val="0"/>
              </a:spcBef>
              <a:spcAft>
                <a:spcPts val="0"/>
              </a:spcAft>
              <a:buSzPts val="1400"/>
              <a:buFont typeface="Calibri"/>
              <a:buNone/>
              <a:defRPr sz="1000"/>
            </a:lvl3pPr>
            <a:lvl4pPr indent="-228600" lvl="3" marL="1828800" algn="l">
              <a:lnSpc>
                <a:spcPct val="100000"/>
              </a:lnSpc>
              <a:spcBef>
                <a:spcPts val="0"/>
              </a:spcBef>
              <a:spcAft>
                <a:spcPts val="0"/>
              </a:spcAft>
              <a:buSzPts val="1400"/>
              <a:buFont typeface="Calibri"/>
              <a:buNone/>
              <a:defRPr sz="900"/>
            </a:lvl4pPr>
            <a:lvl5pPr indent="-228600" lvl="4" marL="2286000" algn="l">
              <a:lnSpc>
                <a:spcPct val="100000"/>
              </a:lnSpc>
              <a:spcBef>
                <a:spcPts val="0"/>
              </a:spcBef>
              <a:spcAft>
                <a:spcPts val="0"/>
              </a:spcAft>
              <a:buSzPts val="1400"/>
              <a:buFont typeface="Calibri"/>
              <a:buNone/>
              <a:defRPr sz="900"/>
            </a:lvl5pPr>
            <a:lvl6pPr indent="-228600" lvl="5" marL="2743200" algn="l">
              <a:lnSpc>
                <a:spcPct val="100000"/>
              </a:lnSpc>
              <a:spcBef>
                <a:spcPts val="0"/>
              </a:spcBef>
              <a:spcAft>
                <a:spcPts val="0"/>
              </a:spcAft>
              <a:buSzPts val="1400"/>
              <a:buFont typeface="Calibri"/>
              <a:buNone/>
              <a:defRPr sz="900"/>
            </a:lvl6pPr>
            <a:lvl7pPr indent="-228600" lvl="6" marL="3200400" algn="l">
              <a:lnSpc>
                <a:spcPct val="100000"/>
              </a:lnSpc>
              <a:spcBef>
                <a:spcPts val="0"/>
              </a:spcBef>
              <a:spcAft>
                <a:spcPts val="0"/>
              </a:spcAft>
              <a:buSzPts val="1400"/>
              <a:buFont typeface="Calibri"/>
              <a:buNone/>
              <a:defRPr sz="900"/>
            </a:lvl7pPr>
            <a:lvl8pPr indent="-228600" lvl="7" marL="3657600" algn="l">
              <a:lnSpc>
                <a:spcPct val="100000"/>
              </a:lnSpc>
              <a:spcBef>
                <a:spcPts val="0"/>
              </a:spcBef>
              <a:spcAft>
                <a:spcPts val="0"/>
              </a:spcAft>
              <a:buSzPts val="1400"/>
              <a:buFont typeface="Calibri"/>
              <a:buNone/>
              <a:defRPr sz="900"/>
            </a:lvl8pPr>
            <a:lvl9pPr indent="-228600" lvl="8" marL="4114800" algn="l">
              <a:lnSpc>
                <a:spcPct val="100000"/>
              </a:lnSpc>
              <a:spcBef>
                <a:spcPts val="0"/>
              </a:spcBef>
              <a:spcAft>
                <a:spcPts val="0"/>
              </a:spcAft>
              <a:buSzPts val="1400"/>
              <a:buFont typeface="Calibri"/>
              <a:buNone/>
              <a:defRPr sz="900"/>
            </a:lvl9pPr>
          </a:lstStyle>
          <a:p/>
        </p:txBody>
      </p:sp>
      <p:sp>
        <p:nvSpPr>
          <p:cNvPr id="990" name="Google Shape;990;p152"/>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91" name="Google Shape;991;p152"/>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92" name="Google Shape;992;p152"/>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bg>
      <p:bgPr>
        <a:blipFill>
          <a:blip r:embed="rId2">
            <a:alphaModFix/>
          </a:blip>
          <a:stretch>
            <a:fillRect/>
          </a:stretch>
        </a:blipFill>
      </p:bgPr>
    </p:bg>
    <p:spTree>
      <p:nvGrpSpPr>
        <p:cNvPr id="993" name="Shape 993"/>
        <p:cNvGrpSpPr/>
        <p:nvPr/>
      </p:nvGrpSpPr>
      <p:grpSpPr>
        <a:xfrm>
          <a:off x="0" y="0"/>
          <a:ext cx="0" cy="0"/>
          <a:chOff x="0" y="0"/>
          <a:chExt cx="0" cy="0"/>
        </a:xfrm>
      </p:grpSpPr>
      <p:sp>
        <p:nvSpPr>
          <p:cNvPr id="994" name="Google Shape;994;p153"/>
          <p:cNvSpPr txBox="1"/>
          <p:nvPr>
            <p:ph type="title"/>
          </p:nvPr>
        </p:nvSpPr>
        <p:spPr>
          <a:xfrm>
            <a:off x="457200" y="161365"/>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95" name="Google Shape;995;p153"/>
          <p:cNvSpPr txBox="1"/>
          <p:nvPr>
            <p:ph idx="1" type="body"/>
          </p:nvPr>
        </p:nvSpPr>
        <p:spPr>
          <a:xfrm>
            <a:off x="457200" y="1200151"/>
            <a:ext cx="8229600" cy="33945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None/>
              <a:defRPr sz="2800">
                <a:solidFill>
                  <a:srgbClr val="262626"/>
                </a:solidFill>
              </a:defRPr>
            </a:lvl1pPr>
            <a:lvl2pPr indent="-228600" lvl="1" marL="914400" algn="l">
              <a:lnSpc>
                <a:spcPct val="100000"/>
              </a:lnSpc>
              <a:spcBef>
                <a:spcPts val="0"/>
              </a:spcBef>
              <a:spcAft>
                <a:spcPts val="0"/>
              </a:spcAft>
              <a:buSzPts val="1400"/>
              <a:buNone/>
              <a:defRPr>
                <a:solidFill>
                  <a:srgbClr val="262626"/>
                </a:solidFill>
              </a:defRPr>
            </a:lvl2pPr>
            <a:lvl3pPr indent="-228600" lvl="2" marL="1371600" algn="l">
              <a:lnSpc>
                <a:spcPct val="100000"/>
              </a:lnSpc>
              <a:spcBef>
                <a:spcPts val="0"/>
              </a:spcBef>
              <a:spcAft>
                <a:spcPts val="0"/>
              </a:spcAft>
              <a:buSzPts val="1400"/>
              <a:buNone/>
              <a:defRPr>
                <a:solidFill>
                  <a:srgbClr val="262626"/>
                </a:solidFill>
              </a:defRPr>
            </a:lvl3pPr>
            <a:lvl4pPr indent="-228600" lvl="3" marL="1828800" algn="l">
              <a:lnSpc>
                <a:spcPct val="100000"/>
              </a:lnSpc>
              <a:spcBef>
                <a:spcPts val="0"/>
              </a:spcBef>
              <a:spcAft>
                <a:spcPts val="0"/>
              </a:spcAft>
              <a:buSzPts val="1400"/>
              <a:buNone/>
              <a:defRPr>
                <a:solidFill>
                  <a:srgbClr val="262626"/>
                </a:solidFill>
              </a:defRPr>
            </a:lvl4pPr>
            <a:lvl5pPr indent="-228600" lvl="4" marL="2286000" algn="l">
              <a:lnSpc>
                <a:spcPct val="100000"/>
              </a:lnSpc>
              <a:spcBef>
                <a:spcPts val="0"/>
              </a:spcBef>
              <a:spcAft>
                <a:spcPts val="0"/>
              </a:spcAft>
              <a:buSzPts val="1400"/>
              <a:buNone/>
              <a:defRPr>
                <a:solidFill>
                  <a:srgbClr val="262626"/>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996" name="Google Shape;996;p153"/>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97" name="Google Shape;997;p153"/>
          <p:cNvSpPr txBox="1"/>
          <p:nvPr>
            <p:ph idx="11" type="ftr"/>
          </p:nvPr>
        </p:nvSpPr>
        <p:spPr>
          <a:xfrm>
            <a:off x="2514600" y="4767263"/>
            <a:ext cx="4038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98" name="Google Shape;998;p153"/>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002" name="Shape 1002"/>
        <p:cNvGrpSpPr/>
        <p:nvPr/>
      </p:nvGrpSpPr>
      <p:grpSpPr>
        <a:xfrm>
          <a:off x="0" y="0"/>
          <a:ext cx="0" cy="0"/>
          <a:chOff x="0" y="0"/>
          <a:chExt cx="0" cy="0"/>
        </a:xfrm>
      </p:grpSpPr>
      <p:sp>
        <p:nvSpPr>
          <p:cNvPr id="1003" name="Google Shape;1003;p155"/>
          <p:cNvSpPr txBox="1"/>
          <p:nvPr>
            <p:ph type="title"/>
          </p:nvPr>
        </p:nvSpPr>
        <p:spPr>
          <a:xfrm>
            <a:off x="457200" y="205978"/>
            <a:ext cx="8229600" cy="857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1004" name="Google Shape;1004;p155"/>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005" name="Shape 1005"/>
        <p:cNvGrpSpPr/>
        <p:nvPr/>
      </p:nvGrpSpPr>
      <p:grpSpPr>
        <a:xfrm>
          <a:off x="0" y="0"/>
          <a:ext cx="0" cy="0"/>
          <a:chOff x="0" y="0"/>
          <a:chExt cx="0" cy="0"/>
        </a:xfrm>
      </p:grpSpPr>
      <p:sp>
        <p:nvSpPr>
          <p:cNvPr id="1006" name="Google Shape;1006;p156"/>
          <p:cNvSpPr txBox="1"/>
          <p:nvPr>
            <p:ph type="ctrTitle"/>
          </p:nvPr>
        </p:nvSpPr>
        <p:spPr>
          <a:xfrm>
            <a:off x="685800" y="1583342"/>
            <a:ext cx="7772400" cy="1159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
        <p:nvSpPr>
          <p:cNvPr id="1007" name="Google Shape;1007;p156"/>
          <p:cNvSpPr txBox="1"/>
          <p:nvPr>
            <p:ph idx="1" type="subTitle"/>
          </p:nvPr>
        </p:nvSpPr>
        <p:spPr>
          <a:xfrm>
            <a:off x="685800" y="2840054"/>
            <a:ext cx="7772400" cy="7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3000"/>
              <a:buNone/>
              <a:defRPr>
                <a:solidFill>
                  <a:schemeClr val="dk2"/>
                </a:solidFill>
              </a:defRPr>
            </a:lvl1pPr>
            <a:lvl2pPr lvl="1" algn="ctr">
              <a:lnSpc>
                <a:spcPct val="100000"/>
              </a:lnSpc>
              <a:spcBef>
                <a:spcPts val="0"/>
              </a:spcBef>
              <a:spcAft>
                <a:spcPts val="0"/>
              </a:spcAft>
              <a:buClr>
                <a:schemeClr val="dk2"/>
              </a:buClr>
              <a:buSzPts val="3000"/>
              <a:buNone/>
              <a:defRPr sz="3000">
                <a:solidFill>
                  <a:schemeClr val="dk2"/>
                </a:solidFill>
              </a:defRPr>
            </a:lvl2pPr>
            <a:lvl3pPr lvl="2" algn="ctr">
              <a:lnSpc>
                <a:spcPct val="100000"/>
              </a:lnSpc>
              <a:spcBef>
                <a:spcPts val="0"/>
              </a:spcBef>
              <a:spcAft>
                <a:spcPts val="0"/>
              </a:spcAft>
              <a:buClr>
                <a:schemeClr val="dk2"/>
              </a:buClr>
              <a:buSzPts val="3000"/>
              <a:buNone/>
              <a:defRPr sz="3000">
                <a:solidFill>
                  <a:schemeClr val="dk2"/>
                </a:solidFill>
              </a:defRPr>
            </a:lvl3pPr>
            <a:lvl4pPr lvl="3" algn="ctr">
              <a:lnSpc>
                <a:spcPct val="100000"/>
              </a:lnSpc>
              <a:spcBef>
                <a:spcPts val="0"/>
              </a:spcBef>
              <a:spcAft>
                <a:spcPts val="0"/>
              </a:spcAft>
              <a:buClr>
                <a:schemeClr val="dk2"/>
              </a:buClr>
              <a:buSzPts val="3000"/>
              <a:buNone/>
              <a:defRPr sz="3000">
                <a:solidFill>
                  <a:schemeClr val="dk2"/>
                </a:solidFill>
              </a:defRPr>
            </a:lvl4pPr>
            <a:lvl5pPr lvl="4" algn="ctr">
              <a:lnSpc>
                <a:spcPct val="100000"/>
              </a:lnSpc>
              <a:spcBef>
                <a:spcPts val="0"/>
              </a:spcBef>
              <a:spcAft>
                <a:spcPts val="0"/>
              </a:spcAft>
              <a:buClr>
                <a:schemeClr val="dk2"/>
              </a:buClr>
              <a:buSzPts val="3000"/>
              <a:buNone/>
              <a:defRPr sz="3000">
                <a:solidFill>
                  <a:schemeClr val="dk2"/>
                </a:solidFill>
              </a:defRPr>
            </a:lvl5pPr>
            <a:lvl6pPr lvl="5" algn="ctr">
              <a:lnSpc>
                <a:spcPct val="100000"/>
              </a:lnSpc>
              <a:spcBef>
                <a:spcPts val="0"/>
              </a:spcBef>
              <a:spcAft>
                <a:spcPts val="0"/>
              </a:spcAft>
              <a:buClr>
                <a:schemeClr val="dk2"/>
              </a:buClr>
              <a:buSzPts val="3000"/>
              <a:buNone/>
              <a:defRPr sz="3000">
                <a:solidFill>
                  <a:schemeClr val="dk2"/>
                </a:solidFill>
              </a:defRPr>
            </a:lvl6pPr>
            <a:lvl7pPr lvl="6" algn="ctr">
              <a:lnSpc>
                <a:spcPct val="100000"/>
              </a:lnSpc>
              <a:spcBef>
                <a:spcPts val="0"/>
              </a:spcBef>
              <a:spcAft>
                <a:spcPts val="0"/>
              </a:spcAft>
              <a:buClr>
                <a:schemeClr val="dk2"/>
              </a:buClr>
              <a:buSzPts val="3000"/>
              <a:buNone/>
              <a:defRPr sz="3000">
                <a:solidFill>
                  <a:schemeClr val="dk2"/>
                </a:solidFill>
              </a:defRPr>
            </a:lvl7pPr>
            <a:lvl8pPr lvl="7" algn="ctr">
              <a:lnSpc>
                <a:spcPct val="100000"/>
              </a:lnSpc>
              <a:spcBef>
                <a:spcPts val="0"/>
              </a:spcBef>
              <a:spcAft>
                <a:spcPts val="0"/>
              </a:spcAft>
              <a:buClr>
                <a:schemeClr val="dk2"/>
              </a:buClr>
              <a:buSzPts val="3000"/>
              <a:buNone/>
              <a:defRPr sz="3000">
                <a:solidFill>
                  <a:schemeClr val="dk2"/>
                </a:solidFill>
              </a:defRPr>
            </a:lvl8pPr>
            <a:lvl9pPr lvl="8" algn="ctr">
              <a:lnSpc>
                <a:spcPct val="100000"/>
              </a:lnSpc>
              <a:spcBef>
                <a:spcPts val="0"/>
              </a:spcBef>
              <a:spcAft>
                <a:spcPts val="0"/>
              </a:spcAft>
              <a:buClr>
                <a:schemeClr val="dk2"/>
              </a:buClr>
              <a:buSzPts val="3000"/>
              <a:buNone/>
              <a:defRPr sz="3000">
                <a:solidFill>
                  <a:schemeClr val="dk2"/>
                </a:solidFill>
              </a:defRPr>
            </a:lvl9pPr>
          </a:lstStyle>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08" name="Shape 1008"/>
        <p:cNvGrpSpPr/>
        <p:nvPr/>
      </p:nvGrpSpPr>
      <p:grpSpPr>
        <a:xfrm>
          <a:off x="0" y="0"/>
          <a:ext cx="0" cy="0"/>
          <a:chOff x="0" y="0"/>
          <a:chExt cx="0" cy="0"/>
        </a:xfrm>
      </p:grpSpPr>
      <p:sp>
        <p:nvSpPr>
          <p:cNvPr id="1009" name="Google Shape;1009;p157"/>
          <p:cNvSpPr txBox="1"/>
          <p:nvPr>
            <p:ph type="title"/>
          </p:nvPr>
        </p:nvSpPr>
        <p:spPr>
          <a:xfrm>
            <a:off x="457200" y="205978"/>
            <a:ext cx="8229600" cy="857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1010" name="Google Shape;1010;p157"/>
          <p:cNvSpPr txBox="1"/>
          <p:nvPr>
            <p:ph idx="1" type="body"/>
          </p:nvPr>
        </p:nvSpPr>
        <p:spPr>
          <a:xfrm>
            <a:off x="457200"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1011" name="Google Shape;1011;p157"/>
          <p:cNvSpPr txBox="1"/>
          <p:nvPr>
            <p:ph idx="2" type="body"/>
          </p:nvPr>
        </p:nvSpPr>
        <p:spPr>
          <a:xfrm>
            <a:off x="4692274"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103" name="Shape 103"/>
        <p:cNvGrpSpPr/>
        <p:nvPr/>
      </p:nvGrpSpPr>
      <p:grpSpPr>
        <a:xfrm>
          <a:off x="0" y="0"/>
          <a:ext cx="0" cy="0"/>
          <a:chOff x="0" y="0"/>
          <a:chExt cx="0" cy="0"/>
        </a:xfrm>
      </p:grpSpPr>
      <p:sp>
        <p:nvSpPr>
          <p:cNvPr id="104" name="Google Shape;104;p17"/>
          <p:cNvSpPr/>
          <p:nvPr/>
        </p:nvSpPr>
        <p:spPr>
          <a:xfrm>
            <a:off x="0" y="0"/>
            <a:ext cx="9144000" cy="51435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05" name="Google Shape;105;p17"/>
          <p:cNvSpPr txBox="1"/>
          <p:nvPr/>
        </p:nvSpPr>
        <p:spPr>
          <a:xfrm>
            <a:off x="8329898" y="4685504"/>
            <a:ext cx="357000" cy="273900"/>
          </a:xfrm>
          <a:prstGeom prst="rect">
            <a:avLst/>
          </a:prstGeom>
          <a:noFill/>
          <a:ln>
            <a:noFill/>
          </a:ln>
        </p:spPr>
        <p:txBody>
          <a:bodyPr anchorCtr="0" anchor="ctr" bIns="45700" lIns="91425" spcFirstLastPara="1" rIns="0" wrap="square" tIns="45700">
            <a:noAutofit/>
          </a:bodyPr>
          <a:lstStyle/>
          <a:p>
            <a:pPr indent="0" lvl="0" marL="0" marR="0" rtl="0" algn="r">
              <a:lnSpc>
                <a:spcPct val="100000"/>
              </a:lnSpc>
              <a:spcBef>
                <a:spcPts val="0"/>
              </a:spcBef>
              <a:spcAft>
                <a:spcPts val="0"/>
              </a:spcAft>
              <a:buClr>
                <a:srgbClr val="000000"/>
              </a:buClr>
              <a:buSzPts val="900"/>
              <a:buFont typeface="Arial"/>
              <a:buNone/>
            </a:pPr>
            <a:fld id="{00000000-1234-1234-1234-123412341234}" type="slidenum">
              <a:rPr b="0" i="0" lang="zh-CN" sz="900" u="none" cap="none" strike="noStrike">
                <a:solidFill>
                  <a:schemeClr val="lt1"/>
                </a:solidFill>
                <a:latin typeface="Arial"/>
                <a:ea typeface="Arial"/>
                <a:cs typeface="Arial"/>
                <a:sym typeface="Arial"/>
              </a:rPr>
              <a:t>‹#›</a:t>
            </a:fld>
            <a:endParaRPr b="0" i="0" sz="900" u="none" cap="none" strike="noStrike">
              <a:solidFill>
                <a:schemeClr val="lt1"/>
              </a:solidFill>
              <a:latin typeface="Arial"/>
              <a:ea typeface="Arial"/>
              <a:cs typeface="Arial"/>
              <a:sym typeface="Arial"/>
            </a:endParaRPr>
          </a:p>
        </p:txBody>
      </p:sp>
      <p:sp>
        <p:nvSpPr>
          <p:cNvPr id="106" name="Google Shape;106;p17"/>
          <p:cNvSpPr txBox="1"/>
          <p:nvPr>
            <p:ph idx="1"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lt1"/>
              </a:buClr>
              <a:buSzPts val="2400"/>
              <a:buFont typeface="Arial"/>
              <a:buNone/>
              <a:defRPr b="1" i="0" sz="2400" u="none" cap="none" strike="noStrike">
                <a:solidFill>
                  <a:schemeClr val="lt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107" name="Google Shape;107;p17"/>
          <p:cNvSpPr txBox="1"/>
          <p:nvPr>
            <p:ph idx="2"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lt1"/>
              </a:buClr>
              <a:buSzPts val="2400"/>
              <a:buFont typeface="Arial"/>
              <a:buNone/>
              <a:defRPr b="0" i="0" sz="2400" u="none" cap="none" strike="noStrike">
                <a:solidFill>
                  <a:schemeClr val="lt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08" name="Google Shape;108;p17"/>
          <p:cNvSpPr txBox="1"/>
          <p:nvPr>
            <p:ph idx="3" type="body"/>
          </p:nvPr>
        </p:nvSpPr>
        <p:spPr>
          <a:xfrm>
            <a:off x="455613" y="1423147"/>
            <a:ext cx="8231100" cy="32013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pic>
        <p:nvPicPr>
          <p:cNvPr descr="NYC Emergency Management logo-horizontal-white-01.png" id="109" name="Google Shape;109;p17"/>
          <p:cNvPicPr preferRelativeResize="0"/>
          <p:nvPr/>
        </p:nvPicPr>
        <p:blipFill rotWithShape="1">
          <a:blip r:embed="rId2">
            <a:alphaModFix/>
          </a:blip>
          <a:srcRect b="0" l="0" r="0" t="0"/>
          <a:stretch/>
        </p:blipFill>
        <p:spPr>
          <a:xfrm>
            <a:off x="425186" y="4712900"/>
            <a:ext cx="992533" cy="295921"/>
          </a:xfrm>
          <a:prstGeom prst="rect">
            <a:avLst/>
          </a:prstGeom>
          <a:noFill/>
          <a:ln>
            <a:noFill/>
          </a:ln>
        </p:spPr>
      </p:pic>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012" name="Shape 1012"/>
        <p:cNvGrpSpPr/>
        <p:nvPr/>
      </p:nvGrpSpPr>
      <p:grpSpPr>
        <a:xfrm>
          <a:off x="0" y="0"/>
          <a:ext cx="0" cy="0"/>
          <a:chOff x="0" y="0"/>
          <a:chExt cx="0" cy="0"/>
        </a:xfrm>
      </p:grpSpPr>
      <p:sp>
        <p:nvSpPr>
          <p:cNvPr id="1013" name="Google Shape;1013;p158"/>
          <p:cNvSpPr txBox="1"/>
          <p:nvPr>
            <p:ph type="title"/>
          </p:nvPr>
        </p:nvSpPr>
        <p:spPr>
          <a:xfrm>
            <a:off x="457200" y="205978"/>
            <a:ext cx="8229600" cy="857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014" name="Shape 1014"/>
        <p:cNvGrpSpPr/>
        <p:nvPr/>
      </p:nvGrpSpPr>
      <p:grpSpPr>
        <a:xfrm>
          <a:off x="0" y="0"/>
          <a:ext cx="0" cy="0"/>
          <a:chOff x="0" y="0"/>
          <a:chExt cx="0" cy="0"/>
        </a:xfrm>
      </p:grpSpPr>
      <p:sp>
        <p:nvSpPr>
          <p:cNvPr id="1015" name="Google Shape;1015;p159"/>
          <p:cNvSpPr txBox="1"/>
          <p:nvPr>
            <p:ph idx="1" type="body"/>
          </p:nvPr>
        </p:nvSpPr>
        <p:spPr>
          <a:xfrm>
            <a:off x="457200" y="4406309"/>
            <a:ext cx="8229600" cy="519600"/>
          </a:xfrm>
          <a:prstGeom prst="rect">
            <a:avLst/>
          </a:prstGeom>
          <a:noFill/>
          <a:ln>
            <a:noFill/>
          </a:ln>
        </p:spPr>
        <p:txBody>
          <a:bodyPr anchorCtr="0" anchor="t" bIns="91425" lIns="91425" spcFirstLastPara="1" rIns="91425" wrap="square" tIns="91425">
            <a:noAutofit/>
          </a:bodyPr>
          <a:lstStyle>
            <a:lvl1pPr indent="-228600" lvl="0" marL="457200" algn="ctr">
              <a:lnSpc>
                <a:spcPct val="100000"/>
              </a:lnSpc>
              <a:spcBef>
                <a:spcPts val="360"/>
              </a:spcBef>
              <a:spcAft>
                <a:spcPts val="0"/>
              </a:spcAft>
              <a:buSzPts val="1800"/>
              <a:buNone/>
              <a:defRPr sz="1800"/>
            </a:lvl1pPr>
          </a:lstStyle>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016" name="Shape 1016"/>
        <p:cNvGrpSpPr/>
        <p:nvPr/>
      </p:nvGrpSpPr>
      <p:grpSpPr>
        <a:xfrm>
          <a:off x="0" y="0"/>
          <a:ext cx="0" cy="0"/>
          <a:chOff x="0" y="0"/>
          <a:chExt cx="0" cy="0"/>
        </a:xfrm>
      </p:grpSpPr>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021" name="Shape 1021"/>
        <p:cNvGrpSpPr/>
        <p:nvPr/>
      </p:nvGrpSpPr>
      <p:grpSpPr>
        <a:xfrm>
          <a:off x="0" y="0"/>
          <a:ext cx="0" cy="0"/>
          <a:chOff x="0" y="0"/>
          <a:chExt cx="0" cy="0"/>
        </a:xfrm>
      </p:grpSpPr>
      <p:sp>
        <p:nvSpPr>
          <p:cNvPr id="1022" name="Google Shape;1022;p162"/>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023" name="Shape 1023"/>
        <p:cNvGrpSpPr/>
        <p:nvPr/>
      </p:nvGrpSpPr>
      <p:grpSpPr>
        <a:xfrm>
          <a:off x="0" y="0"/>
          <a:ext cx="0" cy="0"/>
          <a:chOff x="0" y="0"/>
          <a:chExt cx="0" cy="0"/>
        </a:xfrm>
      </p:grpSpPr>
      <p:sp>
        <p:nvSpPr>
          <p:cNvPr id="1024" name="Google Shape;1024;p163"/>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a:lvl1pPr>
            <a:lvl2pPr lvl="1" algn="ctr">
              <a:lnSpc>
                <a:spcPct val="100000"/>
              </a:lnSpc>
              <a:spcBef>
                <a:spcPts val="0"/>
              </a:spcBef>
              <a:spcAft>
                <a:spcPts val="0"/>
              </a:spcAft>
              <a:buSzPts val="3600"/>
              <a:buNone/>
              <a:defRPr/>
            </a:lvl2pPr>
            <a:lvl3pPr lvl="2" algn="ctr">
              <a:lnSpc>
                <a:spcPct val="100000"/>
              </a:lnSpc>
              <a:spcBef>
                <a:spcPts val="0"/>
              </a:spcBef>
              <a:spcAft>
                <a:spcPts val="0"/>
              </a:spcAft>
              <a:buSzPts val="3600"/>
              <a:buNone/>
              <a:defRPr/>
            </a:lvl3pPr>
            <a:lvl4pPr lvl="3" algn="ctr">
              <a:lnSpc>
                <a:spcPct val="100000"/>
              </a:lnSpc>
              <a:spcBef>
                <a:spcPts val="0"/>
              </a:spcBef>
              <a:spcAft>
                <a:spcPts val="0"/>
              </a:spcAft>
              <a:buSzPts val="3600"/>
              <a:buNone/>
              <a:defRPr/>
            </a:lvl4pPr>
            <a:lvl5pPr lvl="4" algn="ctr">
              <a:lnSpc>
                <a:spcPct val="100000"/>
              </a:lnSpc>
              <a:spcBef>
                <a:spcPts val="0"/>
              </a:spcBef>
              <a:spcAft>
                <a:spcPts val="0"/>
              </a:spcAft>
              <a:buSzPts val="3600"/>
              <a:buNone/>
              <a:defRPr/>
            </a:lvl5pPr>
            <a:lvl6pPr lvl="5" algn="ctr">
              <a:lnSpc>
                <a:spcPct val="100000"/>
              </a:lnSpc>
              <a:spcBef>
                <a:spcPts val="0"/>
              </a:spcBef>
              <a:spcAft>
                <a:spcPts val="0"/>
              </a:spcAft>
              <a:buSzPts val="3600"/>
              <a:buNone/>
              <a:defRPr/>
            </a:lvl6pPr>
            <a:lvl7pPr lvl="6" algn="ctr">
              <a:lnSpc>
                <a:spcPct val="100000"/>
              </a:lnSpc>
              <a:spcBef>
                <a:spcPts val="0"/>
              </a:spcBef>
              <a:spcAft>
                <a:spcPts val="0"/>
              </a:spcAft>
              <a:buSzPts val="3600"/>
              <a:buNone/>
              <a:defRPr/>
            </a:lvl7pPr>
            <a:lvl8pPr lvl="7" algn="ctr">
              <a:lnSpc>
                <a:spcPct val="100000"/>
              </a:lnSpc>
              <a:spcBef>
                <a:spcPts val="0"/>
              </a:spcBef>
              <a:spcAft>
                <a:spcPts val="0"/>
              </a:spcAft>
              <a:buSzPts val="3600"/>
              <a:buNone/>
              <a:defRPr/>
            </a:lvl8pPr>
            <a:lvl9pPr lvl="8" algn="ctr">
              <a:lnSpc>
                <a:spcPct val="100000"/>
              </a:lnSpc>
              <a:spcBef>
                <a:spcPts val="0"/>
              </a:spcBef>
              <a:spcAft>
                <a:spcPts val="0"/>
              </a:spcAft>
              <a:buSzPts val="3600"/>
              <a:buNone/>
              <a:defRPr/>
            </a:lvl9pPr>
          </a:lstStyle>
          <a:p/>
        </p:txBody>
      </p:sp>
      <p:sp>
        <p:nvSpPr>
          <p:cNvPr id="1025" name="Google Shape;1025;p163"/>
          <p:cNvSpPr txBox="1"/>
          <p:nvPr>
            <p:ph idx="1" type="body"/>
          </p:nvPr>
        </p:nvSpPr>
        <p:spPr>
          <a:xfrm>
            <a:off x="457200" y="1200150"/>
            <a:ext cx="4038600" cy="27753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480"/>
              </a:spcBef>
              <a:spcAft>
                <a:spcPts val="0"/>
              </a:spcAft>
              <a:buSzPts val="2400"/>
              <a:buChar char="○"/>
              <a:defRPr/>
            </a:lvl2pPr>
            <a:lvl3pPr indent="-381000" lvl="2" marL="1371600" algn="l">
              <a:lnSpc>
                <a:spcPct val="100000"/>
              </a:lnSpc>
              <a:spcBef>
                <a:spcPts val="480"/>
              </a:spcBef>
              <a:spcAft>
                <a:spcPts val="0"/>
              </a:spcAft>
              <a:buSzPts val="2400"/>
              <a:buChar char="■"/>
              <a:defRPr/>
            </a:lvl3pPr>
            <a:lvl4pPr indent="-342900" lvl="3" marL="1828800" algn="l">
              <a:lnSpc>
                <a:spcPct val="100000"/>
              </a:lnSpc>
              <a:spcBef>
                <a:spcPts val="360"/>
              </a:spcBef>
              <a:spcAft>
                <a:spcPts val="0"/>
              </a:spcAft>
              <a:buSzPts val="1800"/>
              <a:buChar char="●"/>
              <a:defRPr/>
            </a:lvl4pPr>
            <a:lvl5pPr indent="-342900" lvl="4" marL="2286000" algn="l">
              <a:lnSpc>
                <a:spcPct val="100000"/>
              </a:lnSpc>
              <a:spcBef>
                <a:spcPts val="360"/>
              </a:spcBef>
              <a:spcAft>
                <a:spcPts val="0"/>
              </a:spcAft>
              <a:buSzPts val="1800"/>
              <a:buChar char="○"/>
              <a:defRPr/>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1026" name="Google Shape;1026;p163"/>
          <p:cNvSpPr txBox="1"/>
          <p:nvPr>
            <p:ph idx="2" type="body"/>
          </p:nvPr>
        </p:nvSpPr>
        <p:spPr>
          <a:xfrm>
            <a:off x="4648200" y="1200150"/>
            <a:ext cx="4038600" cy="27753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480"/>
              </a:spcBef>
              <a:spcAft>
                <a:spcPts val="0"/>
              </a:spcAft>
              <a:buSzPts val="2400"/>
              <a:buChar char="○"/>
              <a:defRPr/>
            </a:lvl2pPr>
            <a:lvl3pPr indent="-381000" lvl="2" marL="1371600" algn="l">
              <a:lnSpc>
                <a:spcPct val="100000"/>
              </a:lnSpc>
              <a:spcBef>
                <a:spcPts val="480"/>
              </a:spcBef>
              <a:spcAft>
                <a:spcPts val="0"/>
              </a:spcAft>
              <a:buSzPts val="2400"/>
              <a:buChar char="■"/>
              <a:defRPr/>
            </a:lvl3pPr>
            <a:lvl4pPr indent="-342900" lvl="3" marL="1828800" algn="l">
              <a:lnSpc>
                <a:spcPct val="100000"/>
              </a:lnSpc>
              <a:spcBef>
                <a:spcPts val="360"/>
              </a:spcBef>
              <a:spcAft>
                <a:spcPts val="0"/>
              </a:spcAft>
              <a:buSzPts val="1800"/>
              <a:buChar char="●"/>
              <a:defRPr/>
            </a:lvl4pPr>
            <a:lvl5pPr indent="-342900" lvl="4" marL="2286000" algn="l">
              <a:lnSpc>
                <a:spcPct val="100000"/>
              </a:lnSpc>
              <a:spcBef>
                <a:spcPts val="360"/>
              </a:spcBef>
              <a:spcAft>
                <a:spcPts val="0"/>
              </a:spcAft>
              <a:buSzPts val="1800"/>
              <a:buChar char="○"/>
              <a:defRPr/>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1027" name="Google Shape;1027;p163"/>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028" name="Google Shape;1028;p163"/>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029" name="Google Shape;1029;p163"/>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1300"/>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030" name="Shape 1030"/>
        <p:cNvGrpSpPr/>
        <p:nvPr/>
      </p:nvGrpSpPr>
      <p:grpSpPr>
        <a:xfrm>
          <a:off x="0" y="0"/>
          <a:ext cx="0" cy="0"/>
          <a:chOff x="0" y="0"/>
          <a:chExt cx="0" cy="0"/>
        </a:xfrm>
      </p:grpSpPr>
      <p:sp>
        <p:nvSpPr>
          <p:cNvPr id="1031" name="Google Shape;1031;p164"/>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a:lvl1pPr>
            <a:lvl2pPr lvl="1" algn="ctr">
              <a:lnSpc>
                <a:spcPct val="100000"/>
              </a:lnSpc>
              <a:spcBef>
                <a:spcPts val="0"/>
              </a:spcBef>
              <a:spcAft>
                <a:spcPts val="0"/>
              </a:spcAft>
              <a:buSzPts val="3600"/>
              <a:buNone/>
              <a:defRPr/>
            </a:lvl2pPr>
            <a:lvl3pPr lvl="2" algn="ctr">
              <a:lnSpc>
                <a:spcPct val="100000"/>
              </a:lnSpc>
              <a:spcBef>
                <a:spcPts val="0"/>
              </a:spcBef>
              <a:spcAft>
                <a:spcPts val="0"/>
              </a:spcAft>
              <a:buSzPts val="3600"/>
              <a:buNone/>
              <a:defRPr/>
            </a:lvl3pPr>
            <a:lvl4pPr lvl="3" algn="ctr">
              <a:lnSpc>
                <a:spcPct val="100000"/>
              </a:lnSpc>
              <a:spcBef>
                <a:spcPts val="0"/>
              </a:spcBef>
              <a:spcAft>
                <a:spcPts val="0"/>
              </a:spcAft>
              <a:buSzPts val="3600"/>
              <a:buNone/>
              <a:defRPr/>
            </a:lvl4pPr>
            <a:lvl5pPr lvl="4" algn="ctr">
              <a:lnSpc>
                <a:spcPct val="100000"/>
              </a:lnSpc>
              <a:spcBef>
                <a:spcPts val="0"/>
              </a:spcBef>
              <a:spcAft>
                <a:spcPts val="0"/>
              </a:spcAft>
              <a:buSzPts val="3600"/>
              <a:buNone/>
              <a:defRPr/>
            </a:lvl5pPr>
            <a:lvl6pPr lvl="5" algn="ctr">
              <a:lnSpc>
                <a:spcPct val="100000"/>
              </a:lnSpc>
              <a:spcBef>
                <a:spcPts val="0"/>
              </a:spcBef>
              <a:spcAft>
                <a:spcPts val="0"/>
              </a:spcAft>
              <a:buSzPts val="3600"/>
              <a:buNone/>
              <a:defRPr/>
            </a:lvl6pPr>
            <a:lvl7pPr lvl="6" algn="ctr">
              <a:lnSpc>
                <a:spcPct val="100000"/>
              </a:lnSpc>
              <a:spcBef>
                <a:spcPts val="0"/>
              </a:spcBef>
              <a:spcAft>
                <a:spcPts val="0"/>
              </a:spcAft>
              <a:buSzPts val="3600"/>
              <a:buNone/>
              <a:defRPr/>
            </a:lvl7pPr>
            <a:lvl8pPr lvl="7" algn="ctr">
              <a:lnSpc>
                <a:spcPct val="100000"/>
              </a:lnSpc>
              <a:spcBef>
                <a:spcPts val="0"/>
              </a:spcBef>
              <a:spcAft>
                <a:spcPts val="0"/>
              </a:spcAft>
              <a:buSzPts val="3600"/>
              <a:buNone/>
              <a:defRPr/>
            </a:lvl8pPr>
            <a:lvl9pPr lvl="8" algn="ctr">
              <a:lnSpc>
                <a:spcPct val="100000"/>
              </a:lnSpc>
              <a:spcBef>
                <a:spcPts val="0"/>
              </a:spcBef>
              <a:spcAft>
                <a:spcPts val="0"/>
              </a:spcAft>
              <a:buSzPts val="3600"/>
              <a:buNone/>
              <a:defRPr/>
            </a:lvl9pPr>
          </a:lstStyle>
          <a:p/>
        </p:txBody>
      </p:sp>
      <p:sp>
        <p:nvSpPr>
          <p:cNvPr id="1032" name="Google Shape;1032;p164"/>
          <p:cNvSpPr txBox="1"/>
          <p:nvPr>
            <p:ph idx="1" type="body"/>
          </p:nvPr>
        </p:nvSpPr>
        <p:spPr>
          <a:xfrm>
            <a:off x="457200" y="1200150"/>
            <a:ext cx="4038600" cy="27753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40"/>
              </a:spcBef>
              <a:spcAft>
                <a:spcPts val="0"/>
              </a:spcAft>
              <a:buClr>
                <a:schemeClr val="dk1"/>
              </a:buClr>
              <a:buSzPts val="3000"/>
              <a:buFont typeface="Arial"/>
              <a:buChar char="•"/>
              <a:defRPr/>
            </a:lvl1pPr>
            <a:lvl2pPr indent="-381000" lvl="1" marL="914400" algn="l">
              <a:lnSpc>
                <a:spcPct val="100000"/>
              </a:lnSpc>
              <a:spcBef>
                <a:spcPts val="560"/>
              </a:spcBef>
              <a:spcAft>
                <a:spcPts val="0"/>
              </a:spcAft>
              <a:buClr>
                <a:schemeClr val="dk1"/>
              </a:buClr>
              <a:buSzPts val="2400"/>
              <a:buFont typeface="Arial"/>
              <a:buChar char="–"/>
              <a:defRPr/>
            </a:lvl2pPr>
            <a:lvl3pPr indent="-381000" lvl="2" marL="1371600" algn="l">
              <a:lnSpc>
                <a:spcPct val="100000"/>
              </a:lnSpc>
              <a:spcBef>
                <a:spcPts val="480"/>
              </a:spcBef>
              <a:spcAft>
                <a:spcPts val="0"/>
              </a:spcAft>
              <a:buClr>
                <a:schemeClr val="dk1"/>
              </a:buClr>
              <a:buSzPts val="2400"/>
              <a:buFont typeface="Arial"/>
              <a:buChar char="•"/>
              <a:defRPr/>
            </a:lvl3pPr>
            <a:lvl4pPr indent="-342900" lvl="3" marL="1828800" algn="l">
              <a:lnSpc>
                <a:spcPct val="100000"/>
              </a:lnSpc>
              <a:spcBef>
                <a:spcPts val="400"/>
              </a:spcBef>
              <a:spcAft>
                <a:spcPts val="0"/>
              </a:spcAft>
              <a:buClr>
                <a:schemeClr val="dk1"/>
              </a:buClr>
              <a:buSzPts val="1800"/>
              <a:buFont typeface="Arial"/>
              <a:buChar char="–"/>
              <a:defRPr/>
            </a:lvl4pPr>
            <a:lvl5pPr indent="-342900" lvl="4" marL="2286000" algn="l">
              <a:lnSpc>
                <a:spcPct val="100000"/>
              </a:lnSpc>
              <a:spcBef>
                <a:spcPts val="400"/>
              </a:spcBef>
              <a:spcAft>
                <a:spcPts val="0"/>
              </a:spcAft>
              <a:buClr>
                <a:schemeClr val="dk1"/>
              </a:buClr>
              <a:buSzPts val="1800"/>
              <a:buFont typeface="Arial"/>
              <a:buChar char="»"/>
              <a:defRPr/>
            </a:lvl5pPr>
            <a:lvl6pPr indent="-342900" lvl="5" marL="2743200" algn="l">
              <a:lnSpc>
                <a:spcPct val="100000"/>
              </a:lnSpc>
              <a:spcBef>
                <a:spcPts val="400"/>
              </a:spcBef>
              <a:spcAft>
                <a:spcPts val="0"/>
              </a:spcAft>
              <a:buClr>
                <a:schemeClr val="dk1"/>
              </a:buClr>
              <a:buSzPts val="1800"/>
              <a:buFont typeface="Arial"/>
              <a:buChar char="»"/>
              <a:defRPr/>
            </a:lvl6pPr>
            <a:lvl7pPr indent="-342900" lvl="6" marL="3200400" algn="l">
              <a:lnSpc>
                <a:spcPct val="100000"/>
              </a:lnSpc>
              <a:spcBef>
                <a:spcPts val="400"/>
              </a:spcBef>
              <a:spcAft>
                <a:spcPts val="0"/>
              </a:spcAft>
              <a:buClr>
                <a:schemeClr val="dk1"/>
              </a:buClr>
              <a:buSzPts val="1800"/>
              <a:buFont typeface="Arial"/>
              <a:buChar char="»"/>
              <a:defRPr/>
            </a:lvl7pPr>
            <a:lvl8pPr indent="-342900" lvl="7" marL="3657600" algn="l">
              <a:lnSpc>
                <a:spcPct val="100000"/>
              </a:lnSpc>
              <a:spcBef>
                <a:spcPts val="400"/>
              </a:spcBef>
              <a:spcAft>
                <a:spcPts val="0"/>
              </a:spcAft>
              <a:buClr>
                <a:schemeClr val="dk1"/>
              </a:buClr>
              <a:buSzPts val="1800"/>
              <a:buFont typeface="Arial"/>
              <a:buChar char="»"/>
              <a:defRPr/>
            </a:lvl8pPr>
            <a:lvl9pPr indent="-342900" lvl="8" marL="4114800" algn="l">
              <a:lnSpc>
                <a:spcPct val="100000"/>
              </a:lnSpc>
              <a:spcBef>
                <a:spcPts val="400"/>
              </a:spcBef>
              <a:spcAft>
                <a:spcPts val="0"/>
              </a:spcAft>
              <a:buClr>
                <a:schemeClr val="dk1"/>
              </a:buClr>
              <a:buSzPts val="1800"/>
              <a:buFont typeface="Arial"/>
              <a:buChar char="»"/>
              <a:defRPr/>
            </a:lvl9pPr>
          </a:lstStyle>
          <a:p/>
        </p:txBody>
      </p:sp>
      <p:sp>
        <p:nvSpPr>
          <p:cNvPr id="1033" name="Google Shape;1033;p164"/>
          <p:cNvSpPr txBox="1"/>
          <p:nvPr>
            <p:ph idx="2" type="body"/>
          </p:nvPr>
        </p:nvSpPr>
        <p:spPr>
          <a:xfrm>
            <a:off x="4648200" y="1200150"/>
            <a:ext cx="4038600" cy="27753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40"/>
              </a:spcBef>
              <a:spcAft>
                <a:spcPts val="0"/>
              </a:spcAft>
              <a:buClr>
                <a:schemeClr val="dk1"/>
              </a:buClr>
              <a:buSzPts val="3000"/>
              <a:buFont typeface="Arial"/>
              <a:buChar char="•"/>
              <a:defRPr/>
            </a:lvl1pPr>
            <a:lvl2pPr indent="-381000" lvl="1" marL="914400" algn="l">
              <a:lnSpc>
                <a:spcPct val="100000"/>
              </a:lnSpc>
              <a:spcBef>
                <a:spcPts val="560"/>
              </a:spcBef>
              <a:spcAft>
                <a:spcPts val="0"/>
              </a:spcAft>
              <a:buClr>
                <a:schemeClr val="dk1"/>
              </a:buClr>
              <a:buSzPts val="2400"/>
              <a:buFont typeface="Arial"/>
              <a:buChar char="–"/>
              <a:defRPr/>
            </a:lvl2pPr>
            <a:lvl3pPr indent="-381000" lvl="2" marL="1371600" algn="l">
              <a:lnSpc>
                <a:spcPct val="100000"/>
              </a:lnSpc>
              <a:spcBef>
                <a:spcPts val="480"/>
              </a:spcBef>
              <a:spcAft>
                <a:spcPts val="0"/>
              </a:spcAft>
              <a:buClr>
                <a:schemeClr val="dk1"/>
              </a:buClr>
              <a:buSzPts val="2400"/>
              <a:buFont typeface="Arial"/>
              <a:buChar char="•"/>
              <a:defRPr/>
            </a:lvl3pPr>
            <a:lvl4pPr indent="-342900" lvl="3" marL="1828800" algn="l">
              <a:lnSpc>
                <a:spcPct val="100000"/>
              </a:lnSpc>
              <a:spcBef>
                <a:spcPts val="400"/>
              </a:spcBef>
              <a:spcAft>
                <a:spcPts val="0"/>
              </a:spcAft>
              <a:buClr>
                <a:schemeClr val="dk1"/>
              </a:buClr>
              <a:buSzPts val="1800"/>
              <a:buFont typeface="Arial"/>
              <a:buChar char="–"/>
              <a:defRPr/>
            </a:lvl4pPr>
            <a:lvl5pPr indent="-342900" lvl="4" marL="2286000" algn="l">
              <a:lnSpc>
                <a:spcPct val="100000"/>
              </a:lnSpc>
              <a:spcBef>
                <a:spcPts val="400"/>
              </a:spcBef>
              <a:spcAft>
                <a:spcPts val="0"/>
              </a:spcAft>
              <a:buClr>
                <a:schemeClr val="dk1"/>
              </a:buClr>
              <a:buSzPts val="1800"/>
              <a:buFont typeface="Arial"/>
              <a:buChar char="»"/>
              <a:defRPr/>
            </a:lvl5pPr>
            <a:lvl6pPr indent="-342900" lvl="5" marL="2743200" algn="l">
              <a:lnSpc>
                <a:spcPct val="100000"/>
              </a:lnSpc>
              <a:spcBef>
                <a:spcPts val="400"/>
              </a:spcBef>
              <a:spcAft>
                <a:spcPts val="0"/>
              </a:spcAft>
              <a:buClr>
                <a:schemeClr val="dk1"/>
              </a:buClr>
              <a:buSzPts val="1800"/>
              <a:buFont typeface="Arial"/>
              <a:buChar char="»"/>
              <a:defRPr/>
            </a:lvl6pPr>
            <a:lvl7pPr indent="-342900" lvl="6" marL="3200400" algn="l">
              <a:lnSpc>
                <a:spcPct val="100000"/>
              </a:lnSpc>
              <a:spcBef>
                <a:spcPts val="400"/>
              </a:spcBef>
              <a:spcAft>
                <a:spcPts val="0"/>
              </a:spcAft>
              <a:buClr>
                <a:schemeClr val="dk1"/>
              </a:buClr>
              <a:buSzPts val="1800"/>
              <a:buFont typeface="Arial"/>
              <a:buChar char="»"/>
              <a:defRPr/>
            </a:lvl7pPr>
            <a:lvl8pPr indent="-342900" lvl="7" marL="3657600" algn="l">
              <a:lnSpc>
                <a:spcPct val="100000"/>
              </a:lnSpc>
              <a:spcBef>
                <a:spcPts val="400"/>
              </a:spcBef>
              <a:spcAft>
                <a:spcPts val="0"/>
              </a:spcAft>
              <a:buClr>
                <a:schemeClr val="dk1"/>
              </a:buClr>
              <a:buSzPts val="1800"/>
              <a:buFont typeface="Arial"/>
              <a:buChar char="»"/>
              <a:defRPr/>
            </a:lvl8pPr>
            <a:lvl9pPr indent="-342900" lvl="8" marL="4114800" algn="l">
              <a:lnSpc>
                <a:spcPct val="100000"/>
              </a:lnSpc>
              <a:spcBef>
                <a:spcPts val="400"/>
              </a:spcBef>
              <a:spcAft>
                <a:spcPts val="0"/>
              </a:spcAft>
              <a:buClr>
                <a:schemeClr val="dk1"/>
              </a:buClr>
              <a:buSzPts val="1800"/>
              <a:buFont typeface="Arial"/>
              <a:buChar char="»"/>
              <a:defRPr/>
            </a:lvl9pPr>
          </a:lstStyle>
          <a:p/>
        </p:txBody>
      </p:sp>
      <p:sp>
        <p:nvSpPr>
          <p:cNvPr id="1034" name="Google Shape;1034;p164"/>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035" name="Google Shape;1035;p164"/>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036" name="Google Shape;1036;p164"/>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1300"/>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037" name="Shape 1037"/>
        <p:cNvGrpSpPr/>
        <p:nvPr/>
      </p:nvGrpSpPr>
      <p:grpSpPr>
        <a:xfrm>
          <a:off x="0" y="0"/>
          <a:ext cx="0" cy="0"/>
          <a:chOff x="0" y="0"/>
          <a:chExt cx="0" cy="0"/>
        </a:xfrm>
      </p:grpSpPr>
      <p:sp>
        <p:nvSpPr>
          <p:cNvPr id="1038" name="Google Shape;1038;p165"/>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a:lvl1pPr>
            <a:lvl2pPr lvl="1" algn="ctr">
              <a:lnSpc>
                <a:spcPct val="100000"/>
              </a:lnSpc>
              <a:spcBef>
                <a:spcPts val="0"/>
              </a:spcBef>
              <a:spcAft>
                <a:spcPts val="0"/>
              </a:spcAft>
              <a:buSzPts val="3600"/>
              <a:buNone/>
              <a:defRPr/>
            </a:lvl2pPr>
            <a:lvl3pPr lvl="2" algn="ctr">
              <a:lnSpc>
                <a:spcPct val="100000"/>
              </a:lnSpc>
              <a:spcBef>
                <a:spcPts val="0"/>
              </a:spcBef>
              <a:spcAft>
                <a:spcPts val="0"/>
              </a:spcAft>
              <a:buSzPts val="3600"/>
              <a:buNone/>
              <a:defRPr/>
            </a:lvl3pPr>
            <a:lvl4pPr lvl="3" algn="ctr">
              <a:lnSpc>
                <a:spcPct val="100000"/>
              </a:lnSpc>
              <a:spcBef>
                <a:spcPts val="0"/>
              </a:spcBef>
              <a:spcAft>
                <a:spcPts val="0"/>
              </a:spcAft>
              <a:buSzPts val="3600"/>
              <a:buNone/>
              <a:defRPr/>
            </a:lvl4pPr>
            <a:lvl5pPr lvl="4" algn="ctr">
              <a:lnSpc>
                <a:spcPct val="100000"/>
              </a:lnSpc>
              <a:spcBef>
                <a:spcPts val="0"/>
              </a:spcBef>
              <a:spcAft>
                <a:spcPts val="0"/>
              </a:spcAft>
              <a:buSzPts val="3600"/>
              <a:buNone/>
              <a:defRPr/>
            </a:lvl5pPr>
            <a:lvl6pPr lvl="5" algn="ctr">
              <a:lnSpc>
                <a:spcPct val="100000"/>
              </a:lnSpc>
              <a:spcBef>
                <a:spcPts val="0"/>
              </a:spcBef>
              <a:spcAft>
                <a:spcPts val="0"/>
              </a:spcAft>
              <a:buSzPts val="3600"/>
              <a:buNone/>
              <a:defRPr/>
            </a:lvl6pPr>
            <a:lvl7pPr lvl="6" algn="ctr">
              <a:lnSpc>
                <a:spcPct val="100000"/>
              </a:lnSpc>
              <a:spcBef>
                <a:spcPts val="0"/>
              </a:spcBef>
              <a:spcAft>
                <a:spcPts val="0"/>
              </a:spcAft>
              <a:buSzPts val="3600"/>
              <a:buNone/>
              <a:defRPr/>
            </a:lvl7pPr>
            <a:lvl8pPr lvl="7" algn="ctr">
              <a:lnSpc>
                <a:spcPct val="100000"/>
              </a:lnSpc>
              <a:spcBef>
                <a:spcPts val="0"/>
              </a:spcBef>
              <a:spcAft>
                <a:spcPts val="0"/>
              </a:spcAft>
              <a:buSzPts val="3600"/>
              <a:buNone/>
              <a:defRPr/>
            </a:lvl8pPr>
            <a:lvl9pPr lvl="8" algn="ctr">
              <a:lnSpc>
                <a:spcPct val="100000"/>
              </a:lnSpc>
              <a:spcBef>
                <a:spcPts val="0"/>
              </a:spcBef>
              <a:spcAft>
                <a:spcPts val="0"/>
              </a:spcAft>
              <a:buSzPts val="3600"/>
              <a:buNone/>
              <a:defRPr/>
            </a:lvl9pPr>
          </a:lstStyle>
          <a:p/>
        </p:txBody>
      </p:sp>
      <p:sp>
        <p:nvSpPr>
          <p:cNvPr id="1039" name="Google Shape;1039;p165"/>
          <p:cNvSpPr txBox="1"/>
          <p:nvPr>
            <p:ph idx="1" type="body"/>
          </p:nvPr>
        </p:nvSpPr>
        <p:spPr>
          <a:xfrm>
            <a:off x="457200" y="1200150"/>
            <a:ext cx="8229600" cy="27753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40"/>
              </a:spcBef>
              <a:spcAft>
                <a:spcPts val="0"/>
              </a:spcAft>
              <a:buClr>
                <a:schemeClr val="dk1"/>
              </a:buClr>
              <a:buSzPts val="3000"/>
              <a:buFont typeface="Arial"/>
              <a:buChar char="•"/>
              <a:defRPr/>
            </a:lvl1pPr>
            <a:lvl2pPr indent="-381000" lvl="1" marL="914400" algn="l">
              <a:lnSpc>
                <a:spcPct val="100000"/>
              </a:lnSpc>
              <a:spcBef>
                <a:spcPts val="560"/>
              </a:spcBef>
              <a:spcAft>
                <a:spcPts val="0"/>
              </a:spcAft>
              <a:buClr>
                <a:schemeClr val="dk1"/>
              </a:buClr>
              <a:buSzPts val="2400"/>
              <a:buFont typeface="Arial"/>
              <a:buChar char="–"/>
              <a:defRPr/>
            </a:lvl2pPr>
            <a:lvl3pPr indent="-381000" lvl="2" marL="1371600" algn="l">
              <a:lnSpc>
                <a:spcPct val="100000"/>
              </a:lnSpc>
              <a:spcBef>
                <a:spcPts val="480"/>
              </a:spcBef>
              <a:spcAft>
                <a:spcPts val="0"/>
              </a:spcAft>
              <a:buClr>
                <a:schemeClr val="dk1"/>
              </a:buClr>
              <a:buSzPts val="2400"/>
              <a:buFont typeface="Arial"/>
              <a:buChar char="•"/>
              <a:defRPr/>
            </a:lvl3pPr>
            <a:lvl4pPr indent="-342900" lvl="3" marL="1828800" algn="l">
              <a:lnSpc>
                <a:spcPct val="100000"/>
              </a:lnSpc>
              <a:spcBef>
                <a:spcPts val="400"/>
              </a:spcBef>
              <a:spcAft>
                <a:spcPts val="0"/>
              </a:spcAft>
              <a:buClr>
                <a:schemeClr val="dk1"/>
              </a:buClr>
              <a:buSzPts val="1800"/>
              <a:buFont typeface="Arial"/>
              <a:buChar char="–"/>
              <a:defRPr/>
            </a:lvl4pPr>
            <a:lvl5pPr indent="-342900" lvl="4" marL="2286000" algn="l">
              <a:lnSpc>
                <a:spcPct val="100000"/>
              </a:lnSpc>
              <a:spcBef>
                <a:spcPts val="400"/>
              </a:spcBef>
              <a:spcAft>
                <a:spcPts val="0"/>
              </a:spcAft>
              <a:buClr>
                <a:schemeClr val="dk1"/>
              </a:buClr>
              <a:buSzPts val="1800"/>
              <a:buFont typeface="Arial"/>
              <a:buChar char="»"/>
              <a:defRPr/>
            </a:lvl5pPr>
            <a:lvl6pPr indent="-342900" lvl="5" marL="2743200" algn="l">
              <a:lnSpc>
                <a:spcPct val="100000"/>
              </a:lnSpc>
              <a:spcBef>
                <a:spcPts val="400"/>
              </a:spcBef>
              <a:spcAft>
                <a:spcPts val="0"/>
              </a:spcAft>
              <a:buClr>
                <a:schemeClr val="dk1"/>
              </a:buClr>
              <a:buSzPts val="1800"/>
              <a:buFont typeface="Arial"/>
              <a:buChar char="»"/>
              <a:defRPr/>
            </a:lvl6pPr>
            <a:lvl7pPr indent="-342900" lvl="6" marL="3200400" algn="l">
              <a:lnSpc>
                <a:spcPct val="100000"/>
              </a:lnSpc>
              <a:spcBef>
                <a:spcPts val="400"/>
              </a:spcBef>
              <a:spcAft>
                <a:spcPts val="0"/>
              </a:spcAft>
              <a:buClr>
                <a:schemeClr val="dk1"/>
              </a:buClr>
              <a:buSzPts val="1800"/>
              <a:buFont typeface="Arial"/>
              <a:buChar char="»"/>
              <a:defRPr/>
            </a:lvl7pPr>
            <a:lvl8pPr indent="-342900" lvl="7" marL="3657600" algn="l">
              <a:lnSpc>
                <a:spcPct val="100000"/>
              </a:lnSpc>
              <a:spcBef>
                <a:spcPts val="400"/>
              </a:spcBef>
              <a:spcAft>
                <a:spcPts val="0"/>
              </a:spcAft>
              <a:buClr>
                <a:schemeClr val="dk1"/>
              </a:buClr>
              <a:buSzPts val="1800"/>
              <a:buFont typeface="Arial"/>
              <a:buChar char="»"/>
              <a:defRPr/>
            </a:lvl8pPr>
            <a:lvl9pPr indent="-342900" lvl="8" marL="4114800" algn="l">
              <a:lnSpc>
                <a:spcPct val="100000"/>
              </a:lnSpc>
              <a:spcBef>
                <a:spcPts val="400"/>
              </a:spcBef>
              <a:spcAft>
                <a:spcPts val="0"/>
              </a:spcAft>
              <a:buClr>
                <a:schemeClr val="dk1"/>
              </a:buClr>
              <a:buSzPts val="1800"/>
              <a:buFont typeface="Arial"/>
              <a:buChar char="»"/>
              <a:defRPr/>
            </a:lvl9pPr>
          </a:lstStyle>
          <a:p/>
        </p:txBody>
      </p:sp>
      <p:sp>
        <p:nvSpPr>
          <p:cNvPr id="1040" name="Google Shape;1040;p165"/>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041" name="Google Shape;1041;p165"/>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042" name="Google Shape;1042;p165"/>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1300"/>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043" name="Shape 1043"/>
        <p:cNvGrpSpPr/>
        <p:nvPr/>
      </p:nvGrpSpPr>
      <p:grpSpPr>
        <a:xfrm>
          <a:off x="0" y="0"/>
          <a:ext cx="0" cy="0"/>
          <a:chOff x="0" y="0"/>
          <a:chExt cx="0" cy="0"/>
        </a:xfrm>
      </p:grpSpPr>
      <p:sp>
        <p:nvSpPr>
          <p:cNvPr id="1044" name="Google Shape;1044;p166"/>
          <p:cNvSpPr txBox="1"/>
          <p:nvPr>
            <p:ph idx="1" type="subTitle"/>
          </p:nvPr>
        </p:nvSpPr>
        <p:spPr>
          <a:xfrm>
            <a:off x="685800" y="2840053"/>
            <a:ext cx="7772400" cy="7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3000"/>
              <a:buNone/>
              <a:defRPr>
                <a:solidFill>
                  <a:schemeClr val="dk2"/>
                </a:solidFill>
              </a:defRPr>
            </a:lvl1pPr>
            <a:lvl2pPr lvl="1" algn="ctr">
              <a:lnSpc>
                <a:spcPct val="100000"/>
              </a:lnSpc>
              <a:spcBef>
                <a:spcPts val="0"/>
              </a:spcBef>
              <a:spcAft>
                <a:spcPts val="0"/>
              </a:spcAft>
              <a:buClr>
                <a:schemeClr val="dk2"/>
              </a:buClr>
              <a:buSzPts val="3000"/>
              <a:buNone/>
              <a:defRPr sz="3000">
                <a:solidFill>
                  <a:schemeClr val="dk2"/>
                </a:solidFill>
              </a:defRPr>
            </a:lvl2pPr>
            <a:lvl3pPr lvl="2" algn="ctr">
              <a:lnSpc>
                <a:spcPct val="100000"/>
              </a:lnSpc>
              <a:spcBef>
                <a:spcPts val="0"/>
              </a:spcBef>
              <a:spcAft>
                <a:spcPts val="0"/>
              </a:spcAft>
              <a:buClr>
                <a:schemeClr val="dk2"/>
              </a:buClr>
              <a:buSzPts val="3000"/>
              <a:buNone/>
              <a:defRPr sz="3000">
                <a:solidFill>
                  <a:schemeClr val="dk2"/>
                </a:solidFill>
              </a:defRPr>
            </a:lvl3pPr>
            <a:lvl4pPr lvl="3" algn="ctr">
              <a:lnSpc>
                <a:spcPct val="100000"/>
              </a:lnSpc>
              <a:spcBef>
                <a:spcPts val="0"/>
              </a:spcBef>
              <a:spcAft>
                <a:spcPts val="0"/>
              </a:spcAft>
              <a:buClr>
                <a:schemeClr val="dk2"/>
              </a:buClr>
              <a:buSzPts val="3000"/>
              <a:buNone/>
              <a:defRPr sz="3000">
                <a:solidFill>
                  <a:schemeClr val="dk2"/>
                </a:solidFill>
              </a:defRPr>
            </a:lvl4pPr>
            <a:lvl5pPr lvl="4" algn="ctr">
              <a:lnSpc>
                <a:spcPct val="100000"/>
              </a:lnSpc>
              <a:spcBef>
                <a:spcPts val="0"/>
              </a:spcBef>
              <a:spcAft>
                <a:spcPts val="0"/>
              </a:spcAft>
              <a:buClr>
                <a:schemeClr val="dk2"/>
              </a:buClr>
              <a:buSzPts val="3000"/>
              <a:buNone/>
              <a:defRPr sz="3000">
                <a:solidFill>
                  <a:schemeClr val="dk2"/>
                </a:solidFill>
              </a:defRPr>
            </a:lvl5pPr>
            <a:lvl6pPr lvl="5" algn="ctr">
              <a:lnSpc>
                <a:spcPct val="100000"/>
              </a:lnSpc>
              <a:spcBef>
                <a:spcPts val="0"/>
              </a:spcBef>
              <a:spcAft>
                <a:spcPts val="0"/>
              </a:spcAft>
              <a:buClr>
                <a:schemeClr val="dk2"/>
              </a:buClr>
              <a:buSzPts val="3000"/>
              <a:buNone/>
              <a:defRPr sz="3000">
                <a:solidFill>
                  <a:schemeClr val="dk2"/>
                </a:solidFill>
              </a:defRPr>
            </a:lvl6pPr>
            <a:lvl7pPr lvl="6" algn="ctr">
              <a:lnSpc>
                <a:spcPct val="100000"/>
              </a:lnSpc>
              <a:spcBef>
                <a:spcPts val="0"/>
              </a:spcBef>
              <a:spcAft>
                <a:spcPts val="0"/>
              </a:spcAft>
              <a:buClr>
                <a:schemeClr val="dk2"/>
              </a:buClr>
              <a:buSzPts val="3000"/>
              <a:buNone/>
              <a:defRPr sz="3000">
                <a:solidFill>
                  <a:schemeClr val="dk2"/>
                </a:solidFill>
              </a:defRPr>
            </a:lvl7pPr>
            <a:lvl8pPr lvl="7" algn="ctr">
              <a:lnSpc>
                <a:spcPct val="100000"/>
              </a:lnSpc>
              <a:spcBef>
                <a:spcPts val="0"/>
              </a:spcBef>
              <a:spcAft>
                <a:spcPts val="0"/>
              </a:spcAft>
              <a:buClr>
                <a:schemeClr val="dk2"/>
              </a:buClr>
              <a:buSzPts val="3000"/>
              <a:buNone/>
              <a:defRPr sz="3000">
                <a:solidFill>
                  <a:schemeClr val="dk2"/>
                </a:solidFill>
              </a:defRPr>
            </a:lvl8pPr>
            <a:lvl9pPr lvl="8" algn="ctr">
              <a:lnSpc>
                <a:spcPct val="100000"/>
              </a:lnSpc>
              <a:spcBef>
                <a:spcPts val="0"/>
              </a:spcBef>
              <a:spcAft>
                <a:spcPts val="0"/>
              </a:spcAft>
              <a:buClr>
                <a:schemeClr val="dk2"/>
              </a:buClr>
              <a:buSzPts val="3000"/>
              <a:buNone/>
              <a:defRPr sz="3000">
                <a:solidFill>
                  <a:schemeClr val="dk2"/>
                </a:solidFill>
              </a:defRPr>
            </a:lvl9pPr>
          </a:lstStyle>
          <a:p/>
        </p:txBody>
      </p:sp>
      <p:sp>
        <p:nvSpPr>
          <p:cNvPr id="1045" name="Google Shape;1045;p166"/>
          <p:cNvSpPr txBox="1"/>
          <p:nvPr>
            <p:ph type="ctrTitle"/>
          </p:nvPr>
        </p:nvSpPr>
        <p:spPr>
          <a:xfrm>
            <a:off x="685800" y="1583342"/>
            <a:ext cx="7772400" cy="1159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
        <p:nvSpPr>
          <p:cNvPr id="1046" name="Google Shape;1046;p166"/>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047" name="Shape 1047"/>
        <p:cNvGrpSpPr/>
        <p:nvPr/>
      </p:nvGrpSpPr>
      <p:grpSpPr>
        <a:xfrm>
          <a:off x="0" y="0"/>
          <a:ext cx="0" cy="0"/>
          <a:chOff x="0" y="0"/>
          <a:chExt cx="0" cy="0"/>
        </a:xfrm>
      </p:grpSpPr>
      <p:sp>
        <p:nvSpPr>
          <p:cNvPr id="1048" name="Google Shape;1048;p167"/>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1049" name="Google Shape;1049;p167"/>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1050" name="Google Shape;1050;p167"/>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51" name="Shape 1051"/>
        <p:cNvGrpSpPr/>
        <p:nvPr/>
      </p:nvGrpSpPr>
      <p:grpSpPr>
        <a:xfrm>
          <a:off x="0" y="0"/>
          <a:ext cx="0" cy="0"/>
          <a:chOff x="0" y="0"/>
          <a:chExt cx="0" cy="0"/>
        </a:xfrm>
      </p:grpSpPr>
      <p:sp>
        <p:nvSpPr>
          <p:cNvPr id="1052" name="Google Shape;1052;p168"/>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1053" name="Google Shape;1053;p168"/>
          <p:cNvSpPr txBox="1"/>
          <p:nvPr>
            <p:ph idx="1" type="body"/>
          </p:nvPr>
        </p:nvSpPr>
        <p:spPr>
          <a:xfrm>
            <a:off x="457200"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1054" name="Google Shape;1054;p168"/>
          <p:cNvSpPr txBox="1"/>
          <p:nvPr>
            <p:ph idx="2" type="body"/>
          </p:nvPr>
        </p:nvSpPr>
        <p:spPr>
          <a:xfrm>
            <a:off x="4692274"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1055" name="Google Shape;1055;p168"/>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110" name="Shape 110"/>
        <p:cNvGrpSpPr/>
        <p:nvPr/>
      </p:nvGrpSpPr>
      <p:grpSpPr>
        <a:xfrm>
          <a:off x="0" y="0"/>
          <a:ext cx="0" cy="0"/>
          <a:chOff x="0" y="0"/>
          <a:chExt cx="0" cy="0"/>
        </a:xfrm>
      </p:grpSpPr>
      <p:sp>
        <p:nvSpPr>
          <p:cNvPr id="111" name="Google Shape;111;p18"/>
          <p:cNvSpPr/>
          <p:nvPr/>
        </p:nvSpPr>
        <p:spPr>
          <a:xfrm>
            <a:off x="0" y="0"/>
            <a:ext cx="9144000" cy="51435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descr="NYC Emergency Management logo-horizontal-white-01.png" id="112" name="Google Shape;112;p18"/>
          <p:cNvPicPr preferRelativeResize="0"/>
          <p:nvPr/>
        </p:nvPicPr>
        <p:blipFill rotWithShape="1">
          <a:blip r:embed="rId2">
            <a:alphaModFix/>
          </a:blip>
          <a:srcRect b="0" l="0" r="0" t="0"/>
          <a:stretch/>
        </p:blipFill>
        <p:spPr>
          <a:xfrm>
            <a:off x="425186" y="4712900"/>
            <a:ext cx="992533" cy="295921"/>
          </a:xfrm>
          <a:prstGeom prst="rect">
            <a:avLst/>
          </a:prstGeom>
          <a:noFill/>
          <a:ln>
            <a:noFill/>
          </a:ln>
        </p:spPr>
      </p:pic>
      <p:sp>
        <p:nvSpPr>
          <p:cNvPr id="113" name="Google Shape;113;p18"/>
          <p:cNvSpPr txBox="1"/>
          <p:nvPr/>
        </p:nvSpPr>
        <p:spPr>
          <a:xfrm>
            <a:off x="8329898" y="4685504"/>
            <a:ext cx="357000" cy="273900"/>
          </a:xfrm>
          <a:prstGeom prst="rect">
            <a:avLst/>
          </a:prstGeom>
          <a:noFill/>
          <a:ln>
            <a:noFill/>
          </a:ln>
        </p:spPr>
        <p:txBody>
          <a:bodyPr anchorCtr="0" anchor="ctr" bIns="45700" lIns="91425" spcFirstLastPara="1" rIns="0" wrap="square" tIns="45700">
            <a:noAutofit/>
          </a:bodyPr>
          <a:lstStyle/>
          <a:p>
            <a:pPr indent="0" lvl="0" marL="0" marR="0" rtl="0" algn="r">
              <a:lnSpc>
                <a:spcPct val="100000"/>
              </a:lnSpc>
              <a:spcBef>
                <a:spcPts val="0"/>
              </a:spcBef>
              <a:spcAft>
                <a:spcPts val="0"/>
              </a:spcAft>
              <a:buClr>
                <a:srgbClr val="000000"/>
              </a:buClr>
              <a:buSzPts val="900"/>
              <a:buFont typeface="Arial"/>
              <a:buNone/>
            </a:pPr>
            <a:fld id="{00000000-1234-1234-1234-123412341234}" type="slidenum">
              <a:rPr b="0" i="0" lang="zh-CN" sz="900" u="none" cap="none" strike="noStrike">
                <a:solidFill>
                  <a:schemeClr val="lt1"/>
                </a:solidFill>
                <a:latin typeface="Arial"/>
                <a:ea typeface="Arial"/>
                <a:cs typeface="Arial"/>
                <a:sym typeface="Arial"/>
              </a:rPr>
              <a:t>‹#›</a:t>
            </a:fld>
            <a:endParaRPr b="0" i="0" sz="900" u="none" cap="none" strike="noStrike">
              <a:solidFill>
                <a:schemeClr val="lt1"/>
              </a:solidFill>
              <a:latin typeface="Arial"/>
              <a:ea typeface="Arial"/>
              <a:cs typeface="Arial"/>
              <a:sym typeface="Arial"/>
            </a:endParaRPr>
          </a:p>
        </p:txBody>
      </p:sp>
      <p:sp>
        <p:nvSpPr>
          <p:cNvPr id="114" name="Google Shape;114;p18"/>
          <p:cNvSpPr txBox="1"/>
          <p:nvPr>
            <p:ph idx="1" type="body"/>
          </p:nvPr>
        </p:nvSpPr>
        <p:spPr>
          <a:xfrm>
            <a:off x="455907" y="780506"/>
            <a:ext cx="8230800" cy="10848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lt1"/>
              </a:buClr>
              <a:buSzPts val="6000"/>
              <a:buFont typeface="Arial"/>
              <a:buNone/>
              <a:defRPr b="0" i="0" sz="6000" u="none" cap="none" strike="noStrike">
                <a:solidFill>
                  <a:schemeClr val="lt1"/>
                </a:solidFill>
                <a:latin typeface="Inter Black"/>
                <a:ea typeface="Inter Black"/>
                <a:cs typeface="Inter Black"/>
                <a:sym typeface="Inter Black"/>
              </a:defRPr>
            </a:lvl1pPr>
            <a:lvl2pPr indent="-228600" lvl="1" marL="914400" marR="0" rtl="0" algn="l">
              <a:lnSpc>
                <a:spcPct val="100000"/>
              </a:lnSpc>
              <a:spcBef>
                <a:spcPts val="36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2pPr>
            <a:lvl3pPr indent="-228600" lvl="2" marL="1371600" marR="0" rtl="0" algn="l">
              <a:lnSpc>
                <a:spcPct val="100000"/>
              </a:lnSpc>
              <a:spcBef>
                <a:spcPts val="32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3pPr>
            <a:lvl4pPr indent="-228600" lvl="3" marL="1828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4pPr>
            <a:lvl5pPr indent="-228600" lvl="4" marL="22860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5pPr>
            <a:lvl6pPr indent="-228600" lvl="5" marL="27432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6pPr>
            <a:lvl7pPr indent="-228600" lvl="6" marL="32004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7pPr>
            <a:lvl8pPr indent="-228600" lvl="7" marL="36576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8pPr>
            <a:lvl9pPr indent="-228600" lvl="8" marL="4114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9pPr>
          </a:lstStyle>
          <a:p/>
        </p:txBody>
      </p:sp>
      <p:sp>
        <p:nvSpPr>
          <p:cNvPr id="115" name="Google Shape;115;p18"/>
          <p:cNvSpPr txBox="1"/>
          <p:nvPr/>
        </p:nvSpPr>
        <p:spPr>
          <a:xfrm>
            <a:off x="-958850" y="2952750"/>
            <a:ext cx="914400" cy="685800"/>
          </a:xfrm>
          <a:prstGeom prst="rect">
            <a:avLst/>
          </a:prstGeom>
          <a:noFill/>
          <a:ln>
            <a:noFill/>
          </a:ln>
        </p:spPr>
        <p:txBody>
          <a:bodyPr anchorCtr="0" anchor="t" bIns="45700" lIns="0" spcFirstLastPara="1" rIns="91425"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056" name="Shape 1056"/>
        <p:cNvGrpSpPr/>
        <p:nvPr/>
      </p:nvGrpSpPr>
      <p:grpSpPr>
        <a:xfrm>
          <a:off x="0" y="0"/>
          <a:ext cx="0" cy="0"/>
          <a:chOff x="0" y="0"/>
          <a:chExt cx="0" cy="0"/>
        </a:xfrm>
      </p:grpSpPr>
      <p:sp>
        <p:nvSpPr>
          <p:cNvPr id="1057" name="Google Shape;1057;p169"/>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1058" name="Google Shape;1058;p169"/>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059" name="Shape 1059"/>
        <p:cNvGrpSpPr/>
        <p:nvPr/>
      </p:nvGrpSpPr>
      <p:grpSpPr>
        <a:xfrm>
          <a:off x="0" y="0"/>
          <a:ext cx="0" cy="0"/>
          <a:chOff x="0" y="0"/>
          <a:chExt cx="0" cy="0"/>
        </a:xfrm>
      </p:grpSpPr>
      <p:sp>
        <p:nvSpPr>
          <p:cNvPr id="1060" name="Google Shape;1060;p170"/>
          <p:cNvSpPr txBox="1"/>
          <p:nvPr>
            <p:ph idx="1" type="body"/>
          </p:nvPr>
        </p:nvSpPr>
        <p:spPr>
          <a:xfrm>
            <a:off x="457200" y="4406309"/>
            <a:ext cx="8229600" cy="519600"/>
          </a:xfrm>
          <a:prstGeom prst="rect">
            <a:avLst/>
          </a:prstGeom>
          <a:noFill/>
          <a:ln>
            <a:noFill/>
          </a:ln>
        </p:spPr>
        <p:txBody>
          <a:bodyPr anchorCtr="0" anchor="t" bIns="91425" lIns="91425" spcFirstLastPara="1" rIns="91425" wrap="square" tIns="91425">
            <a:noAutofit/>
          </a:bodyPr>
          <a:lstStyle>
            <a:lvl1pPr indent="-228600" lvl="0" marL="457200" algn="ctr">
              <a:lnSpc>
                <a:spcPct val="100000"/>
              </a:lnSpc>
              <a:spcBef>
                <a:spcPts val="0"/>
              </a:spcBef>
              <a:spcAft>
                <a:spcPts val="0"/>
              </a:spcAft>
              <a:buClr>
                <a:schemeClr val="dk1"/>
              </a:buClr>
              <a:buSzPts val="1800"/>
              <a:buNone/>
              <a:defRPr sz="1800">
                <a:solidFill>
                  <a:schemeClr val="dk1"/>
                </a:solidFill>
              </a:defRPr>
            </a:lvl1pPr>
          </a:lstStyle>
          <a:p/>
        </p:txBody>
      </p:sp>
      <p:sp>
        <p:nvSpPr>
          <p:cNvPr id="1061" name="Google Shape;1061;p170"/>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hart" type="chart">
  <p:cSld name="CHART">
    <p:spTree>
      <p:nvGrpSpPr>
        <p:cNvPr id="1062" name="Shape 1062"/>
        <p:cNvGrpSpPr/>
        <p:nvPr/>
      </p:nvGrpSpPr>
      <p:grpSpPr>
        <a:xfrm>
          <a:off x="0" y="0"/>
          <a:ext cx="0" cy="0"/>
          <a:chOff x="0" y="0"/>
          <a:chExt cx="0" cy="0"/>
        </a:xfrm>
      </p:grpSpPr>
      <p:sp>
        <p:nvSpPr>
          <p:cNvPr id="1063" name="Google Shape;1063;p171"/>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a:lvl1pPr>
            <a:lvl2pPr lvl="1" algn="ctr">
              <a:lnSpc>
                <a:spcPct val="100000"/>
              </a:lnSpc>
              <a:spcBef>
                <a:spcPts val="0"/>
              </a:spcBef>
              <a:spcAft>
                <a:spcPts val="0"/>
              </a:spcAft>
              <a:buSzPts val="3600"/>
              <a:buNone/>
              <a:defRPr/>
            </a:lvl2pPr>
            <a:lvl3pPr lvl="2" algn="ctr">
              <a:lnSpc>
                <a:spcPct val="100000"/>
              </a:lnSpc>
              <a:spcBef>
                <a:spcPts val="0"/>
              </a:spcBef>
              <a:spcAft>
                <a:spcPts val="0"/>
              </a:spcAft>
              <a:buSzPts val="3600"/>
              <a:buNone/>
              <a:defRPr/>
            </a:lvl3pPr>
            <a:lvl4pPr lvl="3" algn="ctr">
              <a:lnSpc>
                <a:spcPct val="100000"/>
              </a:lnSpc>
              <a:spcBef>
                <a:spcPts val="0"/>
              </a:spcBef>
              <a:spcAft>
                <a:spcPts val="0"/>
              </a:spcAft>
              <a:buSzPts val="3600"/>
              <a:buNone/>
              <a:defRPr/>
            </a:lvl4pPr>
            <a:lvl5pPr lvl="4" algn="ctr">
              <a:lnSpc>
                <a:spcPct val="100000"/>
              </a:lnSpc>
              <a:spcBef>
                <a:spcPts val="0"/>
              </a:spcBef>
              <a:spcAft>
                <a:spcPts val="0"/>
              </a:spcAft>
              <a:buSzPts val="3600"/>
              <a:buNone/>
              <a:defRPr/>
            </a:lvl5pPr>
            <a:lvl6pPr lvl="5" algn="ctr">
              <a:lnSpc>
                <a:spcPct val="100000"/>
              </a:lnSpc>
              <a:spcBef>
                <a:spcPts val="0"/>
              </a:spcBef>
              <a:spcAft>
                <a:spcPts val="0"/>
              </a:spcAft>
              <a:buSzPts val="3600"/>
              <a:buNone/>
              <a:defRPr/>
            </a:lvl6pPr>
            <a:lvl7pPr lvl="6" algn="ctr">
              <a:lnSpc>
                <a:spcPct val="100000"/>
              </a:lnSpc>
              <a:spcBef>
                <a:spcPts val="0"/>
              </a:spcBef>
              <a:spcAft>
                <a:spcPts val="0"/>
              </a:spcAft>
              <a:buSzPts val="3600"/>
              <a:buNone/>
              <a:defRPr/>
            </a:lvl7pPr>
            <a:lvl8pPr lvl="7" algn="ctr">
              <a:lnSpc>
                <a:spcPct val="100000"/>
              </a:lnSpc>
              <a:spcBef>
                <a:spcPts val="0"/>
              </a:spcBef>
              <a:spcAft>
                <a:spcPts val="0"/>
              </a:spcAft>
              <a:buSzPts val="3600"/>
              <a:buNone/>
              <a:defRPr/>
            </a:lvl8pPr>
            <a:lvl9pPr lvl="8" algn="ctr">
              <a:lnSpc>
                <a:spcPct val="100000"/>
              </a:lnSpc>
              <a:spcBef>
                <a:spcPts val="0"/>
              </a:spcBef>
              <a:spcAft>
                <a:spcPts val="0"/>
              </a:spcAft>
              <a:buSzPts val="3600"/>
              <a:buNone/>
              <a:defRPr/>
            </a:lvl9pPr>
          </a:lstStyle>
          <a:p/>
        </p:txBody>
      </p:sp>
      <p:sp>
        <p:nvSpPr>
          <p:cNvPr id="1064" name="Google Shape;1064;p171"/>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065" name="Google Shape;1065;p171"/>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066" name="Google Shape;1066;p171"/>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1300"/>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lip Art and Text" type="clipArtAndTx">
  <p:cSld name="CLIPART_AND_TEXT">
    <p:spTree>
      <p:nvGrpSpPr>
        <p:cNvPr id="1067" name="Shape 1067"/>
        <p:cNvGrpSpPr/>
        <p:nvPr/>
      </p:nvGrpSpPr>
      <p:grpSpPr>
        <a:xfrm>
          <a:off x="0" y="0"/>
          <a:ext cx="0" cy="0"/>
          <a:chOff x="0" y="0"/>
          <a:chExt cx="0" cy="0"/>
        </a:xfrm>
      </p:grpSpPr>
      <p:sp>
        <p:nvSpPr>
          <p:cNvPr id="1068" name="Google Shape;1068;p172"/>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a:lvl1pPr>
            <a:lvl2pPr lvl="1" algn="ctr">
              <a:lnSpc>
                <a:spcPct val="100000"/>
              </a:lnSpc>
              <a:spcBef>
                <a:spcPts val="0"/>
              </a:spcBef>
              <a:spcAft>
                <a:spcPts val="0"/>
              </a:spcAft>
              <a:buSzPts val="3600"/>
              <a:buNone/>
              <a:defRPr/>
            </a:lvl2pPr>
            <a:lvl3pPr lvl="2" algn="ctr">
              <a:lnSpc>
                <a:spcPct val="100000"/>
              </a:lnSpc>
              <a:spcBef>
                <a:spcPts val="0"/>
              </a:spcBef>
              <a:spcAft>
                <a:spcPts val="0"/>
              </a:spcAft>
              <a:buSzPts val="3600"/>
              <a:buNone/>
              <a:defRPr/>
            </a:lvl3pPr>
            <a:lvl4pPr lvl="3" algn="ctr">
              <a:lnSpc>
                <a:spcPct val="100000"/>
              </a:lnSpc>
              <a:spcBef>
                <a:spcPts val="0"/>
              </a:spcBef>
              <a:spcAft>
                <a:spcPts val="0"/>
              </a:spcAft>
              <a:buSzPts val="3600"/>
              <a:buNone/>
              <a:defRPr/>
            </a:lvl4pPr>
            <a:lvl5pPr lvl="4" algn="ctr">
              <a:lnSpc>
                <a:spcPct val="100000"/>
              </a:lnSpc>
              <a:spcBef>
                <a:spcPts val="0"/>
              </a:spcBef>
              <a:spcAft>
                <a:spcPts val="0"/>
              </a:spcAft>
              <a:buSzPts val="3600"/>
              <a:buNone/>
              <a:defRPr/>
            </a:lvl5pPr>
            <a:lvl6pPr lvl="5" algn="ctr">
              <a:lnSpc>
                <a:spcPct val="100000"/>
              </a:lnSpc>
              <a:spcBef>
                <a:spcPts val="0"/>
              </a:spcBef>
              <a:spcAft>
                <a:spcPts val="0"/>
              </a:spcAft>
              <a:buSzPts val="3600"/>
              <a:buNone/>
              <a:defRPr/>
            </a:lvl6pPr>
            <a:lvl7pPr lvl="6" algn="ctr">
              <a:lnSpc>
                <a:spcPct val="100000"/>
              </a:lnSpc>
              <a:spcBef>
                <a:spcPts val="0"/>
              </a:spcBef>
              <a:spcAft>
                <a:spcPts val="0"/>
              </a:spcAft>
              <a:buSzPts val="3600"/>
              <a:buNone/>
              <a:defRPr/>
            </a:lvl7pPr>
            <a:lvl8pPr lvl="7" algn="ctr">
              <a:lnSpc>
                <a:spcPct val="100000"/>
              </a:lnSpc>
              <a:spcBef>
                <a:spcPts val="0"/>
              </a:spcBef>
              <a:spcAft>
                <a:spcPts val="0"/>
              </a:spcAft>
              <a:buSzPts val="3600"/>
              <a:buNone/>
              <a:defRPr/>
            </a:lvl8pPr>
            <a:lvl9pPr lvl="8" algn="ctr">
              <a:lnSpc>
                <a:spcPct val="100000"/>
              </a:lnSpc>
              <a:spcBef>
                <a:spcPts val="0"/>
              </a:spcBef>
              <a:spcAft>
                <a:spcPts val="0"/>
              </a:spcAft>
              <a:buSzPts val="3600"/>
              <a:buNone/>
              <a:defRPr/>
            </a:lvl9pPr>
          </a:lstStyle>
          <a:p/>
        </p:txBody>
      </p:sp>
      <p:sp>
        <p:nvSpPr>
          <p:cNvPr id="1069" name="Google Shape;1069;p172"/>
          <p:cNvSpPr/>
          <p:nvPr>
            <p:ph idx="2" type="clipArt"/>
          </p:nvPr>
        </p:nvSpPr>
        <p:spPr>
          <a:xfrm>
            <a:off x="457200" y="1200150"/>
            <a:ext cx="4038600" cy="2775300"/>
          </a:xfrm>
          <a:prstGeom prst="rect">
            <a:avLst/>
          </a:prstGeom>
          <a:noFill/>
          <a:ln>
            <a:noFill/>
          </a:ln>
        </p:spPr>
      </p:sp>
      <p:sp>
        <p:nvSpPr>
          <p:cNvPr id="1070" name="Google Shape;1070;p172"/>
          <p:cNvSpPr txBox="1"/>
          <p:nvPr>
            <p:ph idx="1" type="body"/>
          </p:nvPr>
        </p:nvSpPr>
        <p:spPr>
          <a:xfrm>
            <a:off x="4648200" y="1200150"/>
            <a:ext cx="4038600" cy="27753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40"/>
              </a:spcBef>
              <a:spcAft>
                <a:spcPts val="0"/>
              </a:spcAft>
              <a:buClr>
                <a:schemeClr val="dk1"/>
              </a:buClr>
              <a:buSzPts val="3000"/>
              <a:buFont typeface="Arial"/>
              <a:buChar char="•"/>
              <a:defRPr/>
            </a:lvl1pPr>
            <a:lvl2pPr indent="-381000" lvl="1" marL="914400" algn="l">
              <a:lnSpc>
                <a:spcPct val="100000"/>
              </a:lnSpc>
              <a:spcBef>
                <a:spcPts val="560"/>
              </a:spcBef>
              <a:spcAft>
                <a:spcPts val="0"/>
              </a:spcAft>
              <a:buClr>
                <a:schemeClr val="dk1"/>
              </a:buClr>
              <a:buSzPts val="2400"/>
              <a:buFont typeface="Arial"/>
              <a:buChar char="–"/>
              <a:defRPr/>
            </a:lvl2pPr>
            <a:lvl3pPr indent="-381000" lvl="2" marL="1371600" algn="l">
              <a:lnSpc>
                <a:spcPct val="100000"/>
              </a:lnSpc>
              <a:spcBef>
                <a:spcPts val="480"/>
              </a:spcBef>
              <a:spcAft>
                <a:spcPts val="0"/>
              </a:spcAft>
              <a:buClr>
                <a:schemeClr val="dk1"/>
              </a:buClr>
              <a:buSzPts val="2400"/>
              <a:buFont typeface="Arial"/>
              <a:buChar char="•"/>
              <a:defRPr/>
            </a:lvl3pPr>
            <a:lvl4pPr indent="-342900" lvl="3" marL="1828800" algn="l">
              <a:lnSpc>
                <a:spcPct val="100000"/>
              </a:lnSpc>
              <a:spcBef>
                <a:spcPts val="400"/>
              </a:spcBef>
              <a:spcAft>
                <a:spcPts val="0"/>
              </a:spcAft>
              <a:buClr>
                <a:schemeClr val="dk1"/>
              </a:buClr>
              <a:buSzPts val="1800"/>
              <a:buFont typeface="Arial"/>
              <a:buChar char="–"/>
              <a:defRPr/>
            </a:lvl4pPr>
            <a:lvl5pPr indent="-342900" lvl="4" marL="2286000" algn="l">
              <a:lnSpc>
                <a:spcPct val="100000"/>
              </a:lnSpc>
              <a:spcBef>
                <a:spcPts val="400"/>
              </a:spcBef>
              <a:spcAft>
                <a:spcPts val="0"/>
              </a:spcAft>
              <a:buClr>
                <a:schemeClr val="dk1"/>
              </a:buClr>
              <a:buSzPts val="1800"/>
              <a:buFont typeface="Arial"/>
              <a:buChar char="»"/>
              <a:defRPr/>
            </a:lvl5pPr>
            <a:lvl6pPr indent="-342900" lvl="5" marL="2743200" algn="l">
              <a:lnSpc>
                <a:spcPct val="100000"/>
              </a:lnSpc>
              <a:spcBef>
                <a:spcPts val="400"/>
              </a:spcBef>
              <a:spcAft>
                <a:spcPts val="0"/>
              </a:spcAft>
              <a:buClr>
                <a:schemeClr val="dk1"/>
              </a:buClr>
              <a:buSzPts val="1800"/>
              <a:buFont typeface="Arial"/>
              <a:buChar char="»"/>
              <a:defRPr/>
            </a:lvl6pPr>
            <a:lvl7pPr indent="-342900" lvl="6" marL="3200400" algn="l">
              <a:lnSpc>
                <a:spcPct val="100000"/>
              </a:lnSpc>
              <a:spcBef>
                <a:spcPts val="400"/>
              </a:spcBef>
              <a:spcAft>
                <a:spcPts val="0"/>
              </a:spcAft>
              <a:buClr>
                <a:schemeClr val="dk1"/>
              </a:buClr>
              <a:buSzPts val="1800"/>
              <a:buFont typeface="Arial"/>
              <a:buChar char="»"/>
              <a:defRPr/>
            </a:lvl7pPr>
            <a:lvl8pPr indent="-342900" lvl="7" marL="3657600" algn="l">
              <a:lnSpc>
                <a:spcPct val="100000"/>
              </a:lnSpc>
              <a:spcBef>
                <a:spcPts val="400"/>
              </a:spcBef>
              <a:spcAft>
                <a:spcPts val="0"/>
              </a:spcAft>
              <a:buClr>
                <a:schemeClr val="dk1"/>
              </a:buClr>
              <a:buSzPts val="1800"/>
              <a:buFont typeface="Arial"/>
              <a:buChar char="»"/>
              <a:defRPr/>
            </a:lvl8pPr>
            <a:lvl9pPr indent="-342900" lvl="8" marL="4114800" algn="l">
              <a:lnSpc>
                <a:spcPct val="100000"/>
              </a:lnSpc>
              <a:spcBef>
                <a:spcPts val="400"/>
              </a:spcBef>
              <a:spcAft>
                <a:spcPts val="0"/>
              </a:spcAft>
              <a:buClr>
                <a:schemeClr val="dk1"/>
              </a:buClr>
              <a:buSzPts val="1800"/>
              <a:buFont typeface="Arial"/>
              <a:buChar char="»"/>
              <a:defRPr/>
            </a:lvl9pPr>
          </a:lstStyle>
          <a:p/>
        </p:txBody>
      </p:sp>
      <p:sp>
        <p:nvSpPr>
          <p:cNvPr id="1071" name="Google Shape;1071;p172"/>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072" name="Google Shape;1072;p172"/>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073" name="Google Shape;1073;p172"/>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1300"/>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077" name="Shape 1077"/>
        <p:cNvGrpSpPr/>
        <p:nvPr/>
      </p:nvGrpSpPr>
      <p:grpSpPr>
        <a:xfrm>
          <a:off x="0" y="0"/>
          <a:ext cx="0" cy="0"/>
          <a:chOff x="0" y="0"/>
          <a:chExt cx="0" cy="0"/>
        </a:xfrm>
      </p:grpSpPr>
      <p:sp>
        <p:nvSpPr>
          <p:cNvPr id="1078" name="Google Shape;1078;p174"/>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1079" name="Google Shape;1079;p174"/>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80" name="Shape 1080"/>
        <p:cNvGrpSpPr/>
        <p:nvPr/>
      </p:nvGrpSpPr>
      <p:grpSpPr>
        <a:xfrm>
          <a:off x="0" y="0"/>
          <a:ext cx="0" cy="0"/>
          <a:chOff x="0" y="0"/>
          <a:chExt cx="0" cy="0"/>
        </a:xfrm>
      </p:grpSpPr>
      <p:sp>
        <p:nvSpPr>
          <p:cNvPr id="1081" name="Google Shape;1081;p175"/>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1082" name="Google Shape;1082;p175"/>
          <p:cNvSpPr txBox="1"/>
          <p:nvPr>
            <p:ph idx="1" type="body"/>
          </p:nvPr>
        </p:nvSpPr>
        <p:spPr>
          <a:xfrm>
            <a:off x="457200"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1083" name="Google Shape;1083;p175"/>
          <p:cNvSpPr txBox="1"/>
          <p:nvPr>
            <p:ph idx="2" type="body"/>
          </p:nvPr>
        </p:nvSpPr>
        <p:spPr>
          <a:xfrm>
            <a:off x="4692274"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084" name="Shape 1084"/>
        <p:cNvGrpSpPr/>
        <p:nvPr/>
      </p:nvGrpSpPr>
      <p:grpSpPr>
        <a:xfrm>
          <a:off x="0" y="0"/>
          <a:ext cx="0" cy="0"/>
          <a:chOff x="0" y="0"/>
          <a:chExt cx="0" cy="0"/>
        </a:xfrm>
      </p:grpSpPr>
      <p:sp>
        <p:nvSpPr>
          <p:cNvPr id="1085" name="Google Shape;1085;p176"/>
          <p:cNvSpPr txBox="1"/>
          <p:nvPr>
            <p:ph type="ctrTitle"/>
          </p:nvPr>
        </p:nvSpPr>
        <p:spPr>
          <a:xfrm>
            <a:off x="685800" y="1583342"/>
            <a:ext cx="7772400" cy="1159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
        <p:nvSpPr>
          <p:cNvPr id="1086" name="Google Shape;1086;p176"/>
          <p:cNvSpPr txBox="1"/>
          <p:nvPr>
            <p:ph idx="1" type="subTitle"/>
          </p:nvPr>
        </p:nvSpPr>
        <p:spPr>
          <a:xfrm>
            <a:off x="685800" y="2840054"/>
            <a:ext cx="7772400" cy="7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3000"/>
              <a:buNone/>
              <a:defRPr>
                <a:solidFill>
                  <a:schemeClr val="dk2"/>
                </a:solidFill>
              </a:defRPr>
            </a:lvl1pPr>
            <a:lvl2pPr lvl="1" algn="ctr">
              <a:lnSpc>
                <a:spcPct val="100000"/>
              </a:lnSpc>
              <a:spcBef>
                <a:spcPts val="0"/>
              </a:spcBef>
              <a:spcAft>
                <a:spcPts val="0"/>
              </a:spcAft>
              <a:buClr>
                <a:schemeClr val="dk2"/>
              </a:buClr>
              <a:buSzPts val="3000"/>
              <a:buNone/>
              <a:defRPr sz="3000">
                <a:solidFill>
                  <a:schemeClr val="dk2"/>
                </a:solidFill>
              </a:defRPr>
            </a:lvl2pPr>
            <a:lvl3pPr lvl="2" algn="ctr">
              <a:lnSpc>
                <a:spcPct val="100000"/>
              </a:lnSpc>
              <a:spcBef>
                <a:spcPts val="0"/>
              </a:spcBef>
              <a:spcAft>
                <a:spcPts val="0"/>
              </a:spcAft>
              <a:buClr>
                <a:schemeClr val="dk2"/>
              </a:buClr>
              <a:buSzPts val="3000"/>
              <a:buNone/>
              <a:defRPr sz="3000">
                <a:solidFill>
                  <a:schemeClr val="dk2"/>
                </a:solidFill>
              </a:defRPr>
            </a:lvl3pPr>
            <a:lvl4pPr lvl="3" algn="ctr">
              <a:lnSpc>
                <a:spcPct val="100000"/>
              </a:lnSpc>
              <a:spcBef>
                <a:spcPts val="0"/>
              </a:spcBef>
              <a:spcAft>
                <a:spcPts val="0"/>
              </a:spcAft>
              <a:buClr>
                <a:schemeClr val="dk2"/>
              </a:buClr>
              <a:buSzPts val="3000"/>
              <a:buNone/>
              <a:defRPr sz="3000">
                <a:solidFill>
                  <a:schemeClr val="dk2"/>
                </a:solidFill>
              </a:defRPr>
            </a:lvl4pPr>
            <a:lvl5pPr lvl="4" algn="ctr">
              <a:lnSpc>
                <a:spcPct val="100000"/>
              </a:lnSpc>
              <a:spcBef>
                <a:spcPts val="0"/>
              </a:spcBef>
              <a:spcAft>
                <a:spcPts val="0"/>
              </a:spcAft>
              <a:buClr>
                <a:schemeClr val="dk2"/>
              </a:buClr>
              <a:buSzPts val="3000"/>
              <a:buNone/>
              <a:defRPr sz="3000">
                <a:solidFill>
                  <a:schemeClr val="dk2"/>
                </a:solidFill>
              </a:defRPr>
            </a:lvl5pPr>
            <a:lvl6pPr lvl="5" algn="ctr">
              <a:lnSpc>
                <a:spcPct val="100000"/>
              </a:lnSpc>
              <a:spcBef>
                <a:spcPts val="0"/>
              </a:spcBef>
              <a:spcAft>
                <a:spcPts val="0"/>
              </a:spcAft>
              <a:buClr>
                <a:schemeClr val="dk2"/>
              </a:buClr>
              <a:buSzPts val="3000"/>
              <a:buNone/>
              <a:defRPr sz="3000">
                <a:solidFill>
                  <a:schemeClr val="dk2"/>
                </a:solidFill>
              </a:defRPr>
            </a:lvl6pPr>
            <a:lvl7pPr lvl="6" algn="ctr">
              <a:lnSpc>
                <a:spcPct val="100000"/>
              </a:lnSpc>
              <a:spcBef>
                <a:spcPts val="0"/>
              </a:spcBef>
              <a:spcAft>
                <a:spcPts val="0"/>
              </a:spcAft>
              <a:buClr>
                <a:schemeClr val="dk2"/>
              </a:buClr>
              <a:buSzPts val="3000"/>
              <a:buNone/>
              <a:defRPr sz="3000">
                <a:solidFill>
                  <a:schemeClr val="dk2"/>
                </a:solidFill>
              </a:defRPr>
            </a:lvl7pPr>
            <a:lvl8pPr lvl="7" algn="ctr">
              <a:lnSpc>
                <a:spcPct val="100000"/>
              </a:lnSpc>
              <a:spcBef>
                <a:spcPts val="0"/>
              </a:spcBef>
              <a:spcAft>
                <a:spcPts val="0"/>
              </a:spcAft>
              <a:buClr>
                <a:schemeClr val="dk2"/>
              </a:buClr>
              <a:buSzPts val="3000"/>
              <a:buNone/>
              <a:defRPr sz="3000">
                <a:solidFill>
                  <a:schemeClr val="dk2"/>
                </a:solidFill>
              </a:defRPr>
            </a:lvl8pPr>
            <a:lvl9pPr lvl="8" algn="ctr">
              <a:lnSpc>
                <a:spcPct val="100000"/>
              </a:lnSpc>
              <a:spcBef>
                <a:spcPts val="0"/>
              </a:spcBef>
              <a:spcAft>
                <a:spcPts val="0"/>
              </a:spcAft>
              <a:buClr>
                <a:schemeClr val="dk2"/>
              </a:buClr>
              <a:buSzPts val="3000"/>
              <a:buNone/>
              <a:defRPr sz="3000">
                <a:solidFill>
                  <a:schemeClr val="dk2"/>
                </a:solidFill>
              </a:defRPr>
            </a:lvl9pPr>
          </a:lstStyle>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087" name="Shape 1087"/>
        <p:cNvGrpSpPr/>
        <p:nvPr/>
      </p:nvGrpSpPr>
      <p:grpSpPr>
        <a:xfrm>
          <a:off x="0" y="0"/>
          <a:ext cx="0" cy="0"/>
          <a:chOff x="0" y="0"/>
          <a:chExt cx="0" cy="0"/>
        </a:xfrm>
      </p:grpSpPr>
      <p:sp>
        <p:nvSpPr>
          <p:cNvPr id="1088" name="Google Shape;1088;p177"/>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089" name="Shape 1089"/>
        <p:cNvGrpSpPr/>
        <p:nvPr/>
      </p:nvGrpSpPr>
      <p:grpSpPr>
        <a:xfrm>
          <a:off x="0" y="0"/>
          <a:ext cx="0" cy="0"/>
          <a:chOff x="0" y="0"/>
          <a:chExt cx="0" cy="0"/>
        </a:xfrm>
      </p:grpSpPr>
      <p:sp>
        <p:nvSpPr>
          <p:cNvPr id="1090" name="Google Shape;1090;p178"/>
          <p:cNvSpPr txBox="1"/>
          <p:nvPr>
            <p:ph idx="1" type="body"/>
          </p:nvPr>
        </p:nvSpPr>
        <p:spPr>
          <a:xfrm>
            <a:off x="457200" y="4406309"/>
            <a:ext cx="8229600" cy="519600"/>
          </a:xfrm>
          <a:prstGeom prst="rect">
            <a:avLst/>
          </a:prstGeom>
          <a:noFill/>
          <a:ln>
            <a:noFill/>
          </a:ln>
        </p:spPr>
        <p:txBody>
          <a:bodyPr anchorCtr="0" anchor="t" bIns="91425" lIns="91425" spcFirstLastPara="1" rIns="91425" wrap="square" tIns="91425">
            <a:noAutofit/>
          </a:bodyPr>
          <a:lstStyle>
            <a:lvl1pPr indent="-228600" lvl="0" marL="457200" algn="ctr">
              <a:lnSpc>
                <a:spcPct val="100000"/>
              </a:lnSpc>
              <a:spcBef>
                <a:spcPts val="360"/>
              </a:spcBef>
              <a:spcAft>
                <a:spcPts val="0"/>
              </a:spcAft>
              <a:buSzPts val="1800"/>
              <a:buNone/>
              <a:defRPr sz="1800"/>
            </a:lvl1pPr>
          </a:lstStyle>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091" name="Shape 1091"/>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116" name="Shape 116"/>
        <p:cNvGrpSpPr/>
        <p:nvPr/>
      </p:nvGrpSpPr>
      <p:grpSpPr>
        <a:xfrm>
          <a:off x="0" y="0"/>
          <a:ext cx="0" cy="0"/>
          <a:chOff x="0" y="0"/>
          <a:chExt cx="0" cy="0"/>
        </a:xfrm>
      </p:grpSpPr>
      <p:sp>
        <p:nvSpPr>
          <p:cNvPr id="117" name="Google Shape;117;p19"/>
          <p:cNvSpPr/>
          <p:nvPr/>
        </p:nvSpPr>
        <p:spPr>
          <a:xfrm>
            <a:off x="0" y="0"/>
            <a:ext cx="9144000" cy="51435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descr="NYC Emergency Management logo-horizontal-white-01.png" id="118" name="Google Shape;118;p19"/>
          <p:cNvPicPr preferRelativeResize="0"/>
          <p:nvPr/>
        </p:nvPicPr>
        <p:blipFill rotWithShape="1">
          <a:blip r:embed="rId2">
            <a:alphaModFix/>
          </a:blip>
          <a:srcRect b="0" l="0" r="0" t="0"/>
          <a:stretch/>
        </p:blipFill>
        <p:spPr>
          <a:xfrm>
            <a:off x="487492" y="4249381"/>
            <a:ext cx="2096506" cy="625070"/>
          </a:xfrm>
          <a:prstGeom prst="rect">
            <a:avLst/>
          </a:prstGeom>
          <a:noFill/>
          <a:ln>
            <a:noFill/>
          </a:ln>
        </p:spPr>
      </p:pic>
      <p:sp>
        <p:nvSpPr>
          <p:cNvPr id="119" name="Google Shape;119;p19"/>
          <p:cNvSpPr txBox="1"/>
          <p:nvPr>
            <p:ph idx="1" type="body"/>
          </p:nvPr>
        </p:nvSpPr>
        <p:spPr>
          <a:xfrm>
            <a:off x="567758" y="521867"/>
            <a:ext cx="8031300" cy="224700"/>
          </a:xfrm>
          <a:prstGeom prst="rect">
            <a:avLst/>
          </a:prstGeom>
          <a:noFill/>
          <a:ln>
            <a:noFill/>
          </a:ln>
        </p:spPr>
        <p:txBody>
          <a:bodyPr anchorCtr="0" anchor="t" bIns="0" lIns="0" spcFirstLastPara="1" rIns="0" wrap="square" tIns="0">
            <a:normAutofit/>
          </a:bodyPr>
          <a:lstStyle>
            <a:lvl1pPr indent="-228600" lvl="0" marL="457200" marR="0" rtl="0" algn="l">
              <a:lnSpc>
                <a:spcPct val="100000"/>
              </a:lnSpc>
              <a:spcBef>
                <a:spcPts val="360"/>
              </a:spcBef>
              <a:spcAft>
                <a:spcPts val="0"/>
              </a:spcAft>
              <a:buClr>
                <a:schemeClr val="lt1"/>
              </a:buClr>
              <a:buSzPts val="1800"/>
              <a:buFont typeface="Arial"/>
              <a:buNone/>
              <a:defRPr b="0" i="0" sz="1800" u="none" cap="none" strike="noStrike">
                <a:solidFill>
                  <a:schemeClr val="lt1"/>
                </a:solidFill>
                <a:latin typeface="Inter"/>
                <a:ea typeface="Inter"/>
                <a:cs typeface="Inter"/>
                <a:sym typeface="Inter"/>
              </a:defRPr>
            </a:lvl1pPr>
            <a:lvl2pPr indent="-228600" lvl="1" marL="914400" marR="0" rtl="0" algn="l">
              <a:lnSpc>
                <a:spcPct val="100000"/>
              </a:lnSpc>
              <a:spcBef>
                <a:spcPts val="36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2pPr>
            <a:lvl3pPr indent="-228600" lvl="2" marL="1371600" marR="0" rtl="0" algn="l">
              <a:lnSpc>
                <a:spcPct val="100000"/>
              </a:lnSpc>
              <a:spcBef>
                <a:spcPts val="32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3pPr>
            <a:lvl4pPr indent="-228600" lvl="3" marL="1828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4pPr>
            <a:lvl5pPr indent="-228600" lvl="4" marL="22860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5pPr>
            <a:lvl6pPr indent="-228600" lvl="5" marL="27432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6pPr>
            <a:lvl7pPr indent="-228600" lvl="6" marL="32004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7pPr>
            <a:lvl8pPr indent="-228600" lvl="7" marL="36576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8pPr>
            <a:lvl9pPr indent="-228600" lvl="8" marL="4114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9pPr>
          </a:lstStyle>
          <a:p/>
        </p:txBody>
      </p:sp>
      <p:sp>
        <p:nvSpPr>
          <p:cNvPr id="120" name="Google Shape;120;p19"/>
          <p:cNvSpPr txBox="1"/>
          <p:nvPr>
            <p:ph idx="2" type="body"/>
          </p:nvPr>
        </p:nvSpPr>
        <p:spPr>
          <a:xfrm>
            <a:off x="567757" y="780506"/>
            <a:ext cx="8031300" cy="10848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lt1"/>
              </a:buClr>
              <a:buSzPts val="6000"/>
              <a:buFont typeface="Arial"/>
              <a:buNone/>
              <a:defRPr b="0" i="0" sz="6000" u="none" cap="none" strike="noStrike">
                <a:solidFill>
                  <a:schemeClr val="lt1"/>
                </a:solidFill>
                <a:latin typeface="Inter Black"/>
                <a:ea typeface="Inter Black"/>
                <a:cs typeface="Inter Black"/>
                <a:sym typeface="Inter Black"/>
              </a:defRPr>
            </a:lvl1pPr>
            <a:lvl2pPr indent="-228600" lvl="1" marL="914400" marR="0" rtl="0" algn="l">
              <a:lnSpc>
                <a:spcPct val="100000"/>
              </a:lnSpc>
              <a:spcBef>
                <a:spcPts val="36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2pPr>
            <a:lvl3pPr indent="-228600" lvl="2" marL="1371600" marR="0" rtl="0" algn="l">
              <a:lnSpc>
                <a:spcPct val="100000"/>
              </a:lnSpc>
              <a:spcBef>
                <a:spcPts val="32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3pPr>
            <a:lvl4pPr indent="-228600" lvl="3" marL="1828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4pPr>
            <a:lvl5pPr indent="-228600" lvl="4" marL="22860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5pPr>
            <a:lvl6pPr indent="-228600" lvl="5" marL="27432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6pPr>
            <a:lvl7pPr indent="-228600" lvl="6" marL="32004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7pPr>
            <a:lvl8pPr indent="-228600" lvl="7" marL="36576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8pPr>
            <a:lvl9pPr indent="-228600" lvl="8" marL="4114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9pPr>
          </a:lstStyle>
          <a:p/>
        </p:txBody>
      </p:sp>
      <p:sp>
        <p:nvSpPr>
          <p:cNvPr id="121" name="Google Shape;121;p19"/>
          <p:cNvSpPr txBox="1"/>
          <p:nvPr>
            <p:ph idx="3" type="body"/>
          </p:nvPr>
        </p:nvSpPr>
        <p:spPr>
          <a:xfrm>
            <a:off x="568421" y="1899695"/>
            <a:ext cx="8030400" cy="7227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dk1"/>
              </a:buClr>
              <a:buSzPts val="3200"/>
              <a:buFont typeface="Arial"/>
              <a:buNone/>
              <a:defRPr b="0" i="0" sz="32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093" name="Shape 1093"/>
        <p:cNvGrpSpPr/>
        <p:nvPr/>
      </p:nvGrpSpPr>
      <p:grpSpPr>
        <a:xfrm>
          <a:off x="0" y="0"/>
          <a:ext cx="0" cy="0"/>
          <a:chOff x="0" y="0"/>
          <a:chExt cx="0" cy="0"/>
        </a:xfrm>
      </p:grpSpPr>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094" name="Shape 1094"/>
        <p:cNvGrpSpPr/>
        <p:nvPr/>
      </p:nvGrpSpPr>
      <p:grpSpPr>
        <a:xfrm>
          <a:off x="0" y="0"/>
          <a:ext cx="0" cy="0"/>
          <a:chOff x="0" y="0"/>
          <a:chExt cx="0" cy="0"/>
        </a:xfrm>
      </p:grpSpPr>
      <p:sp>
        <p:nvSpPr>
          <p:cNvPr id="1095" name="Google Shape;1095;p182"/>
          <p:cNvSpPr txBox="1"/>
          <p:nvPr>
            <p:ph type="ctrTitle"/>
          </p:nvPr>
        </p:nvSpPr>
        <p:spPr>
          <a:xfrm>
            <a:off x="822960" y="2057400"/>
            <a:ext cx="7498200" cy="822900"/>
          </a:xfrm>
          <a:prstGeom prst="rect">
            <a:avLst/>
          </a:prstGeom>
          <a:noFill/>
          <a:ln>
            <a:noFill/>
          </a:ln>
        </p:spPr>
        <p:txBody>
          <a:bodyPr anchorCtr="0" anchor="t" bIns="75425" lIns="75425" spcFirstLastPara="1" rIns="75425" wrap="square" tIns="75425">
            <a:noAutofit/>
          </a:bodyPr>
          <a:lstStyle>
            <a:lvl1pPr lvl="0" marR="0" rtl="0" algn="ctr">
              <a:lnSpc>
                <a:spcPct val="100000"/>
              </a:lnSpc>
              <a:spcBef>
                <a:spcPts val="0"/>
              </a:spcBef>
              <a:spcAft>
                <a:spcPts val="0"/>
              </a:spcAft>
              <a:buClr>
                <a:srgbClr val="000000"/>
              </a:buClr>
              <a:buSzPts val="4000"/>
              <a:buFont typeface="Arial"/>
              <a:buChar char="●"/>
              <a:defRPr b="0" i="0" sz="40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4000"/>
              <a:buFont typeface="Arial"/>
              <a:buChar char="○"/>
              <a:defRPr b="0" i="0" sz="40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4000"/>
              <a:buFont typeface="Arial"/>
              <a:buChar char="■"/>
              <a:defRPr b="0" i="0" sz="40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4000"/>
              <a:buFont typeface="Arial"/>
              <a:buChar char="●"/>
              <a:defRPr b="0" i="0" sz="40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4000"/>
              <a:buFont typeface="Arial"/>
              <a:buChar char="○"/>
              <a:defRPr b="0" i="0" sz="40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4000"/>
              <a:buFont typeface="Arial"/>
              <a:buChar char="■"/>
              <a:defRPr b="0" i="0" sz="40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4000"/>
              <a:buFont typeface="Arial"/>
              <a:buChar char="●"/>
              <a:defRPr b="0" i="0" sz="40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4000"/>
              <a:buFont typeface="Arial"/>
              <a:buChar char="○"/>
              <a:defRPr b="0" i="0" sz="40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4000"/>
              <a:buFont typeface="Arial"/>
              <a:buChar char="■"/>
              <a:defRPr b="0" i="0" sz="4000" u="none" cap="none" strike="noStrike">
                <a:solidFill>
                  <a:srgbClr val="000000"/>
                </a:solidFill>
                <a:latin typeface="Arial"/>
                <a:ea typeface="Arial"/>
                <a:cs typeface="Arial"/>
                <a:sym typeface="Arial"/>
              </a:defRPr>
            </a:lvl9pPr>
          </a:lstStyle>
          <a:p/>
        </p:txBody>
      </p:sp>
      <p:sp>
        <p:nvSpPr>
          <p:cNvPr id="1096" name="Google Shape;1096;p182"/>
          <p:cNvSpPr txBox="1"/>
          <p:nvPr>
            <p:ph idx="1" type="subTitle"/>
          </p:nvPr>
        </p:nvSpPr>
        <p:spPr>
          <a:xfrm>
            <a:off x="1645920" y="3086100"/>
            <a:ext cx="5852400" cy="617100"/>
          </a:xfrm>
          <a:prstGeom prst="rect">
            <a:avLst/>
          </a:prstGeom>
          <a:noFill/>
          <a:ln>
            <a:noFill/>
          </a:ln>
        </p:spPr>
        <p:txBody>
          <a:bodyPr anchorCtr="0" anchor="t" bIns="75425" lIns="75425" spcFirstLastPara="1" rIns="75425" wrap="square" tIns="75425">
            <a:noAutofit/>
          </a:bodyPr>
          <a:lstStyle>
            <a:lvl1pPr lvl="0" marR="0" rtl="0" algn="ctr">
              <a:lnSpc>
                <a:spcPct val="100000"/>
              </a:lnSpc>
              <a:spcBef>
                <a:spcPts val="0"/>
              </a:spcBef>
              <a:spcAft>
                <a:spcPts val="0"/>
              </a:spcAft>
              <a:buClr>
                <a:srgbClr val="000000"/>
              </a:buClr>
              <a:buSzPts val="2600"/>
              <a:buFont typeface="Arial"/>
              <a:buChar char="●"/>
              <a:defRPr b="0" i="0" sz="26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2600"/>
              <a:buFont typeface="Arial"/>
              <a:buChar char="○"/>
              <a:defRPr b="0" i="0" sz="26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2600"/>
              <a:buFont typeface="Arial"/>
              <a:buChar char="■"/>
              <a:defRPr b="0" i="0" sz="26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2600"/>
              <a:buFont typeface="Arial"/>
              <a:buChar char="●"/>
              <a:defRPr b="0" i="0" sz="26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2600"/>
              <a:buFont typeface="Arial"/>
              <a:buChar char="○"/>
              <a:defRPr b="0" i="0" sz="26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2600"/>
              <a:buFont typeface="Arial"/>
              <a:buChar char="■"/>
              <a:defRPr b="0" i="0" sz="26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2600"/>
              <a:buFont typeface="Arial"/>
              <a:buChar char="●"/>
              <a:defRPr b="0" i="0" sz="26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2600"/>
              <a:buFont typeface="Arial"/>
              <a:buChar char="○"/>
              <a:defRPr b="0" i="0" sz="26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2600"/>
              <a:buFont typeface="Arial"/>
              <a:buChar char="■"/>
              <a:defRPr b="0" i="0" sz="26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097" name="Shape 1097"/>
        <p:cNvGrpSpPr/>
        <p:nvPr/>
      </p:nvGrpSpPr>
      <p:grpSpPr>
        <a:xfrm>
          <a:off x="0" y="0"/>
          <a:ext cx="0" cy="0"/>
          <a:chOff x="0" y="0"/>
          <a:chExt cx="0" cy="0"/>
        </a:xfrm>
      </p:grpSpPr>
      <p:sp>
        <p:nvSpPr>
          <p:cNvPr id="1098" name="Google Shape;1098;p183"/>
          <p:cNvSpPr txBox="1"/>
          <p:nvPr>
            <p:ph type="title"/>
          </p:nvPr>
        </p:nvSpPr>
        <p:spPr>
          <a:xfrm>
            <a:off x="274320" y="205740"/>
            <a:ext cx="8595600" cy="617100"/>
          </a:xfrm>
          <a:prstGeom prst="rect">
            <a:avLst/>
          </a:prstGeom>
          <a:noFill/>
          <a:ln>
            <a:noFill/>
          </a:ln>
        </p:spPr>
        <p:txBody>
          <a:bodyPr anchorCtr="0" anchor="t" bIns="75425" lIns="75425" spcFirstLastPara="1" rIns="75425" wrap="square" tIns="75425">
            <a:noAutofit/>
          </a:bodyPr>
          <a:lstStyle>
            <a:lvl1pPr lvl="0"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9pPr>
          </a:lstStyle>
          <a:p/>
        </p:txBody>
      </p:sp>
      <p:sp>
        <p:nvSpPr>
          <p:cNvPr id="1099" name="Google Shape;1099;p183"/>
          <p:cNvSpPr txBox="1"/>
          <p:nvPr>
            <p:ph idx="1" type="body"/>
          </p:nvPr>
        </p:nvSpPr>
        <p:spPr>
          <a:xfrm>
            <a:off x="274320" y="1234440"/>
            <a:ext cx="8595600" cy="3703200"/>
          </a:xfrm>
          <a:prstGeom prst="rect">
            <a:avLst/>
          </a:prstGeom>
          <a:noFill/>
          <a:ln>
            <a:noFill/>
          </a:ln>
        </p:spPr>
        <p:txBody>
          <a:bodyPr anchorCtr="0" anchor="t" bIns="75425" lIns="75425" spcFirstLastPara="1" rIns="75425" wrap="square" tIns="75425">
            <a:noAutofit/>
          </a:bodyPr>
          <a:lstStyle>
            <a:lvl1pPr indent="-368300" lvl="0" marL="4572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1pPr>
            <a:lvl2pPr indent="-368300" lvl="1" marL="9144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2pPr>
            <a:lvl3pPr indent="-368300" lvl="2" marL="13716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3pPr>
            <a:lvl4pPr indent="-368300" lvl="3" marL="18288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4pPr>
            <a:lvl5pPr indent="-368300" lvl="4" marL="22860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5pPr>
            <a:lvl6pPr indent="-368300" lvl="5" marL="27432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6pPr>
            <a:lvl7pPr indent="-368300" lvl="6" marL="32004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7pPr>
            <a:lvl8pPr indent="-368300" lvl="7" marL="36576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8pPr>
            <a:lvl9pPr indent="-368300" lvl="8" marL="41148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100" name="Shape 1100"/>
        <p:cNvGrpSpPr/>
        <p:nvPr/>
      </p:nvGrpSpPr>
      <p:grpSpPr>
        <a:xfrm>
          <a:off x="0" y="0"/>
          <a:ext cx="0" cy="0"/>
          <a:chOff x="0" y="0"/>
          <a:chExt cx="0" cy="0"/>
        </a:xfrm>
      </p:grpSpPr>
      <p:sp>
        <p:nvSpPr>
          <p:cNvPr id="1101" name="Google Shape;1101;p184"/>
          <p:cNvSpPr txBox="1"/>
          <p:nvPr>
            <p:ph type="title"/>
          </p:nvPr>
        </p:nvSpPr>
        <p:spPr>
          <a:xfrm>
            <a:off x="274320" y="205740"/>
            <a:ext cx="8595600" cy="617100"/>
          </a:xfrm>
          <a:prstGeom prst="rect">
            <a:avLst/>
          </a:prstGeom>
          <a:noFill/>
          <a:ln>
            <a:noFill/>
          </a:ln>
        </p:spPr>
        <p:txBody>
          <a:bodyPr anchorCtr="0" anchor="t" bIns="75425" lIns="75425" spcFirstLastPara="1" rIns="75425" wrap="square" tIns="75425">
            <a:noAutofit/>
          </a:bodyPr>
          <a:lstStyle>
            <a:lvl1pPr lvl="0"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9pPr>
          </a:lstStyle>
          <a:p/>
        </p:txBody>
      </p:sp>
      <p:sp>
        <p:nvSpPr>
          <p:cNvPr id="1102" name="Google Shape;1102;p184"/>
          <p:cNvSpPr txBox="1"/>
          <p:nvPr>
            <p:ph idx="1" type="body"/>
          </p:nvPr>
        </p:nvSpPr>
        <p:spPr>
          <a:xfrm>
            <a:off x="274320" y="1234440"/>
            <a:ext cx="4023300" cy="3703200"/>
          </a:xfrm>
          <a:prstGeom prst="rect">
            <a:avLst/>
          </a:prstGeom>
          <a:noFill/>
          <a:ln>
            <a:noFill/>
          </a:ln>
        </p:spPr>
        <p:txBody>
          <a:bodyPr anchorCtr="0" anchor="t" bIns="75425" lIns="75425" spcFirstLastPara="1" rIns="75425" wrap="square" tIns="75425">
            <a:noAutofit/>
          </a:bodyPr>
          <a:lstStyle>
            <a:lvl1pPr indent="-368300" lvl="0" marL="4572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1pPr>
            <a:lvl2pPr indent="-368300" lvl="1" marL="9144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2pPr>
            <a:lvl3pPr indent="-368300" lvl="2" marL="13716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3pPr>
            <a:lvl4pPr indent="-368300" lvl="3" marL="18288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4pPr>
            <a:lvl5pPr indent="-368300" lvl="4" marL="22860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5pPr>
            <a:lvl6pPr indent="-368300" lvl="5" marL="27432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6pPr>
            <a:lvl7pPr indent="-368300" lvl="6" marL="32004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7pPr>
            <a:lvl8pPr indent="-368300" lvl="7" marL="36576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8pPr>
            <a:lvl9pPr indent="-368300" lvl="8" marL="41148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9pPr>
          </a:lstStyle>
          <a:p/>
        </p:txBody>
      </p:sp>
      <p:sp>
        <p:nvSpPr>
          <p:cNvPr id="1103" name="Google Shape;1103;p184"/>
          <p:cNvSpPr txBox="1"/>
          <p:nvPr>
            <p:ph idx="2" type="body"/>
          </p:nvPr>
        </p:nvSpPr>
        <p:spPr>
          <a:xfrm>
            <a:off x="4846320" y="1234440"/>
            <a:ext cx="4023300" cy="3703200"/>
          </a:xfrm>
          <a:prstGeom prst="rect">
            <a:avLst/>
          </a:prstGeom>
          <a:noFill/>
          <a:ln>
            <a:noFill/>
          </a:ln>
        </p:spPr>
        <p:txBody>
          <a:bodyPr anchorCtr="0" anchor="t" bIns="75425" lIns="75425" spcFirstLastPara="1" rIns="75425" wrap="square" tIns="75425">
            <a:noAutofit/>
          </a:bodyPr>
          <a:lstStyle>
            <a:lvl1pPr indent="-368300" lvl="0" marL="4572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1pPr>
            <a:lvl2pPr indent="-368300" lvl="1" marL="9144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2pPr>
            <a:lvl3pPr indent="-368300" lvl="2" marL="13716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3pPr>
            <a:lvl4pPr indent="-368300" lvl="3" marL="18288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4pPr>
            <a:lvl5pPr indent="-368300" lvl="4" marL="22860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5pPr>
            <a:lvl6pPr indent="-368300" lvl="5" marL="27432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6pPr>
            <a:lvl7pPr indent="-368300" lvl="6" marL="32004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7pPr>
            <a:lvl8pPr indent="-368300" lvl="7" marL="36576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8pPr>
            <a:lvl9pPr indent="-368300" lvl="8" marL="41148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104" name="Shape 1104"/>
        <p:cNvGrpSpPr/>
        <p:nvPr/>
      </p:nvGrpSpPr>
      <p:grpSpPr>
        <a:xfrm>
          <a:off x="0" y="0"/>
          <a:ext cx="0" cy="0"/>
          <a:chOff x="0" y="0"/>
          <a:chExt cx="0" cy="0"/>
        </a:xfrm>
      </p:grpSpPr>
      <p:sp>
        <p:nvSpPr>
          <p:cNvPr id="1105" name="Google Shape;1105;p185"/>
          <p:cNvSpPr txBox="1"/>
          <p:nvPr>
            <p:ph idx="1" type="body"/>
          </p:nvPr>
        </p:nvSpPr>
        <p:spPr>
          <a:xfrm>
            <a:off x="274320" y="4526280"/>
            <a:ext cx="8595600" cy="411600"/>
          </a:xfrm>
          <a:prstGeom prst="rect">
            <a:avLst/>
          </a:prstGeom>
          <a:noFill/>
          <a:ln>
            <a:noFill/>
          </a:ln>
        </p:spPr>
        <p:txBody>
          <a:bodyPr anchorCtr="0" anchor="t" bIns="75425" lIns="75425" spcFirstLastPara="1" rIns="75425" wrap="square" tIns="75425">
            <a:noAutofit/>
          </a:bodyPr>
          <a:lstStyle>
            <a:lvl1pPr indent="-393700" lvl="0" marL="457200" marR="0" rtl="0" algn="ctr">
              <a:lnSpc>
                <a:spcPct val="100000"/>
              </a:lnSpc>
              <a:spcBef>
                <a:spcPts val="0"/>
              </a:spcBef>
              <a:spcAft>
                <a:spcPts val="0"/>
              </a:spcAft>
              <a:buClr>
                <a:srgbClr val="000000"/>
              </a:buClr>
              <a:buSzPts val="2600"/>
              <a:buFont typeface="Arial"/>
              <a:buChar char="●"/>
              <a:defRPr b="0" i="0" sz="2600" u="none" cap="none" strike="noStrike">
                <a:solidFill>
                  <a:srgbClr val="000000"/>
                </a:solidFill>
                <a:latin typeface="Arial"/>
                <a:ea typeface="Arial"/>
                <a:cs typeface="Arial"/>
                <a:sym typeface="Arial"/>
              </a:defRPr>
            </a:lvl1pPr>
          </a:lstStyle>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58" name="Shape 1158"/>
        <p:cNvGrpSpPr/>
        <p:nvPr/>
      </p:nvGrpSpPr>
      <p:grpSpPr>
        <a:xfrm>
          <a:off x="0" y="0"/>
          <a:ext cx="0" cy="0"/>
          <a:chOff x="0" y="0"/>
          <a:chExt cx="0" cy="0"/>
        </a:xfrm>
      </p:grpSpPr>
      <p:sp>
        <p:nvSpPr>
          <p:cNvPr id="1159" name="Google Shape;1159;p187"/>
          <p:cNvSpPr txBox="1"/>
          <p:nvPr>
            <p:ph type="title"/>
          </p:nvPr>
        </p:nvSpPr>
        <p:spPr>
          <a:xfrm>
            <a:off x="685800" y="114300"/>
            <a:ext cx="6870600" cy="1200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160" name="Shape 1160"/>
        <p:cNvGrpSpPr/>
        <p:nvPr/>
      </p:nvGrpSpPr>
      <p:grpSpPr>
        <a:xfrm>
          <a:off x="0" y="0"/>
          <a:ext cx="0" cy="0"/>
          <a:chOff x="0" y="0"/>
          <a:chExt cx="0" cy="0"/>
        </a:xfrm>
      </p:grpSpPr>
      <p:sp>
        <p:nvSpPr>
          <p:cNvPr id="1161" name="Google Shape;1161;p188"/>
          <p:cNvSpPr txBox="1"/>
          <p:nvPr>
            <p:ph type="title"/>
          </p:nvPr>
        </p:nvSpPr>
        <p:spPr>
          <a:xfrm>
            <a:off x="685800" y="114300"/>
            <a:ext cx="6870600" cy="1200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162" name="Google Shape;1162;p188"/>
          <p:cNvSpPr txBox="1"/>
          <p:nvPr>
            <p:ph idx="1" type="body"/>
          </p:nvPr>
        </p:nvSpPr>
        <p:spPr>
          <a:xfrm>
            <a:off x="685800" y="1371600"/>
            <a:ext cx="7696200" cy="27432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dk1"/>
              </a:buClr>
              <a:buSzPts val="1400"/>
              <a:buFont typeface="Comic Sans MS"/>
              <a:buChar char="•"/>
              <a:defRPr/>
            </a:lvl1pPr>
            <a:lvl2pPr indent="-317500" lvl="1" marL="914400" algn="l">
              <a:lnSpc>
                <a:spcPct val="100000"/>
              </a:lnSpc>
              <a:spcBef>
                <a:spcPts val="560"/>
              </a:spcBef>
              <a:spcAft>
                <a:spcPts val="0"/>
              </a:spcAft>
              <a:buClr>
                <a:schemeClr val="dk1"/>
              </a:buClr>
              <a:buSzPts val="1400"/>
              <a:buFont typeface="Comic Sans MS"/>
              <a:buChar char="–"/>
              <a:defRPr/>
            </a:lvl2pPr>
            <a:lvl3pPr indent="-317500" lvl="2" marL="1371600" algn="l">
              <a:lnSpc>
                <a:spcPct val="100000"/>
              </a:lnSpc>
              <a:spcBef>
                <a:spcPts val="480"/>
              </a:spcBef>
              <a:spcAft>
                <a:spcPts val="0"/>
              </a:spcAft>
              <a:buClr>
                <a:schemeClr val="dk1"/>
              </a:buClr>
              <a:buSzPts val="1400"/>
              <a:buFont typeface="Comic Sans MS"/>
              <a:buChar char="•"/>
              <a:defRPr/>
            </a:lvl3pPr>
            <a:lvl4pPr indent="-317500" lvl="3" marL="1828800" algn="l">
              <a:lnSpc>
                <a:spcPct val="100000"/>
              </a:lnSpc>
              <a:spcBef>
                <a:spcPts val="400"/>
              </a:spcBef>
              <a:spcAft>
                <a:spcPts val="0"/>
              </a:spcAft>
              <a:buClr>
                <a:schemeClr val="dk1"/>
              </a:buClr>
              <a:buSzPts val="1400"/>
              <a:buFont typeface="Comic Sans MS"/>
              <a:buChar char="–"/>
              <a:defRPr/>
            </a:lvl4pPr>
            <a:lvl5pPr indent="-317500" lvl="4" marL="2286000" algn="l">
              <a:lnSpc>
                <a:spcPct val="100000"/>
              </a:lnSpc>
              <a:spcBef>
                <a:spcPts val="400"/>
              </a:spcBef>
              <a:spcAft>
                <a:spcPts val="0"/>
              </a:spcAft>
              <a:buClr>
                <a:schemeClr val="dk1"/>
              </a:buClr>
              <a:buSzPts val="1400"/>
              <a:buFont typeface="Comic Sans MS"/>
              <a:buChar char="»"/>
              <a:defRPr/>
            </a:lvl5pPr>
            <a:lvl6pPr indent="-317500" lvl="5" marL="2743200" algn="l">
              <a:lnSpc>
                <a:spcPct val="100000"/>
              </a:lnSpc>
              <a:spcBef>
                <a:spcPts val="400"/>
              </a:spcBef>
              <a:spcAft>
                <a:spcPts val="0"/>
              </a:spcAft>
              <a:buClr>
                <a:schemeClr val="dk1"/>
              </a:buClr>
              <a:buSzPts val="1400"/>
              <a:buFont typeface="Comic Sans MS"/>
              <a:buChar char="»"/>
              <a:defRPr/>
            </a:lvl6pPr>
            <a:lvl7pPr indent="-317500" lvl="6" marL="3200400" algn="l">
              <a:lnSpc>
                <a:spcPct val="100000"/>
              </a:lnSpc>
              <a:spcBef>
                <a:spcPts val="400"/>
              </a:spcBef>
              <a:spcAft>
                <a:spcPts val="0"/>
              </a:spcAft>
              <a:buClr>
                <a:schemeClr val="dk1"/>
              </a:buClr>
              <a:buSzPts val="1400"/>
              <a:buFont typeface="Comic Sans MS"/>
              <a:buChar char="»"/>
              <a:defRPr/>
            </a:lvl7pPr>
            <a:lvl8pPr indent="-317500" lvl="7" marL="3657600" algn="l">
              <a:lnSpc>
                <a:spcPct val="100000"/>
              </a:lnSpc>
              <a:spcBef>
                <a:spcPts val="400"/>
              </a:spcBef>
              <a:spcAft>
                <a:spcPts val="0"/>
              </a:spcAft>
              <a:buClr>
                <a:schemeClr val="dk1"/>
              </a:buClr>
              <a:buSzPts val="1400"/>
              <a:buFont typeface="Comic Sans MS"/>
              <a:buChar char="»"/>
              <a:defRPr/>
            </a:lvl8pPr>
            <a:lvl9pPr indent="-317500" lvl="8" marL="4114800" algn="l">
              <a:lnSpc>
                <a:spcPct val="100000"/>
              </a:lnSpc>
              <a:spcBef>
                <a:spcPts val="400"/>
              </a:spcBef>
              <a:spcAft>
                <a:spcPts val="0"/>
              </a:spcAft>
              <a:buClr>
                <a:schemeClr val="dk1"/>
              </a:buClr>
              <a:buSzPts val="1400"/>
              <a:buFont typeface="Comic Sans MS"/>
              <a:buChar char="»"/>
              <a:defRPr/>
            </a:lvl9pPr>
          </a:lstStyle>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163" name="Shape 1163"/>
        <p:cNvGrpSpPr/>
        <p:nvPr/>
      </p:nvGrpSpPr>
      <p:grpSpPr>
        <a:xfrm>
          <a:off x="0" y="0"/>
          <a:ext cx="0" cy="0"/>
          <a:chOff x="0" y="0"/>
          <a:chExt cx="0" cy="0"/>
        </a:xfrm>
      </p:grpSpPr>
      <p:sp>
        <p:nvSpPr>
          <p:cNvPr id="1164" name="Google Shape;1164;p189"/>
          <p:cNvSpPr txBox="1"/>
          <p:nvPr>
            <p:ph type="title"/>
          </p:nvPr>
        </p:nvSpPr>
        <p:spPr>
          <a:xfrm>
            <a:off x="722313" y="3305175"/>
            <a:ext cx="7772400" cy="1021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165" name="Google Shape;1165;p189"/>
          <p:cNvSpPr txBox="1"/>
          <p:nvPr>
            <p:ph idx="1" type="body"/>
          </p:nvPr>
        </p:nvSpPr>
        <p:spPr>
          <a:xfrm>
            <a:off x="722313" y="2180035"/>
            <a:ext cx="7772400" cy="11253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SzPts val="1400"/>
              <a:buFont typeface="Comic Sans MS"/>
              <a:buNone/>
              <a:defRPr/>
            </a:lvl1pPr>
            <a:lvl2pPr indent="-228600" lvl="1" marL="914400" algn="l">
              <a:lnSpc>
                <a:spcPct val="100000"/>
              </a:lnSpc>
              <a:spcBef>
                <a:spcPts val="560"/>
              </a:spcBef>
              <a:spcAft>
                <a:spcPts val="0"/>
              </a:spcAft>
              <a:buSzPts val="1400"/>
              <a:buFont typeface="Comic Sans MS"/>
              <a:buNone/>
              <a:defRPr/>
            </a:lvl2pPr>
            <a:lvl3pPr indent="-228600" lvl="2" marL="1371600" algn="l">
              <a:lnSpc>
                <a:spcPct val="100000"/>
              </a:lnSpc>
              <a:spcBef>
                <a:spcPts val="480"/>
              </a:spcBef>
              <a:spcAft>
                <a:spcPts val="0"/>
              </a:spcAft>
              <a:buSzPts val="1400"/>
              <a:buFont typeface="Comic Sans MS"/>
              <a:buNone/>
              <a:defRPr/>
            </a:lvl3pPr>
            <a:lvl4pPr indent="-228600" lvl="3" marL="1828800" algn="l">
              <a:lnSpc>
                <a:spcPct val="100000"/>
              </a:lnSpc>
              <a:spcBef>
                <a:spcPts val="400"/>
              </a:spcBef>
              <a:spcAft>
                <a:spcPts val="0"/>
              </a:spcAft>
              <a:buSzPts val="1400"/>
              <a:buFont typeface="Comic Sans MS"/>
              <a:buNone/>
              <a:defRPr/>
            </a:lvl4pPr>
            <a:lvl5pPr indent="-228600" lvl="4" marL="2286000" algn="l">
              <a:lnSpc>
                <a:spcPct val="100000"/>
              </a:lnSpc>
              <a:spcBef>
                <a:spcPts val="400"/>
              </a:spcBef>
              <a:spcAft>
                <a:spcPts val="0"/>
              </a:spcAft>
              <a:buSzPts val="1400"/>
              <a:buFont typeface="Comic Sans MS"/>
              <a:buNone/>
              <a:defRPr/>
            </a:lvl5pPr>
            <a:lvl6pPr indent="-228600" lvl="5" marL="2743200" algn="l">
              <a:lnSpc>
                <a:spcPct val="100000"/>
              </a:lnSpc>
              <a:spcBef>
                <a:spcPts val="400"/>
              </a:spcBef>
              <a:spcAft>
                <a:spcPts val="0"/>
              </a:spcAft>
              <a:buSzPts val="1400"/>
              <a:buFont typeface="Comic Sans MS"/>
              <a:buNone/>
              <a:defRPr/>
            </a:lvl6pPr>
            <a:lvl7pPr indent="-228600" lvl="6" marL="3200400" algn="l">
              <a:lnSpc>
                <a:spcPct val="100000"/>
              </a:lnSpc>
              <a:spcBef>
                <a:spcPts val="400"/>
              </a:spcBef>
              <a:spcAft>
                <a:spcPts val="0"/>
              </a:spcAft>
              <a:buSzPts val="1400"/>
              <a:buFont typeface="Comic Sans MS"/>
              <a:buNone/>
              <a:defRPr/>
            </a:lvl7pPr>
            <a:lvl8pPr indent="-228600" lvl="7" marL="3657600" algn="l">
              <a:lnSpc>
                <a:spcPct val="100000"/>
              </a:lnSpc>
              <a:spcBef>
                <a:spcPts val="400"/>
              </a:spcBef>
              <a:spcAft>
                <a:spcPts val="0"/>
              </a:spcAft>
              <a:buSzPts val="1400"/>
              <a:buFont typeface="Comic Sans MS"/>
              <a:buNone/>
              <a:defRPr/>
            </a:lvl8pPr>
            <a:lvl9pPr indent="-228600" lvl="8" marL="4114800" algn="l">
              <a:lnSpc>
                <a:spcPct val="100000"/>
              </a:lnSpc>
              <a:spcBef>
                <a:spcPts val="400"/>
              </a:spcBef>
              <a:spcAft>
                <a:spcPts val="0"/>
              </a:spcAft>
              <a:buSzPts val="1400"/>
              <a:buFont typeface="Comic Sans MS"/>
              <a:buNone/>
              <a:defRPr/>
            </a:lvl9pPr>
          </a:lstStyle>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166" name="Shape 1166"/>
        <p:cNvGrpSpPr/>
        <p:nvPr/>
      </p:nvGrpSpPr>
      <p:grpSpPr>
        <a:xfrm>
          <a:off x="0" y="0"/>
          <a:ext cx="0" cy="0"/>
          <a:chOff x="0" y="0"/>
          <a:chExt cx="0" cy="0"/>
        </a:xfrm>
      </p:grpSpPr>
      <p:sp>
        <p:nvSpPr>
          <p:cNvPr id="1167" name="Google Shape;1167;p190"/>
          <p:cNvSpPr txBox="1"/>
          <p:nvPr>
            <p:ph type="title"/>
          </p:nvPr>
        </p:nvSpPr>
        <p:spPr>
          <a:xfrm>
            <a:off x="685800" y="114300"/>
            <a:ext cx="6870600" cy="1200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168" name="Google Shape;1168;p190"/>
          <p:cNvSpPr txBox="1"/>
          <p:nvPr>
            <p:ph idx="1" type="body"/>
          </p:nvPr>
        </p:nvSpPr>
        <p:spPr>
          <a:xfrm>
            <a:off x="685800" y="1371600"/>
            <a:ext cx="3771900" cy="27432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a:lvl1pPr>
            <a:lvl2pPr indent="-317500" lvl="1" marL="914400" algn="l">
              <a:lnSpc>
                <a:spcPct val="100000"/>
              </a:lnSpc>
              <a:spcBef>
                <a:spcPts val="56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
        <p:nvSpPr>
          <p:cNvPr id="1169" name="Google Shape;1169;p190"/>
          <p:cNvSpPr txBox="1"/>
          <p:nvPr>
            <p:ph idx="2" type="body"/>
          </p:nvPr>
        </p:nvSpPr>
        <p:spPr>
          <a:xfrm>
            <a:off x="4610100" y="1371600"/>
            <a:ext cx="3771900" cy="27432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a:lvl1pPr>
            <a:lvl2pPr indent="-317500" lvl="1" marL="914400" algn="l">
              <a:lnSpc>
                <a:spcPct val="100000"/>
              </a:lnSpc>
              <a:spcBef>
                <a:spcPts val="56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170" name="Shape 1170"/>
        <p:cNvGrpSpPr/>
        <p:nvPr/>
      </p:nvGrpSpPr>
      <p:grpSpPr>
        <a:xfrm>
          <a:off x="0" y="0"/>
          <a:ext cx="0" cy="0"/>
          <a:chOff x="0" y="0"/>
          <a:chExt cx="0" cy="0"/>
        </a:xfrm>
      </p:grpSpPr>
      <p:sp>
        <p:nvSpPr>
          <p:cNvPr id="1171" name="Google Shape;1171;p191"/>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172" name="Google Shape;1172;p191"/>
          <p:cNvSpPr txBox="1"/>
          <p:nvPr>
            <p:ph idx="1" type="body"/>
          </p:nvPr>
        </p:nvSpPr>
        <p:spPr>
          <a:xfrm>
            <a:off x="457200" y="1151335"/>
            <a:ext cx="4040100" cy="4800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SzPts val="1400"/>
              <a:buFont typeface="Comic Sans MS"/>
              <a:buNone/>
              <a:defRPr/>
            </a:lvl1pPr>
            <a:lvl2pPr indent="-228600" lvl="1" marL="914400" algn="l">
              <a:lnSpc>
                <a:spcPct val="100000"/>
              </a:lnSpc>
              <a:spcBef>
                <a:spcPts val="560"/>
              </a:spcBef>
              <a:spcAft>
                <a:spcPts val="0"/>
              </a:spcAft>
              <a:buSzPts val="1400"/>
              <a:buFont typeface="Comic Sans MS"/>
              <a:buNone/>
              <a:defRPr/>
            </a:lvl2pPr>
            <a:lvl3pPr indent="-228600" lvl="2" marL="1371600" algn="l">
              <a:lnSpc>
                <a:spcPct val="100000"/>
              </a:lnSpc>
              <a:spcBef>
                <a:spcPts val="480"/>
              </a:spcBef>
              <a:spcAft>
                <a:spcPts val="0"/>
              </a:spcAft>
              <a:buSzPts val="1400"/>
              <a:buFont typeface="Comic Sans MS"/>
              <a:buNone/>
              <a:defRPr/>
            </a:lvl3pPr>
            <a:lvl4pPr indent="-228600" lvl="3" marL="1828800" algn="l">
              <a:lnSpc>
                <a:spcPct val="100000"/>
              </a:lnSpc>
              <a:spcBef>
                <a:spcPts val="400"/>
              </a:spcBef>
              <a:spcAft>
                <a:spcPts val="0"/>
              </a:spcAft>
              <a:buSzPts val="1400"/>
              <a:buFont typeface="Comic Sans MS"/>
              <a:buNone/>
              <a:defRPr/>
            </a:lvl4pPr>
            <a:lvl5pPr indent="-228600" lvl="4" marL="2286000" algn="l">
              <a:lnSpc>
                <a:spcPct val="100000"/>
              </a:lnSpc>
              <a:spcBef>
                <a:spcPts val="400"/>
              </a:spcBef>
              <a:spcAft>
                <a:spcPts val="0"/>
              </a:spcAft>
              <a:buSzPts val="1400"/>
              <a:buFont typeface="Comic Sans MS"/>
              <a:buNone/>
              <a:defRPr/>
            </a:lvl5pPr>
            <a:lvl6pPr indent="-228600" lvl="5" marL="2743200" algn="l">
              <a:lnSpc>
                <a:spcPct val="100000"/>
              </a:lnSpc>
              <a:spcBef>
                <a:spcPts val="400"/>
              </a:spcBef>
              <a:spcAft>
                <a:spcPts val="0"/>
              </a:spcAft>
              <a:buSzPts val="1400"/>
              <a:buFont typeface="Comic Sans MS"/>
              <a:buNone/>
              <a:defRPr/>
            </a:lvl6pPr>
            <a:lvl7pPr indent="-228600" lvl="6" marL="3200400" algn="l">
              <a:lnSpc>
                <a:spcPct val="100000"/>
              </a:lnSpc>
              <a:spcBef>
                <a:spcPts val="400"/>
              </a:spcBef>
              <a:spcAft>
                <a:spcPts val="0"/>
              </a:spcAft>
              <a:buSzPts val="1400"/>
              <a:buFont typeface="Comic Sans MS"/>
              <a:buNone/>
              <a:defRPr/>
            </a:lvl7pPr>
            <a:lvl8pPr indent="-228600" lvl="7" marL="3657600" algn="l">
              <a:lnSpc>
                <a:spcPct val="100000"/>
              </a:lnSpc>
              <a:spcBef>
                <a:spcPts val="400"/>
              </a:spcBef>
              <a:spcAft>
                <a:spcPts val="0"/>
              </a:spcAft>
              <a:buSzPts val="1400"/>
              <a:buFont typeface="Comic Sans MS"/>
              <a:buNone/>
              <a:defRPr/>
            </a:lvl8pPr>
            <a:lvl9pPr indent="-228600" lvl="8" marL="4114800" algn="l">
              <a:lnSpc>
                <a:spcPct val="100000"/>
              </a:lnSpc>
              <a:spcBef>
                <a:spcPts val="400"/>
              </a:spcBef>
              <a:spcAft>
                <a:spcPts val="0"/>
              </a:spcAft>
              <a:buSzPts val="1400"/>
              <a:buFont typeface="Comic Sans MS"/>
              <a:buNone/>
              <a:defRPr/>
            </a:lvl9pPr>
          </a:lstStyle>
          <a:p/>
        </p:txBody>
      </p:sp>
      <p:sp>
        <p:nvSpPr>
          <p:cNvPr id="1173" name="Google Shape;1173;p191"/>
          <p:cNvSpPr txBox="1"/>
          <p:nvPr>
            <p:ph idx="2" type="body"/>
          </p:nvPr>
        </p:nvSpPr>
        <p:spPr>
          <a:xfrm>
            <a:off x="457200" y="1631156"/>
            <a:ext cx="4040100" cy="2963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a:lvl1pPr>
            <a:lvl2pPr indent="-317500" lvl="1" marL="914400" algn="l">
              <a:lnSpc>
                <a:spcPct val="100000"/>
              </a:lnSpc>
              <a:spcBef>
                <a:spcPts val="56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
        <p:nvSpPr>
          <p:cNvPr id="1174" name="Google Shape;1174;p191"/>
          <p:cNvSpPr txBox="1"/>
          <p:nvPr>
            <p:ph idx="3" type="body"/>
          </p:nvPr>
        </p:nvSpPr>
        <p:spPr>
          <a:xfrm>
            <a:off x="4645025" y="1151335"/>
            <a:ext cx="4041900" cy="4800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SzPts val="1400"/>
              <a:buFont typeface="Comic Sans MS"/>
              <a:buNone/>
              <a:defRPr/>
            </a:lvl1pPr>
            <a:lvl2pPr indent="-228600" lvl="1" marL="914400" algn="l">
              <a:lnSpc>
                <a:spcPct val="100000"/>
              </a:lnSpc>
              <a:spcBef>
                <a:spcPts val="560"/>
              </a:spcBef>
              <a:spcAft>
                <a:spcPts val="0"/>
              </a:spcAft>
              <a:buSzPts val="1400"/>
              <a:buFont typeface="Comic Sans MS"/>
              <a:buNone/>
              <a:defRPr/>
            </a:lvl2pPr>
            <a:lvl3pPr indent="-228600" lvl="2" marL="1371600" algn="l">
              <a:lnSpc>
                <a:spcPct val="100000"/>
              </a:lnSpc>
              <a:spcBef>
                <a:spcPts val="480"/>
              </a:spcBef>
              <a:spcAft>
                <a:spcPts val="0"/>
              </a:spcAft>
              <a:buSzPts val="1400"/>
              <a:buFont typeface="Comic Sans MS"/>
              <a:buNone/>
              <a:defRPr/>
            </a:lvl3pPr>
            <a:lvl4pPr indent="-228600" lvl="3" marL="1828800" algn="l">
              <a:lnSpc>
                <a:spcPct val="100000"/>
              </a:lnSpc>
              <a:spcBef>
                <a:spcPts val="400"/>
              </a:spcBef>
              <a:spcAft>
                <a:spcPts val="0"/>
              </a:spcAft>
              <a:buSzPts val="1400"/>
              <a:buFont typeface="Comic Sans MS"/>
              <a:buNone/>
              <a:defRPr/>
            </a:lvl4pPr>
            <a:lvl5pPr indent="-228600" lvl="4" marL="2286000" algn="l">
              <a:lnSpc>
                <a:spcPct val="100000"/>
              </a:lnSpc>
              <a:spcBef>
                <a:spcPts val="400"/>
              </a:spcBef>
              <a:spcAft>
                <a:spcPts val="0"/>
              </a:spcAft>
              <a:buSzPts val="1400"/>
              <a:buFont typeface="Comic Sans MS"/>
              <a:buNone/>
              <a:defRPr/>
            </a:lvl5pPr>
            <a:lvl6pPr indent="-228600" lvl="5" marL="2743200" algn="l">
              <a:lnSpc>
                <a:spcPct val="100000"/>
              </a:lnSpc>
              <a:spcBef>
                <a:spcPts val="400"/>
              </a:spcBef>
              <a:spcAft>
                <a:spcPts val="0"/>
              </a:spcAft>
              <a:buSzPts val="1400"/>
              <a:buFont typeface="Comic Sans MS"/>
              <a:buNone/>
              <a:defRPr/>
            </a:lvl6pPr>
            <a:lvl7pPr indent="-228600" lvl="6" marL="3200400" algn="l">
              <a:lnSpc>
                <a:spcPct val="100000"/>
              </a:lnSpc>
              <a:spcBef>
                <a:spcPts val="400"/>
              </a:spcBef>
              <a:spcAft>
                <a:spcPts val="0"/>
              </a:spcAft>
              <a:buSzPts val="1400"/>
              <a:buFont typeface="Comic Sans MS"/>
              <a:buNone/>
              <a:defRPr/>
            </a:lvl7pPr>
            <a:lvl8pPr indent="-228600" lvl="7" marL="3657600" algn="l">
              <a:lnSpc>
                <a:spcPct val="100000"/>
              </a:lnSpc>
              <a:spcBef>
                <a:spcPts val="400"/>
              </a:spcBef>
              <a:spcAft>
                <a:spcPts val="0"/>
              </a:spcAft>
              <a:buSzPts val="1400"/>
              <a:buFont typeface="Comic Sans MS"/>
              <a:buNone/>
              <a:defRPr/>
            </a:lvl8pPr>
            <a:lvl9pPr indent="-228600" lvl="8" marL="4114800" algn="l">
              <a:lnSpc>
                <a:spcPct val="100000"/>
              </a:lnSpc>
              <a:spcBef>
                <a:spcPts val="400"/>
              </a:spcBef>
              <a:spcAft>
                <a:spcPts val="0"/>
              </a:spcAft>
              <a:buSzPts val="1400"/>
              <a:buFont typeface="Comic Sans MS"/>
              <a:buNone/>
              <a:defRPr/>
            </a:lvl9pPr>
          </a:lstStyle>
          <a:p/>
        </p:txBody>
      </p:sp>
      <p:sp>
        <p:nvSpPr>
          <p:cNvPr id="1175" name="Google Shape;1175;p191"/>
          <p:cNvSpPr txBox="1"/>
          <p:nvPr>
            <p:ph idx="4" type="body"/>
          </p:nvPr>
        </p:nvSpPr>
        <p:spPr>
          <a:xfrm>
            <a:off x="4645025" y="1631156"/>
            <a:ext cx="4041900" cy="2963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a:lvl1pPr>
            <a:lvl2pPr indent="-317500" lvl="1" marL="914400" algn="l">
              <a:lnSpc>
                <a:spcPct val="100000"/>
              </a:lnSpc>
              <a:spcBef>
                <a:spcPts val="56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Custom Layout">
  <p:cSld name="9_Custom Layout">
    <p:spTree>
      <p:nvGrpSpPr>
        <p:cNvPr id="122" name="Shape 122"/>
        <p:cNvGrpSpPr/>
        <p:nvPr/>
      </p:nvGrpSpPr>
      <p:grpSpPr>
        <a:xfrm>
          <a:off x="0" y="0"/>
          <a:ext cx="0" cy="0"/>
          <a:chOff x="0" y="0"/>
          <a:chExt cx="0" cy="0"/>
        </a:xfrm>
      </p:grpSpPr>
      <p:sp>
        <p:nvSpPr>
          <p:cNvPr id="123" name="Google Shape;123;p20"/>
          <p:cNvSpPr/>
          <p:nvPr/>
        </p:nvSpPr>
        <p:spPr>
          <a:xfrm>
            <a:off x="0" y="0"/>
            <a:ext cx="9144000" cy="51435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descr="map for ppt_3.png" id="124" name="Google Shape;124;p20"/>
          <p:cNvPicPr preferRelativeResize="0"/>
          <p:nvPr/>
        </p:nvPicPr>
        <p:blipFill rotWithShape="1">
          <a:blip r:embed="rId2">
            <a:alphaModFix/>
          </a:blip>
          <a:srcRect b="0" l="0" r="0" t="0"/>
          <a:stretch/>
        </p:blipFill>
        <p:spPr>
          <a:xfrm>
            <a:off x="0" y="0"/>
            <a:ext cx="6857997" cy="5142036"/>
          </a:xfrm>
          <a:prstGeom prst="rect">
            <a:avLst/>
          </a:prstGeom>
          <a:noFill/>
          <a:ln>
            <a:noFill/>
          </a:ln>
        </p:spPr>
      </p:pic>
      <p:sp>
        <p:nvSpPr>
          <p:cNvPr id="125" name="Google Shape;125;p20"/>
          <p:cNvSpPr txBox="1"/>
          <p:nvPr>
            <p:ph idx="1" type="body"/>
          </p:nvPr>
        </p:nvSpPr>
        <p:spPr>
          <a:xfrm>
            <a:off x="567758" y="521867"/>
            <a:ext cx="8031300" cy="224700"/>
          </a:xfrm>
          <a:prstGeom prst="rect">
            <a:avLst/>
          </a:prstGeom>
          <a:noFill/>
          <a:ln>
            <a:noFill/>
          </a:ln>
        </p:spPr>
        <p:txBody>
          <a:bodyPr anchorCtr="0" anchor="t" bIns="0" lIns="0" spcFirstLastPara="1" rIns="0" wrap="square" tIns="0">
            <a:normAutofit/>
          </a:bodyPr>
          <a:lstStyle>
            <a:lvl1pPr indent="-228600" lvl="0" marL="457200" marR="0" rtl="0" algn="l">
              <a:lnSpc>
                <a:spcPct val="100000"/>
              </a:lnSpc>
              <a:spcBef>
                <a:spcPts val="360"/>
              </a:spcBef>
              <a:spcAft>
                <a:spcPts val="0"/>
              </a:spcAft>
              <a:buClr>
                <a:schemeClr val="lt1"/>
              </a:buClr>
              <a:buSzPts val="1800"/>
              <a:buFont typeface="Arial"/>
              <a:buNone/>
              <a:defRPr b="0" i="0" sz="1800" u="none" cap="none" strike="noStrike">
                <a:solidFill>
                  <a:schemeClr val="lt1"/>
                </a:solidFill>
                <a:latin typeface="Inter"/>
                <a:ea typeface="Inter"/>
                <a:cs typeface="Inter"/>
                <a:sym typeface="Inter"/>
              </a:defRPr>
            </a:lvl1pPr>
            <a:lvl2pPr indent="-228600" lvl="1" marL="914400" marR="0" rtl="0" algn="l">
              <a:lnSpc>
                <a:spcPct val="100000"/>
              </a:lnSpc>
              <a:spcBef>
                <a:spcPts val="36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2pPr>
            <a:lvl3pPr indent="-228600" lvl="2" marL="1371600" marR="0" rtl="0" algn="l">
              <a:lnSpc>
                <a:spcPct val="100000"/>
              </a:lnSpc>
              <a:spcBef>
                <a:spcPts val="32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3pPr>
            <a:lvl4pPr indent="-228600" lvl="3" marL="1828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4pPr>
            <a:lvl5pPr indent="-228600" lvl="4" marL="22860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5pPr>
            <a:lvl6pPr indent="-228600" lvl="5" marL="27432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6pPr>
            <a:lvl7pPr indent="-228600" lvl="6" marL="32004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7pPr>
            <a:lvl8pPr indent="-228600" lvl="7" marL="36576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8pPr>
            <a:lvl9pPr indent="-228600" lvl="8" marL="4114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9pPr>
          </a:lstStyle>
          <a:p/>
        </p:txBody>
      </p:sp>
      <p:sp>
        <p:nvSpPr>
          <p:cNvPr id="126" name="Google Shape;126;p20"/>
          <p:cNvSpPr txBox="1"/>
          <p:nvPr>
            <p:ph idx="2" type="body"/>
          </p:nvPr>
        </p:nvSpPr>
        <p:spPr>
          <a:xfrm>
            <a:off x="567757" y="780506"/>
            <a:ext cx="8031300" cy="10848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lt1"/>
              </a:buClr>
              <a:buSzPts val="6000"/>
              <a:buFont typeface="Arial"/>
              <a:buNone/>
              <a:defRPr b="0" i="0" sz="6000" u="none" cap="none" strike="noStrike">
                <a:solidFill>
                  <a:schemeClr val="lt1"/>
                </a:solidFill>
                <a:latin typeface="Inter Black"/>
                <a:ea typeface="Inter Black"/>
                <a:cs typeface="Inter Black"/>
                <a:sym typeface="Inter Black"/>
              </a:defRPr>
            </a:lvl1pPr>
            <a:lvl2pPr indent="-228600" lvl="1" marL="914400" marR="0" rtl="0" algn="l">
              <a:lnSpc>
                <a:spcPct val="100000"/>
              </a:lnSpc>
              <a:spcBef>
                <a:spcPts val="36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2pPr>
            <a:lvl3pPr indent="-228600" lvl="2" marL="1371600" marR="0" rtl="0" algn="l">
              <a:lnSpc>
                <a:spcPct val="100000"/>
              </a:lnSpc>
              <a:spcBef>
                <a:spcPts val="32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3pPr>
            <a:lvl4pPr indent="-228600" lvl="3" marL="1828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4pPr>
            <a:lvl5pPr indent="-228600" lvl="4" marL="22860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5pPr>
            <a:lvl6pPr indent="-228600" lvl="5" marL="27432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6pPr>
            <a:lvl7pPr indent="-228600" lvl="6" marL="32004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7pPr>
            <a:lvl8pPr indent="-228600" lvl="7" marL="36576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8pPr>
            <a:lvl9pPr indent="-228600" lvl="8" marL="4114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9pPr>
          </a:lstStyle>
          <a:p/>
        </p:txBody>
      </p:sp>
      <p:sp>
        <p:nvSpPr>
          <p:cNvPr id="127" name="Google Shape;127;p20"/>
          <p:cNvSpPr txBox="1"/>
          <p:nvPr>
            <p:ph idx="3" type="body"/>
          </p:nvPr>
        </p:nvSpPr>
        <p:spPr>
          <a:xfrm>
            <a:off x="568421" y="1899695"/>
            <a:ext cx="8030400" cy="7227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dk1"/>
              </a:buClr>
              <a:buSzPts val="3200"/>
              <a:buFont typeface="Arial"/>
              <a:buNone/>
              <a:defRPr b="0" i="0" sz="32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descr="NYC Emergency Management logo-horizontal-white-01.png" id="128" name="Google Shape;128;p20"/>
          <p:cNvPicPr preferRelativeResize="0"/>
          <p:nvPr/>
        </p:nvPicPr>
        <p:blipFill rotWithShape="1">
          <a:blip r:embed="rId3">
            <a:alphaModFix/>
          </a:blip>
          <a:srcRect b="0" l="0" r="0" t="0"/>
          <a:stretch/>
        </p:blipFill>
        <p:spPr>
          <a:xfrm>
            <a:off x="487492" y="4249381"/>
            <a:ext cx="2096506" cy="625070"/>
          </a:xfrm>
          <a:prstGeom prst="rect">
            <a:avLst/>
          </a:prstGeom>
          <a:noFill/>
          <a:ln>
            <a:noFill/>
          </a:ln>
        </p:spPr>
      </p:pic>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76" name="Shape 1176"/>
        <p:cNvGrpSpPr/>
        <p:nvPr/>
      </p:nvGrpSpPr>
      <p:grpSpPr>
        <a:xfrm>
          <a:off x="0" y="0"/>
          <a:ext cx="0" cy="0"/>
          <a:chOff x="0" y="0"/>
          <a:chExt cx="0" cy="0"/>
        </a:xfrm>
      </p:grpSpPr>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177" name="Shape 1177"/>
        <p:cNvGrpSpPr/>
        <p:nvPr/>
      </p:nvGrpSpPr>
      <p:grpSpPr>
        <a:xfrm>
          <a:off x="0" y="0"/>
          <a:ext cx="0" cy="0"/>
          <a:chOff x="0" y="0"/>
          <a:chExt cx="0" cy="0"/>
        </a:xfrm>
      </p:grpSpPr>
      <p:sp>
        <p:nvSpPr>
          <p:cNvPr id="1178" name="Google Shape;1178;p193"/>
          <p:cNvSpPr txBox="1"/>
          <p:nvPr>
            <p:ph type="title"/>
          </p:nvPr>
        </p:nvSpPr>
        <p:spPr>
          <a:xfrm>
            <a:off x="457200" y="204788"/>
            <a:ext cx="3008400" cy="871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179" name="Google Shape;1179;p193"/>
          <p:cNvSpPr txBox="1"/>
          <p:nvPr>
            <p:ph idx="1" type="body"/>
          </p:nvPr>
        </p:nvSpPr>
        <p:spPr>
          <a:xfrm>
            <a:off x="3575050" y="204788"/>
            <a:ext cx="5111700" cy="4389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a:lvl1pPr>
            <a:lvl2pPr indent="-317500" lvl="1" marL="914400" algn="l">
              <a:lnSpc>
                <a:spcPct val="100000"/>
              </a:lnSpc>
              <a:spcBef>
                <a:spcPts val="56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
        <p:nvSpPr>
          <p:cNvPr id="1180" name="Google Shape;1180;p193"/>
          <p:cNvSpPr txBox="1"/>
          <p:nvPr>
            <p:ph idx="2" type="body"/>
          </p:nvPr>
        </p:nvSpPr>
        <p:spPr>
          <a:xfrm>
            <a:off x="457200" y="1076325"/>
            <a:ext cx="3008400" cy="35184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Font typeface="Comic Sans MS"/>
              <a:buNone/>
              <a:defRPr/>
            </a:lvl1pPr>
            <a:lvl2pPr indent="-228600" lvl="1" marL="914400" algn="l">
              <a:lnSpc>
                <a:spcPct val="100000"/>
              </a:lnSpc>
              <a:spcBef>
                <a:spcPts val="560"/>
              </a:spcBef>
              <a:spcAft>
                <a:spcPts val="0"/>
              </a:spcAft>
              <a:buSzPts val="1400"/>
              <a:buFont typeface="Comic Sans MS"/>
              <a:buNone/>
              <a:defRPr/>
            </a:lvl2pPr>
            <a:lvl3pPr indent="-228600" lvl="2" marL="1371600" algn="l">
              <a:lnSpc>
                <a:spcPct val="100000"/>
              </a:lnSpc>
              <a:spcBef>
                <a:spcPts val="480"/>
              </a:spcBef>
              <a:spcAft>
                <a:spcPts val="0"/>
              </a:spcAft>
              <a:buSzPts val="1400"/>
              <a:buFont typeface="Comic Sans MS"/>
              <a:buNone/>
              <a:defRPr/>
            </a:lvl3pPr>
            <a:lvl4pPr indent="-228600" lvl="3" marL="1828800" algn="l">
              <a:lnSpc>
                <a:spcPct val="100000"/>
              </a:lnSpc>
              <a:spcBef>
                <a:spcPts val="400"/>
              </a:spcBef>
              <a:spcAft>
                <a:spcPts val="0"/>
              </a:spcAft>
              <a:buSzPts val="1400"/>
              <a:buFont typeface="Comic Sans MS"/>
              <a:buNone/>
              <a:defRPr/>
            </a:lvl4pPr>
            <a:lvl5pPr indent="-228600" lvl="4" marL="2286000" algn="l">
              <a:lnSpc>
                <a:spcPct val="100000"/>
              </a:lnSpc>
              <a:spcBef>
                <a:spcPts val="400"/>
              </a:spcBef>
              <a:spcAft>
                <a:spcPts val="0"/>
              </a:spcAft>
              <a:buSzPts val="1400"/>
              <a:buFont typeface="Comic Sans MS"/>
              <a:buNone/>
              <a:defRPr/>
            </a:lvl5pPr>
            <a:lvl6pPr indent="-228600" lvl="5" marL="2743200" algn="l">
              <a:lnSpc>
                <a:spcPct val="100000"/>
              </a:lnSpc>
              <a:spcBef>
                <a:spcPts val="400"/>
              </a:spcBef>
              <a:spcAft>
                <a:spcPts val="0"/>
              </a:spcAft>
              <a:buSzPts val="1400"/>
              <a:buFont typeface="Comic Sans MS"/>
              <a:buNone/>
              <a:defRPr/>
            </a:lvl6pPr>
            <a:lvl7pPr indent="-228600" lvl="6" marL="3200400" algn="l">
              <a:lnSpc>
                <a:spcPct val="100000"/>
              </a:lnSpc>
              <a:spcBef>
                <a:spcPts val="400"/>
              </a:spcBef>
              <a:spcAft>
                <a:spcPts val="0"/>
              </a:spcAft>
              <a:buSzPts val="1400"/>
              <a:buFont typeface="Comic Sans MS"/>
              <a:buNone/>
              <a:defRPr/>
            </a:lvl7pPr>
            <a:lvl8pPr indent="-228600" lvl="7" marL="3657600" algn="l">
              <a:lnSpc>
                <a:spcPct val="100000"/>
              </a:lnSpc>
              <a:spcBef>
                <a:spcPts val="400"/>
              </a:spcBef>
              <a:spcAft>
                <a:spcPts val="0"/>
              </a:spcAft>
              <a:buSzPts val="1400"/>
              <a:buFont typeface="Comic Sans MS"/>
              <a:buNone/>
              <a:defRPr/>
            </a:lvl8pPr>
            <a:lvl9pPr indent="-228600" lvl="8" marL="4114800" algn="l">
              <a:lnSpc>
                <a:spcPct val="100000"/>
              </a:lnSpc>
              <a:spcBef>
                <a:spcPts val="400"/>
              </a:spcBef>
              <a:spcAft>
                <a:spcPts val="0"/>
              </a:spcAft>
              <a:buSzPts val="1400"/>
              <a:buFont typeface="Comic Sans MS"/>
              <a:buNone/>
              <a:defRPr/>
            </a:lvl9pPr>
          </a:lstStyle>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181" name="Shape 1181"/>
        <p:cNvGrpSpPr/>
        <p:nvPr/>
      </p:nvGrpSpPr>
      <p:grpSpPr>
        <a:xfrm>
          <a:off x="0" y="0"/>
          <a:ext cx="0" cy="0"/>
          <a:chOff x="0" y="0"/>
          <a:chExt cx="0" cy="0"/>
        </a:xfrm>
      </p:grpSpPr>
      <p:sp>
        <p:nvSpPr>
          <p:cNvPr id="1182" name="Google Shape;1182;p194"/>
          <p:cNvSpPr txBox="1"/>
          <p:nvPr>
            <p:ph type="title"/>
          </p:nvPr>
        </p:nvSpPr>
        <p:spPr>
          <a:xfrm>
            <a:off x="1792288" y="3600450"/>
            <a:ext cx="5486400" cy="425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183" name="Google Shape;1183;p194"/>
          <p:cNvSpPr/>
          <p:nvPr>
            <p:ph idx="2" type="pic"/>
          </p:nvPr>
        </p:nvSpPr>
        <p:spPr>
          <a:xfrm>
            <a:off x="1792288" y="459581"/>
            <a:ext cx="5486400" cy="3086100"/>
          </a:xfrm>
          <a:prstGeom prst="rect">
            <a:avLst/>
          </a:prstGeom>
          <a:noFill/>
          <a:ln>
            <a:noFill/>
          </a:ln>
        </p:spPr>
      </p:sp>
      <p:sp>
        <p:nvSpPr>
          <p:cNvPr id="1184" name="Google Shape;1184;p194"/>
          <p:cNvSpPr txBox="1"/>
          <p:nvPr>
            <p:ph idx="1" type="body"/>
          </p:nvPr>
        </p:nvSpPr>
        <p:spPr>
          <a:xfrm>
            <a:off x="1792288" y="4025503"/>
            <a:ext cx="5486400" cy="6036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Font typeface="Comic Sans MS"/>
              <a:buNone/>
              <a:defRPr/>
            </a:lvl1pPr>
            <a:lvl2pPr indent="-228600" lvl="1" marL="914400" algn="l">
              <a:lnSpc>
                <a:spcPct val="100000"/>
              </a:lnSpc>
              <a:spcBef>
                <a:spcPts val="560"/>
              </a:spcBef>
              <a:spcAft>
                <a:spcPts val="0"/>
              </a:spcAft>
              <a:buSzPts val="1400"/>
              <a:buFont typeface="Comic Sans MS"/>
              <a:buNone/>
              <a:defRPr/>
            </a:lvl2pPr>
            <a:lvl3pPr indent="-228600" lvl="2" marL="1371600" algn="l">
              <a:lnSpc>
                <a:spcPct val="100000"/>
              </a:lnSpc>
              <a:spcBef>
                <a:spcPts val="480"/>
              </a:spcBef>
              <a:spcAft>
                <a:spcPts val="0"/>
              </a:spcAft>
              <a:buSzPts val="1400"/>
              <a:buFont typeface="Comic Sans MS"/>
              <a:buNone/>
              <a:defRPr/>
            </a:lvl3pPr>
            <a:lvl4pPr indent="-228600" lvl="3" marL="1828800" algn="l">
              <a:lnSpc>
                <a:spcPct val="100000"/>
              </a:lnSpc>
              <a:spcBef>
                <a:spcPts val="400"/>
              </a:spcBef>
              <a:spcAft>
                <a:spcPts val="0"/>
              </a:spcAft>
              <a:buSzPts val="1400"/>
              <a:buFont typeface="Comic Sans MS"/>
              <a:buNone/>
              <a:defRPr/>
            </a:lvl4pPr>
            <a:lvl5pPr indent="-228600" lvl="4" marL="2286000" algn="l">
              <a:lnSpc>
                <a:spcPct val="100000"/>
              </a:lnSpc>
              <a:spcBef>
                <a:spcPts val="400"/>
              </a:spcBef>
              <a:spcAft>
                <a:spcPts val="0"/>
              </a:spcAft>
              <a:buSzPts val="1400"/>
              <a:buFont typeface="Comic Sans MS"/>
              <a:buNone/>
              <a:defRPr/>
            </a:lvl5pPr>
            <a:lvl6pPr indent="-228600" lvl="5" marL="2743200" algn="l">
              <a:lnSpc>
                <a:spcPct val="100000"/>
              </a:lnSpc>
              <a:spcBef>
                <a:spcPts val="400"/>
              </a:spcBef>
              <a:spcAft>
                <a:spcPts val="0"/>
              </a:spcAft>
              <a:buSzPts val="1400"/>
              <a:buFont typeface="Comic Sans MS"/>
              <a:buNone/>
              <a:defRPr/>
            </a:lvl6pPr>
            <a:lvl7pPr indent="-228600" lvl="6" marL="3200400" algn="l">
              <a:lnSpc>
                <a:spcPct val="100000"/>
              </a:lnSpc>
              <a:spcBef>
                <a:spcPts val="400"/>
              </a:spcBef>
              <a:spcAft>
                <a:spcPts val="0"/>
              </a:spcAft>
              <a:buSzPts val="1400"/>
              <a:buFont typeface="Comic Sans MS"/>
              <a:buNone/>
              <a:defRPr/>
            </a:lvl7pPr>
            <a:lvl8pPr indent="-228600" lvl="7" marL="3657600" algn="l">
              <a:lnSpc>
                <a:spcPct val="100000"/>
              </a:lnSpc>
              <a:spcBef>
                <a:spcPts val="400"/>
              </a:spcBef>
              <a:spcAft>
                <a:spcPts val="0"/>
              </a:spcAft>
              <a:buSzPts val="1400"/>
              <a:buFont typeface="Comic Sans MS"/>
              <a:buNone/>
              <a:defRPr/>
            </a:lvl8pPr>
            <a:lvl9pPr indent="-228600" lvl="8" marL="4114800" algn="l">
              <a:lnSpc>
                <a:spcPct val="100000"/>
              </a:lnSpc>
              <a:spcBef>
                <a:spcPts val="400"/>
              </a:spcBef>
              <a:spcAft>
                <a:spcPts val="0"/>
              </a:spcAft>
              <a:buSzPts val="1400"/>
              <a:buFont typeface="Comic Sans MS"/>
              <a:buNone/>
              <a:defRPr/>
            </a:lvl9pPr>
          </a:lstStyle>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185" name="Shape 1185"/>
        <p:cNvGrpSpPr/>
        <p:nvPr/>
      </p:nvGrpSpPr>
      <p:grpSpPr>
        <a:xfrm>
          <a:off x="0" y="0"/>
          <a:ext cx="0" cy="0"/>
          <a:chOff x="0" y="0"/>
          <a:chExt cx="0" cy="0"/>
        </a:xfrm>
      </p:grpSpPr>
      <p:sp>
        <p:nvSpPr>
          <p:cNvPr id="1186" name="Google Shape;1186;p195"/>
          <p:cNvSpPr txBox="1"/>
          <p:nvPr>
            <p:ph type="title"/>
          </p:nvPr>
        </p:nvSpPr>
        <p:spPr>
          <a:xfrm>
            <a:off x="685800" y="114300"/>
            <a:ext cx="6870600" cy="1200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187" name="Google Shape;1187;p195"/>
          <p:cNvSpPr txBox="1"/>
          <p:nvPr>
            <p:ph idx="1" type="body"/>
          </p:nvPr>
        </p:nvSpPr>
        <p:spPr>
          <a:xfrm rot="5400000">
            <a:off x="3162300" y="-1104900"/>
            <a:ext cx="2743200" cy="76962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dk1"/>
              </a:buClr>
              <a:buSzPts val="1400"/>
              <a:buFont typeface="Comic Sans MS"/>
              <a:buChar char="•"/>
              <a:defRPr/>
            </a:lvl1pPr>
            <a:lvl2pPr indent="-317500" lvl="1" marL="914400" algn="l">
              <a:lnSpc>
                <a:spcPct val="100000"/>
              </a:lnSpc>
              <a:spcBef>
                <a:spcPts val="560"/>
              </a:spcBef>
              <a:spcAft>
                <a:spcPts val="0"/>
              </a:spcAft>
              <a:buClr>
                <a:schemeClr val="dk1"/>
              </a:buClr>
              <a:buSzPts val="1400"/>
              <a:buFont typeface="Comic Sans MS"/>
              <a:buChar char="–"/>
              <a:defRPr/>
            </a:lvl2pPr>
            <a:lvl3pPr indent="-317500" lvl="2" marL="1371600" algn="l">
              <a:lnSpc>
                <a:spcPct val="100000"/>
              </a:lnSpc>
              <a:spcBef>
                <a:spcPts val="480"/>
              </a:spcBef>
              <a:spcAft>
                <a:spcPts val="0"/>
              </a:spcAft>
              <a:buClr>
                <a:schemeClr val="dk1"/>
              </a:buClr>
              <a:buSzPts val="1400"/>
              <a:buFont typeface="Comic Sans MS"/>
              <a:buChar char="•"/>
              <a:defRPr/>
            </a:lvl3pPr>
            <a:lvl4pPr indent="-317500" lvl="3" marL="1828800" algn="l">
              <a:lnSpc>
                <a:spcPct val="100000"/>
              </a:lnSpc>
              <a:spcBef>
                <a:spcPts val="400"/>
              </a:spcBef>
              <a:spcAft>
                <a:spcPts val="0"/>
              </a:spcAft>
              <a:buClr>
                <a:schemeClr val="dk1"/>
              </a:buClr>
              <a:buSzPts val="1400"/>
              <a:buFont typeface="Comic Sans MS"/>
              <a:buChar char="–"/>
              <a:defRPr/>
            </a:lvl4pPr>
            <a:lvl5pPr indent="-317500" lvl="4" marL="2286000" algn="l">
              <a:lnSpc>
                <a:spcPct val="100000"/>
              </a:lnSpc>
              <a:spcBef>
                <a:spcPts val="400"/>
              </a:spcBef>
              <a:spcAft>
                <a:spcPts val="0"/>
              </a:spcAft>
              <a:buClr>
                <a:schemeClr val="dk1"/>
              </a:buClr>
              <a:buSzPts val="1400"/>
              <a:buFont typeface="Comic Sans MS"/>
              <a:buChar char="»"/>
              <a:defRPr/>
            </a:lvl5pPr>
            <a:lvl6pPr indent="-317500" lvl="5" marL="2743200" algn="l">
              <a:lnSpc>
                <a:spcPct val="100000"/>
              </a:lnSpc>
              <a:spcBef>
                <a:spcPts val="400"/>
              </a:spcBef>
              <a:spcAft>
                <a:spcPts val="0"/>
              </a:spcAft>
              <a:buClr>
                <a:schemeClr val="dk1"/>
              </a:buClr>
              <a:buSzPts val="1400"/>
              <a:buFont typeface="Comic Sans MS"/>
              <a:buChar char="»"/>
              <a:defRPr/>
            </a:lvl6pPr>
            <a:lvl7pPr indent="-317500" lvl="6" marL="3200400" algn="l">
              <a:lnSpc>
                <a:spcPct val="100000"/>
              </a:lnSpc>
              <a:spcBef>
                <a:spcPts val="400"/>
              </a:spcBef>
              <a:spcAft>
                <a:spcPts val="0"/>
              </a:spcAft>
              <a:buClr>
                <a:schemeClr val="dk1"/>
              </a:buClr>
              <a:buSzPts val="1400"/>
              <a:buFont typeface="Comic Sans MS"/>
              <a:buChar char="»"/>
              <a:defRPr/>
            </a:lvl7pPr>
            <a:lvl8pPr indent="-317500" lvl="7" marL="3657600" algn="l">
              <a:lnSpc>
                <a:spcPct val="100000"/>
              </a:lnSpc>
              <a:spcBef>
                <a:spcPts val="400"/>
              </a:spcBef>
              <a:spcAft>
                <a:spcPts val="0"/>
              </a:spcAft>
              <a:buClr>
                <a:schemeClr val="dk1"/>
              </a:buClr>
              <a:buSzPts val="1400"/>
              <a:buFont typeface="Comic Sans MS"/>
              <a:buChar char="»"/>
              <a:defRPr/>
            </a:lvl8pPr>
            <a:lvl9pPr indent="-317500" lvl="8" marL="4114800" algn="l">
              <a:lnSpc>
                <a:spcPct val="100000"/>
              </a:lnSpc>
              <a:spcBef>
                <a:spcPts val="400"/>
              </a:spcBef>
              <a:spcAft>
                <a:spcPts val="0"/>
              </a:spcAft>
              <a:buClr>
                <a:schemeClr val="dk1"/>
              </a:buClr>
              <a:buSzPts val="1400"/>
              <a:buFont typeface="Comic Sans MS"/>
              <a:buChar char="»"/>
              <a:defRPr/>
            </a:lvl9pPr>
          </a:lstStyle>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188" name="Shape 1188"/>
        <p:cNvGrpSpPr/>
        <p:nvPr/>
      </p:nvGrpSpPr>
      <p:grpSpPr>
        <a:xfrm>
          <a:off x="0" y="0"/>
          <a:ext cx="0" cy="0"/>
          <a:chOff x="0" y="0"/>
          <a:chExt cx="0" cy="0"/>
        </a:xfrm>
      </p:grpSpPr>
      <p:sp>
        <p:nvSpPr>
          <p:cNvPr id="1189" name="Google Shape;1189;p196"/>
          <p:cNvSpPr txBox="1"/>
          <p:nvPr>
            <p:ph type="title"/>
          </p:nvPr>
        </p:nvSpPr>
        <p:spPr>
          <a:xfrm rot="5400000">
            <a:off x="5419800" y="1152600"/>
            <a:ext cx="4000500" cy="19239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190" name="Google Shape;1190;p196"/>
          <p:cNvSpPr txBox="1"/>
          <p:nvPr>
            <p:ph idx="1" type="body"/>
          </p:nvPr>
        </p:nvSpPr>
        <p:spPr>
          <a:xfrm rot="5400000">
            <a:off x="1495350" y="-695400"/>
            <a:ext cx="4000500" cy="5619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dk1"/>
              </a:buClr>
              <a:buSzPts val="1400"/>
              <a:buFont typeface="Comic Sans MS"/>
              <a:buChar char="•"/>
              <a:defRPr/>
            </a:lvl1pPr>
            <a:lvl2pPr indent="-317500" lvl="1" marL="914400" algn="l">
              <a:lnSpc>
                <a:spcPct val="100000"/>
              </a:lnSpc>
              <a:spcBef>
                <a:spcPts val="560"/>
              </a:spcBef>
              <a:spcAft>
                <a:spcPts val="0"/>
              </a:spcAft>
              <a:buClr>
                <a:schemeClr val="dk1"/>
              </a:buClr>
              <a:buSzPts val="1400"/>
              <a:buFont typeface="Comic Sans MS"/>
              <a:buChar char="–"/>
              <a:defRPr/>
            </a:lvl2pPr>
            <a:lvl3pPr indent="-317500" lvl="2" marL="1371600" algn="l">
              <a:lnSpc>
                <a:spcPct val="100000"/>
              </a:lnSpc>
              <a:spcBef>
                <a:spcPts val="480"/>
              </a:spcBef>
              <a:spcAft>
                <a:spcPts val="0"/>
              </a:spcAft>
              <a:buClr>
                <a:schemeClr val="dk1"/>
              </a:buClr>
              <a:buSzPts val="1400"/>
              <a:buFont typeface="Comic Sans MS"/>
              <a:buChar char="•"/>
              <a:defRPr/>
            </a:lvl3pPr>
            <a:lvl4pPr indent="-317500" lvl="3" marL="1828800" algn="l">
              <a:lnSpc>
                <a:spcPct val="100000"/>
              </a:lnSpc>
              <a:spcBef>
                <a:spcPts val="400"/>
              </a:spcBef>
              <a:spcAft>
                <a:spcPts val="0"/>
              </a:spcAft>
              <a:buClr>
                <a:schemeClr val="dk1"/>
              </a:buClr>
              <a:buSzPts val="1400"/>
              <a:buFont typeface="Comic Sans MS"/>
              <a:buChar char="–"/>
              <a:defRPr/>
            </a:lvl4pPr>
            <a:lvl5pPr indent="-317500" lvl="4" marL="2286000" algn="l">
              <a:lnSpc>
                <a:spcPct val="100000"/>
              </a:lnSpc>
              <a:spcBef>
                <a:spcPts val="400"/>
              </a:spcBef>
              <a:spcAft>
                <a:spcPts val="0"/>
              </a:spcAft>
              <a:buClr>
                <a:schemeClr val="dk1"/>
              </a:buClr>
              <a:buSzPts val="1400"/>
              <a:buFont typeface="Comic Sans MS"/>
              <a:buChar char="»"/>
              <a:defRPr/>
            </a:lvl5pPr>
            <a:lvl6pPr indent="-317500" lvl="5" marL="2743200" algn="l">
              <a:lnSpc>
                <a:spcPct val="100000"/>
              </a:lnSpc>
              <a:spcBef>
                <a:spcPts val="400"/>
              </a:spcBef>
              <a:spcAft>
                <a:spcPts val="0"/>
              </a:spcAft>
              <a:buClr>
                <a:schemeClr val="dk1"/>
              </a:buClr>
              <a:buSzPts val="1400"/>
              <a:buFont typeface="Comic Sans MS"/>
              <a:buChar char="»"/>
              <a:defRPr/>
            </a:lvl6pPr>
            <a:lvl7pPr indent="-317500" lvl="6" marL="3200400" algn="l">
              <a:lnSpc>
                <a:spcPct val="100000"/>
              </a:lnSpc>
              <a:spcBef>
                <a:spcPts val="400"/>
              </a:spcBef>
              <a:spcAft>
                <a:spcPts val="0"/>
              </a:spcAft>
              <a:buClr>
                <a:schemeClr val="dk1"/>
              </a:buClr>
              <a:buSzPts val="1400"/>
              <a:buFont typeface="Comic Sans MS"/>
              <a:buChar char="»"/>
              <a:defRPr/>
            </a:lvl7pPr>
            <a:lvl8pPr indent="-317500" lvl="7" marL="3657600" algn="l">
              <a:lnSpc>
                <a:spcPct val="100000"/>
              </a:lnSpc>
              <a:spcBef>
                <a:spcPts val="400"/>
              </a:spcBef>
              <a:spcAft>
                <a:spcPts val="0"/>
              </a:spcAft>
              <a:buClr>
                <a:schemeClr val="dk1"/>
              </a:buClr>
              <a:buSzPts val="1400"/>
              <a:buFont typeface="Comic Sans MS"/>
              <a:buChar char="»"/>
              <a:defRPr/>
            </a:lvl8pPr>
            <a:lvl9pPr indent="-317500" lvl="8" marL="4114800" algn="l">
              <a:lnSpc>
                <a:spcPct val="100000"/>
              </a:lnSpc>
              <a:spcBef>
                <a:spcPts val="400"/>
              </a:spcBef>
              <a:spcAft>
                <a:spcPts val="0"/>
              </a:spcAft>
              <a:buClr>
                <a:schemeClr val="dk1"/>
              </a:buClr>
              <a:buSzPts val="1400"/>
              <a:buFont typeface="Comic Sans MS"/>
              <a:buChar char="»"/>
              <a:defRPr/>
            </a:lvl9pPr>
          </a:lstStyle>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195" name="Shape 1195"/>
        <p:cNvGrpSpPr/>
        <p:nvPr/>
      </p:nvGrpSpPr>
      <p:grpSpPr>
        <a:xfrm>
          <a:off x="0" y="0"/>
          <a:ext cx="0" cy="0"/>
          <a:chOff x="0" y="0"/>
          <a:chExt cx="0" cy="0"/>
        </a:xfrm>
      </p:grpSpPr>
      <p:sp>
        <p:nvSpPr>
          <p:cNvPr id="1196" name="Google Shape;1196;p198"/>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7" name="Google Shape;1197;p198"/>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1198" name="Google Shape;1198;p198"/>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199" name="Google Shape;1199;p198"/>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1200" name="Google Shape;1200;p19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201" name="Shape 1201"/>
        <p:cNvGrpSpPr/>
        <p:nvPr/>
      </p:nvGrpSpPr>
      <p:grpSpPr>
        <a:xfrm>
          <a:off x="0" y="0"/>
          <a:ext cx="0" cy="0"/>
          <a:chOff x="0" y="0"/>
          <a:chExt cx="0" cy="0"/>
        </a:xfrm>
      </p:grpSpPr>
      <p:sp>
        <p:nvSpPr>
          <p:cNvPr id="1202" name="Google Shape;1202;p199"/>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203" name="Google Shape;1203;p199"/>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04" name="Google Shape;1204;p19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AUTOLAYOUT_1">
    <p:bg>
      <p:bgPr>
        <a:solidFill>
          <a:srgbClr val="FFFFFF"/>
        </a:solidFill>
      </p:bgPr>
    </p:bg>
    <p:spTree>
      <p:nvGrpSpPr>
        <p:cNvPr id="1205" name="Shape 1205"/>
        <p:cNvGrpSpPr/>
        <p:nvPr/>
      </p:nvGrpSpPr>
      <p:grpSpPr>
        <a:xfrm>
          <a:off x="0" y="0"/>
          <a:ext cx="0" cy="0"/>
          <a:chOff x="0" y="0"/>
          <a:chExt cx="0" cy="0"/>
        </a:xfrm>
      </p:grpSpPr>
      <p:sp>
        <p:nvSpPr>
          <p:cNvPr id="1206" name="Google Shape;1206;p200"/>
          <p:cNvSpPr/>
          <p:nvPr/>
        </p:nvSpPr>
        <p:spPr>
          <a:xfrm>
            <a:off x="0" y="0"/>
            <a:ext cx="9144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207" name="Google Shape;1207;p200"/>
          <p:cNvCxnSpPr/>
          <p:nvPr/>
        </p:nvCxnSpPr>
        <p:spPr>
          <a:xfrm>
            <a:off x="3027472" y="0"/>
            <a:ext cx="0" cy="5133300"/>
          </a:xfrm>
          <a:prstGeom prst="straightConnector1">
            <a:avLst/>
          </a:prstGeom>
          <a:noFill/>
          <a:ln cap="flat" cmpd="sng" w="9525">
            <a:solidFill>
              <a:srgbClr val="F2F2F2"/>
            </a:solidFill>
            <a:prstDash val="solid"/>
            <a:miter lim="8000"/>
            <a:headEnd len="sm" w="sm" type="none"/>
            <a:tailEnd len="sm" w="sm" type="none"/>
          </a:ln>
          <a:effectLst>
            <a:outerShdw blurRad="50800" rotWithShape="0" algn="l" dist="38100">
              <a:srgbClr val="000000">
                <a:alpha val="40000"/>
              </a:srgbClr>
            </a:outerShdw>
          </a:effectLst>
        </p:spPr>
      </p:cxnSp>
      <p:sp>
        <p:nvSpPr>
          <p:cNvPr id="1208" name="Google Shape;1208;p200"/>
          <p:cNvSpPr/>
          <p:nvPr/>
        </p:nvSpPr>
        <p:spPr>
          <a:xfrm>
            <a:off x="0" y="0"/>
            <a:ext cx="3048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9" name="Google Shape;1209;p200"/>
          <p:cNvSpPr txBox="1"/>
          <p:nvPr>
            <p:ph type="title"/>
          </p:nvPr>
        </p:nvSpPr>
        <p:spPr>
          <a:xfrm>
            <a:off x="284100" y="307975"/>
            <a:ext cx="2479800" cy="4268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3000"/>
              <a:buNone/>
              <a:defRPr b="1" sz="3000">
                <a:solidFill>
                  <a:schemeClr val="lt1"/>
                </a:solidFill>
              </a:defRPr>
            </a:lvl1pPr>
            <a:lvl2pPr lvl="1" algn="l">
              <a:lnSpc>
                <a:spcPct val="100000"/>
              </a:lnSpc>
              <a:spcBef>
                <a:spcPts val="0"/>
              </a:spcBef>
              <a:spcAft>
                <a:spcPts val="0"/>
              </a:spcAft>
              <a:buClr>
                <a:schemeClr val="lt1"/>
              </a:buClr>
              <a:buSzPts val="3000"/>
              <a:buNone/>
              <a:defRPr b="1" sz="3000">
                <a:solidFill>
                  <a:schemeClr val="lt1"/>
                </a:solidFill>
              </a:defRPr>
            </a:lvl2pPr>
            <a:lvl3pPr lvl="2" algn="l">
              <a:lnSpc>
                <a:spcPct val="100000"/>
              </a:lnSpc>
              <a:spcBef>
                <a:spcPts val="0"/>
              </a:spcBef>
              <a:spcAft>
                <a:spcPts val="0"/>
              </a:spcAft>
              <a:buClr>
                <a:schemeClr val="lt1"/>
              </a:buClr>
              <a:buSzPts val="3000"/>
              <a:buNone/>
              <a:defRPr b="1" sz="3000">
                <a:solidFill>
                  <a:schemeClr val="lt1"/>
                </a:solidFill>
              </a:defRPr>
            </a:lvl3pPr>
            <a:lvl4pPr lvl="3" algn="l">
              <a:lnSpc>
                <a:spcPct val="100000"/>
              </a:lnSpc>
              <a:spcBef>
                <a:spcPts val="0"/>
              </a:spcBef>
              <a:spcAft>
                <a:spcPts val="0"/>
              </a:spcAft>
              <a:buClr>
                <a:schemeClr val="lt1"/>
              </a:buClr>
              <a:buSzPts val="3000"/>
              <a:buNone/>
              <a:defRPr b="1" sz="3000">
                <a:solidFill>
                  <a:schemeClr val="lt1"/>
                </a:solidFill>
              </a:defRPr>
            </a:lvl4pPr>
            <a:lvl5pPr lvl="4" algn="l">
              <a:lnSpc>
                <a:spcPct val="100000"/>
              </a:lnSpc>
              <a:spcBef>
                <a:spcPts val="0"/>
              </a:spcBef>
              <a:spcAft>
                <a:spcPts val="0"/>
              </a:spcAft>
              <a:buClr>
                <a:schemeClr val="lt1"/>
              </a:buClr>
              <a:buSzPts val="3000"/>
              <a:buNone/>
              <a:defRPr b="1" sz="3000">
                <a:solidFill>
                  <a:schemeClr val="lt1"/>
                </a:solidFill>
              </a:defRPr>
            </a:lvl5pPr>
            <a:lvl6pPr lvl="5" algn="l">
              <a:lnSpc>
                <a:spcPct val="100000"/>
              </a:lnSpc>
              <a:spcBef>
                <a:spcPts val="0"/>
              </a:spcBef>
              <a:spcAft>
                <a:spcPts val="0"/>
              </a:spcAft>
              <a:buClr>
                <a:schemeClr val="lt1"/>
              </a:buClr>
              <a:buSzPts val="3000"/>
              <a:buNone/>
              <a:defRPr b="1" sz="3000">
                <a:solidFill>
                  <a:schemeClr val="lt1"/>
                </a:solidFill>
              </a:defRPr>
            </a:lvl6pPr>
            <a:lvl7pPr lvl="6" algn="l">
              <a:lnSpc>
                <a:spcPct val="100000"/>
              </a:lnSpc>
              <a:spcBef>
                <a:spcPts val="0"/>
              </a:spcBef>
              <a:spcAft>
                <a:spcPts val="0"/>
              </a:spcAft>
              <a:buClr>
                <a:schemeClr val="lt1"/>
              </a:buClr>
              <a:buSzPts val="3000"/>
              <a:buNone/>
              <a:defRPr b="1" sz="3000">
                <a:solidFill>
                  <a:schemeClr val="lt1"/>
                </a:solidFill>
              </a:defRPr>
            </a:lvl7pPr>
            <a:lvl8pPr lvl="7" algn="l">
              <a:lnSpc>
                <a:spcPct val="100000"/>
              </a:lnSpc>
              <a:spcBef>
                <a:spcPts val="0"/>
              </a:spcBef>
              <a:spcAft>
                <a:spcPts val="0"/>
              </a:spcAft>
              <a:buClr>
                <a:schemeClr val="lt1"/>
              </a:buClr>
              <a:buSzPts val="3000"/>
              <a:buNone/>
              <a:defRPr b="1" sz="3000">
                <a:solidFill>
                  <a:schemeClr val="lt1"/>
                </a:solidFill>
              </a:defRPr>
            </a:lvl8pPr>
            <a:lvl9pPr lvl="8" algn="l">
              <a:lnSpc>
                <a:spcPct val="100000"/>
              </a:lnSpc>
              <a:spcBef>
                <a:spcPts val="0"/>
              </a:spcBef>
              <a:spcAft>
                <a:spcPts val="0"/>
              </a:spcAft>
              <a:buClr>
                <a:schemeClr val="lt1"/>
              </a:buClr>
              <a:buSzPts val="3000"/>
              <a:buNone/>
              <a:defRPr b="1" sz="3000">
                <a:solidFill>
                  <a:schemeClr val="lt1"/>
                </a:solidFill>
              </a:defRPr>
            </a:lvl9pPr>
          </a:lstStyle>
          <a:p/>
        </p:txBody>
      </p:sp>
      <p:sp>
        <p:nvSpPr>
          <p:cNvPr id="1210" name="Google Shape;1210;p200"/>
          <p:cNvSpPr txBox="1"/>
          <p:nvPr>
            <p:ph idx="1" type="body"/>
          </p:nvPr>
        </p:nvSpPr>
        <p:spPr>
          <a:xfrm>
            <a:off x="3381100" y="307975"/>
            <a:ext cx="5451300" cy="42687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Clr>
                <a:schemeClr val="dk2"/>
              </a:buClr>
              <a:buSzPts val="1800"/>
              <a:buChar char="●"/>
              <a:defRPr sz="1800">
                <a:solidFill>
                  <a:schemeClr val="dk2"/>
                </a:solidFill>
              </a:defRPr>
            </a:lvl1pPr>
            <a:lvl2pPr indent="-317500" lvl="1" marL="914400" algn="l">
              <a:lnSpc>
                <a:spcPct val="115000"/>
              </a:lnSpc>
              <a:spcBef>
                <a:spcPts val="1600"/>
              </a:spcBef>
              <a:spcAft>
                <a:spcPts val="0"/>
              </a:spcAft>
              <a:buClr>
                <a:schemeClr val="dk2"/>
              </a:buClr>
              <a:buSzPts val="1400"/>
              <a:buChar char="○"/>
              <a:defRPr sz="1400">
                <a:solidFill>
                  <a:schemeClr val="dk2"/>
                </a:solidFill>
              </a:defRPr>
            </a:lvl2pPr>
            <a:lvl3pPr indent="-317500" lvl="2" marL="1371600" algn="l">
              <a:lnSpc>
                <a:spcPct val="115000"/>
              </a:lnSpc>
              <a:spcBef>
                <a:spcPts val="1600"/>
              </a:spcBef>
              <a:spcAft>
                <a:spcPts val="0"/>
              </a:spcAft>
              <a:buClr>
                <a:schemeClr val="dk2"/>
              </a:buClr>
              <a:buSzPts val="1400"/>
              <a:buChar char="■"/>
              <a:defRPr sz="1400">
                <a:solidFill>
                  <a:schemeClr val="dk2"/>
                </a:solidFill>
              </a:defRPr>
            </a:lvl3pPr>
            <a:lvl4pPr indent="-317500" lvl="3" marL="1828800" algn="l">
              <a:lnSpc>
                <a:spcPct val="115000"/>
              </a:lnSpc>
              <a:spcBef>
                <a:spcPts val="1600"/>
              </a:spcBef>
              <a:spcAft>
                <a:spcPts val="0"/>
              </a:spcAft>
              <a:buClr>
                <a:schemeClr val="dk2"/>
              </a:buClr>
              <a:buSzPts val="1400"/>
              <a:buChar char="●"/>
              <a:defRPr sz="1400">
                <a:solidFill>
                  <a:schemeClr val="dk2"/>
                </a:solidFill>
              </a:defRPr>
            </a:lvl4pPr>
            <a:lvl5pPr indent="-317500" lvl="4" marL="2286000" algn="l">
              <a:lnSpc>
                <a:spcPct val="115000"/>
              </a:lnSpc>
              <a:spcBef>
                <a:spcPts val="1600"/>
              </a:spcBef>
              <a:spcAft>
                <a:spcPts val="0"/>
              </a:spcAft>
              <a:buClr>
                <a:schemeClr val="dk2"/>
              </a:buClr>
              <a:buSzPts val="1400"/>
              <a:buChar char="○"/>
              <a:defRPr sz="1400">
                <a:solidFill>
                  <a:schemeClr val="dk2"/>
                </a:solidFill>
              </a:defRPr>
            </a:lvl5pPr>
            <a:lvl6pPr indent="-317500" lvl="5" marL="2743200" algn="l">
              <a:lnSpc>
                <a:spcPct val="115000"/>
              </a:lnSpc>
              <a:spcBef>
                <a:spcPts val="1600"/>
              </a:spcBef>
              <a:spcAft>
                <a:spcPts val="0"/>
              </a:spcAft>
              <a:buClr>
                <a:schemeClr val="dk2"/>
              </a:buClr>
              <a:buSzPts val="1400"/>
              <a:buChar char="■"/>
              <a:defRPr sz="1400">
                <a:solidFill>
                  <a:schemeClr val="dk2"/>
                </a:solidFill>
              </a:defRPr>
            </a:lvl6pPr>
            <a:lvl7pPr indent="-317500" lvl="6" marL="3200400" algn="l">
              <a:lnSpc>
                <a:spcPct val="115000"/>
              </a:lnSpc>
              <a:spcBef>
                <a:spcPts val="1600"/>
              </a:spcBef>
              <a:spcAft>
                <a:spcPts val="0"/>
              </a:spcAft>
              <a:buClr>
                <a:schemeClr val="dk2"/>
              </a:buClr>
              <a:buSzPts val="1400"/>
              <a:buChar char="●"/>
              <a:defRPr sz="1400">
                <a:solidFill>
                  <a:schemeClr val="dk2"/>
                </a:solidFill>
              </a:defRPr>
            </a:lvl7pPr>
            <a:lvl8pPr indent="-317500" lvl="7" marL="3657600" algn="l">
              <a:lnSpc>
                <a:spcPct val="115000"/>
              </a:lnSpc>
              <a:spcBef>
                <a:spcPts val="1600"/>
              </a:spcBef>
              <a:spcAft>
                <a:spcPts val="0"/>
              </a:spcAft>
              <a:buClr>
                <a:schemeClr val="dk2"/>
              </a:buClr>
              <a:buSzPts val="1400"/>
              <a:buChar char="○"/>
              <a:defRPr sz="1400">
                <a:solidFill>
                  <a:schemeClr val="dk2"/>
                </a:solidFill>
              </a:defRPr>
            </a:lvl8pPr>
            <a:lvl9pPr indent="-317500" lvl="8" marL="4114800" algn="l">
              <a:lnSpc>
                <a:spcPct val="115000"/>
              </a:lnSpc>
              <a:spcBef>
                <a:spcPts val="1600"/>
              </a:spcBef>
              <a:spcAft>
                <a:spcPts val="1600"/>
              </a:spcAft>
              <a:buClr>
                <a:schemeClr val="dk2"/>
              </a:buClr>
              <a:buSzPts val="1400"/>
              <a:buChar char="■"/>
              <a:defRPr sz="1400">
                <a:solidFill>
                  <a:schemeClr val="dk2"/>
                </a:solidFill>
              </a:defRPr>
            </a:lvl9pPr>
          </a:lstStyle>
          <a:p/>
        </p:txBody>
      </p:sp>
      <p:sp>
        <p:nvSpPr>
          <p:cNvPr id="1211" name="Google Shape;1211;p20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212" name="Shape 1212"/>
        <p:cNvGrpSpPr/>
        <p:nvPr/>
      </p:nvGrpSpPr>
      <p:grpSpPr>
        <a:xfrm>
          <a:off x="0" y="0"/>
          <a:ext cx="0" cy="0"/>
          <a:chOff x="0" y="0"/>
          <a:chExt cx="0" cy="0"/>
        </a:xfrm>
      </p:grpSpPr>
      <p:sp>
        <p:nvSpPr>
          <p:cNvPr id="1213" name="Google Shape;1213;p20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214" name="Google Shape;1214;p20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1215" name="Google Shape;1215;p20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216" name="Shape 1216"/>
        <p:cNvGrpSpPr/>
        <p:nvPr/>
      </p:nvGrpSpPr>
      <p:grpSpPr>
        <a:xfrm>
          <a:off x="0" y="0"/>
          <a:ext cx="0" cy="0"/>
          <a:chOff x="0" y="0"/>
          <a:chExt cx="0" cy="0"/>
        </a:xfrm>
      </p:grpSpPr>
      <p:sp>
        <p:nvSpPr>
          <p:cNvPr id="1217" name="Google Shape;1217;p202"/>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218" name="Google Shape;1218;p20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Custom Layout">
  <p:cSld name="12_Custom Layout">
    <p:spTree>
      <p:nvGrpSpPr>
        <p:cNvPr id="129" name="Shape 129"/>
        <p:cNvGrpSpPr/>
        <p:nvPr/>
      </p:nvGrpSpPr>
      <p:grpSpPr>
        <a:xfrm>
          <a:off x="0" y="0"/>
          <a:ext cx="0" cy="0"/>
          <a:chOff x="0" y="0"/>
          <a:chExt cx="0" cy="0"/>
        </a:xfrm>
      </p:grpSpPr>
      <p:sp>
        <p:nvSpPr>
          <p:cNvPr id="130" name="Google Shape;130;p21"/>
          <p:cNvSpPr/>
          <p:nvPr/>
        </p:nvSpPr>
        <p:spPr>
          <a:xfrm>
            <a:off x="0" y="0"/>
            <a:ext cx="9144000" cy="51435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descr="map for ppt_3.png" id="131" name="Google Shape;131;p21"/>
          <p:cNvPicPr preferRelativeResize="0"/>
          <p:nvPr/>
        </p:nvPicPr>
        <p:blipFill rotWithShape="1">
          <a:blip r:embed="rId2">
            <a:alphaModFix/>
          </a:blip>
          <a:srcRect b="0" l="0" r="0" t="0"/>
          <a:stretch/>
        </p:blipFill>
        <p:spPr>
          <a:xfrm>
            <a:off x="0" y="0"/>
            <a:ext cx="6857997" cy="5142036"/>
          </a:xfrm>
          <a:prstGeom prst="rect">
            <a:avLst/>
          </a:prstGeom>
          <a:noFill/>
          <a:ln>
            <a:noFill/>
          </a:ln>
        </p:spPr>
      </p:pic>
      <p:pic>
        <p:nvPicPr>
          <p:cNvPr descr="NYC Emergency Management logo-horizontal-white-01.png" id="132" name="Google Shape;132;p21"/>
          <p:cNvPicPr preferRelativeResize="0"/>
          <p:nvPr/>
        </p:nvPicPr>
        <p:blipFill rotWithShape="1">
          <a:blip r:embed="rId3">
            <a:alphaModFix/>
          </a:blip>
          <a:srcRect b="0" l="0" r="0" t="0"/>
          <a:stretch/>
        </p:blipFill>
        <p:spPr>
          <a:xfrm>
            <a:off x="425186" y="4712900"/>
            <a:ext cx="992533" cy="295921"/>
          </a:xfrm>
          <a:prstGeom prst="rect">
            <a:avLst/>
          </a:prstGeom>
          <a:noFill/>
          <a:ln>
            <a:noFill/>
          </a:ln>
        </p:spPr>
      </p:pic>
      <p:sp>
        <p:nvSpPr>
          <p:cNvPr id="133" name="Google Shape;133;p21"/>
          <p:cNvSpPr txBox="1"/>
          <p:nvPr/>
        </p:nvSpPr>
        <p:spPr>
          <a:xfrm>
            <a:off x="8329898" y="4685504"/>
            <a:ext cx="357000" cy="273900"/>
          </a:xfrm>
          <a:prstGeom prst="rect">
            <a:avLst/>
          </a:prstGeom>
          <a:noFill/>
          <a:ln>
            <a:noFill/>
          </a:ln>
        </p:spPr>
        <p:txBody>
          <a:bodyPr anchorCtr="0" anchor="ctr" bIns="45700" lIns="91425" spcFirstLastPara="1" rIns="0" wrap="square" tIns="45700">
            <a:noAutofit/>
          </a:bodyPr>
          <a:lstStyle/>
          <a:p>
            <a:pPr indent="0" lvl="0" marL="0" marR="0" rtl="0" algn="r">
              <a:lnSpc>
                <a:spcPct val="100000"/>
              </a:lnSpc>
              <a:spcBef>
                <a:spcPts val="0"/>
              </a:spcBef>
              <a:spcAft>
                <a:spcPts val="0"/>
              </a:spcAft>
              <a:buClr>
                <a:srgbClr val="000000"/>
              </a:buClr>
              <a:buSzPts val="900"/>
              <a:buFont typeface="Arial"/>
              <a:buNone/>
            </a:pPr>
            <a:fld id="{00000000-1234-1234-1234-123412341234}" type="slidenum">
              <a:rPr b="0" i="0" lang="zh-CN" sz="900" u="none" cap="none" strike="noStrike">
                <a:solidFill>
                  <a:schemeClr val="lt1"/>
                </a:solidFill>
                <a:latin typeface="Arial"/>
                <a:ea typeface="Arial"/>
                <a:cs typeface="Arial"/>
                <a:sym typeface="Arial"/>
              </a:rPr>
              <a:t>‹#›</a:t>
            </a:fld>
            <a:endParaRPr b="0" i="0" sz="900" u="none" cap="none" strike="noStrike">
              <a:solidFill>
                <a:schemeClr val="lt1"/>
              </a:solidFill>
              <a:latin typeface="Arial"/>
              <a:ea typeface="Arial"/>
              <a:cs typeface="Arial"/>
              <a:sym typeface="Arial"/>
            </a:endParaRPr>
          </a:p>
        </p:txBody>
      </p:sp>
      <p:sp>
        <p:nvSpPr>
          <p:cNvPr id="134" name="Google Shape;134;p21"/>
          <p:cNvSpPr txBox="1"/>
          <p:nvPr>
            <p:ph idx="1" type="body"/>
          </p:nvPr>
        </p:nvSpPr>
        <p:spPr>
          <a:xfrm>
            <a:off x="455907" y="780506"/>
            <a:ext cx="8230800" cy="10848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lt1"/>
              </a:buClr>
              <a:buSzPts val="6000"/>
              <a:buFont typeface="Arial"/>
              <a:buNone/>
              <a:defRPr b="0" i="0" sz="6000" u="none" cap="none" strike="noStrike">
                <a:solidFill>
                  <a:schemeClr val="lt1"/>
                </a:solidFill>
                <a:latin typeface="Inter Black"/>
                <a:ea typeface="Inter Black"/>
                <a:cs typeface="Inter Black"/>
                <a:sym typeface="Inter Black"/>
              </a:defRPr>
            </a:lvl1pPr>
            <a:lvl2pPr indent="-228600" lvl="1" marL="914400" marR="0" rtl="0" algn="l">
              <a:lnSpc>
                <a:spcPct val="100000"/>
              </a:lnSpc>
              <a:spcBef>
                <a:spcPts val="36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2pPr>
            <a:lvl3pPr indent="-228600" lvl="2" marL="1371600" marR="0" rtl="0" algn="l">
              <a:lnSpc>
                <a:spcPct val="100000"/>
              </a:lnSpc>
              <a:spcBef>
                <a:spcPts val="32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3pPr>
            <a:lvl4pPr indent="-228600" lvl="3" marL="1828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4pPr>
            <a:lvl5pPr indent="-228600" lvl="4" marL="22860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5pPr>
            <a:lvl6pPr indent="-228600" lvl="5" marL="27432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6pPr>
            <a:lvl7pPr indent="-228600" lvl="6" marL="32004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7pPr>
            <a:lvl8pPr indent="-228600" lvl="7" marL="36576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8pPr>
            <a:lvl9pPr indent="-228600" lvl="8" marL="4114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9pPr>
          </a:lstStyle>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219" name="Shape 1219"/>
        <p:cNvGrpSpPr/>
        <p:nvPr/>
      </p:nvGrpSpPr>
      <p:grpSpPr>
        <a:xfrm>
          <a:off x="0" y="0"/>
          <a:ext cx="0" cy="0"/>
          <a:chOff x="0" y="0"/>
          <a:chExt cx="0" cy="0"/>
        </a:xfrm>
      </p:grpSpPr>
      <p:sp>
        <p:nvSpPr>
          <p:cNvPr id="1220" name="Google Shape;1220;p20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221" name="Google Shape;1221;p203"/>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1222" name="Google Shape;1222;p203"/>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1223" name="Google Shape;1223;p20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224" name="Shape 1224"/>
        <p:cNvGrpSpPr/>
        <p:nvPr/>
      </p:nvGrpSpPr>
      <p:grpSpPr>
        <a:xfrm>
          <a:off x="0" y="0"/>
          <a:ext cx="0" cy="0"/>
          <a:chOff x="0" y="0"/>
          <a:chExt cx="0" cy="0"/>
        </a:xfrm>
      </p:grpSpPr>
      <p:sp>
        <p:nvSpPr>
          <p:cNvPr id="1225" name="Google Shape;1225;p20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226" name="Google Shape;1226;p20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227" name="Shape 1227"/>
        <p:cNvGrpSpPr/>
        <p:nvPr/>
      </p:nvGrpSpPr>
      <p:grpSpPr>
        <a:xfrm>
          <a:off x="0" y="0"/>
          <a:ext cx="0" cy="0"/>
          <a:chOff x="0" y="0"/>
          <a:chExt cx="0" cy="0"/>
        </a:xfrm>
      </p:grpSpPr>
      <p:sp>
        <p:nvSpPr>
          <p:cNvPr id="1228" name="Google Shape;1228;p205"/>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1229" name="Google Shape;1229;p205"/>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1230" name="Google Shape;1230;p20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231" name="Shape 1231"/>
        <p:cNvGrpSpPr/>
        <p:nvPr/>
      </p:nvGrpSpPr>
      <p:grpSpPr>
        <a:xfrm>
          <a:off x="0" y="0"/>
          <a:ext cx="0" cy="0"/>
          <a:chOff x="0" y="0"/>
          <a:chExt cx="0" cy="0"/>
        </a:xfrm>
      </p:grpSpPr>
      <p:sp>
        <p:nvSpPr>
          <p:cNvPr id="1232" name="Google Shape;1232;p206"/>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1233" name="Google Shape;1233;p20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234" name="Shape 1234"/>
        <p:cNvGrpSpPr/>
        <p:nvPr/>
      </p:nvGrpSpPr>
      <p:grpSpPr>
        <a:xfrm>
          <a:off x="0" y="0"/>
          <a:ext cx="0" cy="0"/>
          <a:chOff x="0" y="0"/>
          <a:chExt cx="0" cy="0"/>
        </a:xfrm>
      </p:grpSpPr>
      <p:sp>
        <p:nvSpPr>
          <p:cNvPr id="1235" name="Google Shape;1235;p207"/>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800"/>
              <a:buNone/>
              <a:defRPr/>
            </a:lvl1pPr>
          </a:lstStyle>
          <a:p/>
        </p:txBody>
      </p:sp>
      <p:sp>
        <p:nvSpPr>
          <p:cNvPr id="1236" name="Google Shape;1236;p20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237" name="Shape 1237"/>
        <p:cNvGrpSpPr/>
        <p:nvPr/>
      </p:nvGrpSpPr>
      <p:grpSpPr>
        <a:xfrm>
          <a:off x="0" y="0"/>
          <a:ext cx="0" cy="0"/>
          <a:chOff x="0" y="0"/>
          <a:chExt cx="0" cy="0"/>
        </a:xfrm>
      </p:grpSpPr>
      <p:sp>
        <p:nvSpPr>
          <p:cNvPr id="1238" name="Google Shape;1238;p208"/>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1239" name="Google Shape;1239;p208"/>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1240" name="Google Shape;1240;p20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41" name="Shape 1241"/>
        <p:cNvGrpSpPr/>
        <p:nvPr/>
      </p:nvGrpSpPr>
      <p:grpSpPr>
        <a:xfrm>
          <a:off x="0" y="0"/>
          <a:ext cx="0" cy="0"/>
          <a:chOff x="0" y="0"/>
          <a:chExt cx="0" cy="0"/>
        </a:xfrm>
      </p:grpSpPr>
      <p:sp>
        <p:nvSpPr>
          <p:cNvPr id="1242" name="Google Shape;1242;p20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249" name="Shape 1249"/>
        <p:cNvGrpSpPr/>
        <p:nvPr/>
      </p:nvGrpSpPr>
      <p:grpSpPr>
        <a:xfrm>
          <a:off x="0" y="0"/>
          <a:ext cx="0" cy="0"/>
          <a:chOff x="0" y="0"/>
          <a:chExt cx="0" cy="0"/>
        </a:xfrm>
      </p:grpSpPr>
      <p:sp>
        <p:nvSpPr>
          <p:cNvPr id="1250" name="Google Shape;1250;p211"/>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251" name="Google Shape;1251;p211"/>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431800" lvl="0" marL="457200" marR="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252" name="Google Shape;1252;p211"/>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53" name="Google Shape;1253;p211"/>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54" name="Google Shape;1254;p211"/>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255" name="Shape 1255"/>
        <p:cNvGrpSpPr/>
        <p:nvPr/>
      </p:nvGrpSpPr>
      <p:grpSpPr>
        <a:xfrm>
          <a:off x="0" y="0"/>
          <a:ext cx="0" cy="0"/>
          <a:chOff x="0" y="0"/>
          <a:chExt cx="0" cy="0"/>
        </a:xfrm>
      </p:grpSpPr>
      <p:sp>
        <p:nvSpPr>
          <p:cNvPr id="1256" name="Google Shape;1256;p212"/>
          <p:cNvSpPr txBox="1"/>
          <p:nvPr>
            <p:ph type="ctrTitle"/>
          </p:nvPr>
        </p:nvSpPr>
        <p:spPr>
          <a:xfrm>
            <a:off x="685800" y="1597819"/>
            <a:ext cx="7772400" cy="11025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257" name="Google Shape;1257;p212"/>
          <p:cNvSpPr txBox="1"/>
          <p:nvPr>
            <p:ph idx="1" type="subTitle"/>
          </p:nvPr>
        </p:nvSpPr>
        <p:spPr>
          <a:xfrm>
            <a:off x="1371600" y="2914650"/>
            <a:ext cx="6400800" cy="13146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640"/>
              </a:spcBef>
              <a:spcAft>
                <a:spcPts val="0"/>
              </a:spcAft>
              <a:buClr>
                <a:schemeClr val="dk1"/>
              </a:buClr>
              <a:buSzPts val="3200"/>
              <a:buFont typeface="Arial"/>
              <a:buNone/>
              <a:defRPr b="0" i="0" sz="3200" u="none" cap="none" strike="noStrike">
                <a:solidFill>
                  <a:schemeClr val="dk1"/>
                </a:solidFill>
                <a:latin typeface="Arial"/>
                <a:ea typeface="Arial"/>
                <a:cs typeface="Arial"/>
                <a:sym typeface="Arial"/>
              </a:defRPr>
            </a:lvl1pPr>
            <a:lvl2pPr lvl="1" marR="0" algn="ctr">
              <a:lnSpc>
                <a:spcPct val="100000"/>
              </a:lnSpc>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algn="ctr">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algn="ctr">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algn="ctr">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algn="ctr">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algn="ctr">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algn="ctr">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algn="ctr">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1258" name="Google Shape;1258;p212"/>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59" name="Google Shape;1259;p212"/>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60" name="Google Shape;1260;p212"/>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261" name="Shape 1261"/>
        <p:cNvGrpSpPr/>
        <p:nvPr/>
      </p:nvGrpSpPr>
      <p:grpSpPr>
        <a:xfrm>
          <a:off x="0" y="0"/>
          <a:ext cx="0" cy="0"/>
          <a:chOff x="0" y="0"/>
          <a:chExt cx="0" cy="0"/>
        </a:xfrm>
      </p:grpSpPr>
      <p:sp>
        <p:nvSpPr>
          <p:cNvPr id="1262" name="Google Shape;1262;p213"/>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263" name="Google Shape;1263;p213"/>
          <p:cNvSpPr txBox="1"/>
          <p:nvPr>
            <p:ph idx="1" type="body"/>
          </p:nvPr>
        </p:nvSpPr>
        <p:spPr>
          <a:xfrm>
            <a:off x="457200" y="1200150"/>
            <a:ext cx="4038600" cy="3394500"/>
          </a:xfrm>
          <a:prstGeom prst="rect">
            <a:avLst/>
          </a:prstGeom>
          <a:noFill/>
          <a:ln>
            <a:noFill/>
          </a:ln>
        </p:spPr>
        <p:txBody>
          <a:bodyPr anchorCtr="0" anchor="t" bIns="91425" lIns="91425" spcFirstLastPara="1" rIns="91425" wrap="square" tIns="91425">
            <a:noAutofit/>
          </a:bodyPr>
          <a:lstStyle>
            <a:lvl1pPr indent="-431800" lvl="0" marL="457200" marR="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264" name="Google Shape;1264;p213"/>
          <p:cNvSpPr txBox="1"/>
          <p:nvPr>
            <p:ph idx="2" type="body"/>
          </p:nvPr>
        </p:nvSpPr>
        <p:spPr>
          <a:xfrm>
            <a:off x="4648200" y="1200150"/>
            <a:ext cx="4038600" cy="3394500"/>
          </a:xfrm>
          <a:prstGeom prst="rect">
            <a:avLst/>
          </a:prstGeom>
          <a:noFill/>
          <a:ln>
            <a:noFill/>
          </a:ln>
        </p:spPr>
        <p:txBody>
          <a:bodyPr anchorCtr="0" anchor="t" bIns="91425" lIns="91425" spcFirstLastPara="1" rIns="91425" wrap="square" tIns="91425">
            <a:noAutofit/>
          </a:bodyPr>
          <a:lstStyle>
            <a:lvl1pPr indent="-431800" lvl="0" marL="457200" marR="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265" name="Google Shape;1265;p213"/>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66" name="Google Shape;1266;p213"/>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67" name="Google Shape;1267;p213"/>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135" name="Shape 135"/>
        <p:cNvGrpSpPr/>
        <p:nvPr/>
      </p:nvGrpSpPr>
      <p:grpSpPr>
        <a:xfrm>
          <a:off x="0" y="0"/>
          <a:ext cx="0" cy="0"/>
          <a:chOff x="0" y="0"/>
          <a:chExt cx="0" cy="0"/>
        </a:xfrm>
      </p:grpSpPr>
      <p:sp>
        <p:nvSpPr>
          <p:cNvPr id="136" name="Google Shape;136;p22"/>
          <p:cNvSpPr txBox="1"/>
          <p:nvPr>
            <p:ph idx="1"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137" name="Google Shape;137;p22"/>
          <p:cNvSpPr txBox="1"/>
          <p:nvPr>
            <p:ph idx="2"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38" name="Google Shape;138;p22"/>
          <p:cNvSpPr txBox="1"/>
          <p:nvPr>
            <p:ph idx="3" type="body"/>
          </p:nvPr>
        </p:nvSpPr>
        <p:spPr>
          <a:xfrm>
            <a:off x="455613" y="1643063"/>
            <a:ext cx="3981900" cy="2986200"/>
          </a:xfrm>
          <a:prstGeom prst="rect">
            <a:avLst/>
          </a:prstGeom>
          <a:noFill/>
          <a:ln>
            <a:noFill/>
          </a:ln>
        </p:spPr>
        <p:txBody>
          <a:bodyPr anchorCtr="0" anchor="t" bIns="0" lIns="0" spcFirstLastPara="1" rIns="0" wrap="square" tIns="0">
            <a:noAutofit/>
          </a:bodyPr>
          <a:lstStyle>
            <a:lvl1pPr indent="-387350" lvl="0" marL="457200" marR="0" rtl="0" algn="l">
              <a:lnSpc>
                <a:spcPct val="100000"/>
              </a:lnSpc>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rtl="0" algn="l">
              <a:lnSpc>
                <a:spcPct val="100000"/>
              </a:lnSpc>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rtl="0" algn="l">
              <a:lnSpc>
                <a:spcPct val="100000"/>
              </a:lnSpc>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rtl="0" algn="l">
              <a:lnSpc>
                <a:spcPct val="100000"/>
              </a:lnSpc>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rtl="0" algn="l">
              <a:lnSpc>
                <a:spcPct val="100000"/>
              </a:lnSpc>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39" name="Google Shape;139;p22"/>
          <p:cNvSpPr txBox="1"/>
          <p:nvPr>
            <p:ph idx="4" type="body"/>
          </p:nvPr>
        </p:nvSpPr>
        <p:spPr>
          <a:xfrm>
            <a:off x="4704883" y="1643063"/>
            <a:ext cx="3981900" cy="2986200"/>
          </a:xfrm>
          <a:prstGeom prst="rect">
            <a:avLst/>
          </a:prstGeom>
          <a:noFill/>
          <a:ln>
            <a:noFill/>
          </a:ln>
        </p:spPr>
        <p:txBody>
          <a:bodyPr anchorCtr="0" anchor="t" bIns="0" lIns="0" spcFirstLastPara="1" rIns="0" wrap="square" tIns="0">
            <a:noAutofit/>
          </a:bodyPr>
          <a:lstStyle>
            <a:lvl1pPr indent="-387350" lvl="0" marL="457200" marR="0" rtl="0" algn="l">
              <a:lnSpc>
                <a:spcPct val="100000"/>
              </a:lnSpc>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rtl="0" algn="l">
              <a:lnSpc>
                <a:spcPct val="100000"/>
              </a:lnSpc>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rtl="0" algn="l">
              <a:lnSpc>
                <a:spcPct val="100000"/>
              </a:lnSpc>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rtl="0" algn="l">
              <a:lnSpc>
                <a:spcPct val="100000"/>
              </a:lnSpc>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rtl="0" algn="l">
              <a:lnSpc>
                <a:spcPct val="100000"/>
              </a:lnSpc>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40" name="Google Shape;140;p22"/>
          <p:cNvSpPr txBox="1"/>
          <p:nvPr>
            <p:ph idx="5" type="body"/>
          </p:nvPr>
        </p:nvSpPr>
        <p:spPr>
          <a:xfrm>
            <a:off x="455613" y="1381125"/>
            <a:ext cx="39816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1" name="Google Shape;141;p22"/>
          <p:cNvSpPr txBox="1"/>
          <p:nvPr>
            <p:ph idx="6" type="body"/>
          </p:nvPr>
        </p:nvSpPr>
        <p:spPr>
          <a:xfrm>
            <a:off x="4704883" y="1385888"/>
            <a:ext cx="39816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268" name="Shape 1268"/>
        <p:cNvGrpSpPr/>
        <p:nvPr/>
      </p:nvGrpSpPr>
      <p:grpSpPr>
        <a:xfrm>
          <a:off x="0" y="0"/>
          <a:ext cx="0" cy="0"/>
          <a:chOff x="0" y="0"/>
          <a:chExt cx="0" cy="0"/>
        </a:xfrm>
      </p:grpSpPr>
      <p:sp>
        <p:nvSpPr>
          <p:cNvPr id="1269" name="Google Shape;1269;p214"/>
          <p:cNvSpPr txBox="1"/>
          <p:nvPr>
            <p:ph type="title"/>
          </p:nvPr>
        </p:nvSpPr>
        <p:spPr>
          <a:xfrm rot="5400000">
            <a:off x="5463750" y="1371628"/>
            <a:ext cx="4388700" cy="20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270" name="Google Shape;1270;p214"/>
          <p:cNvSpPr txBox="1"/>
          <p:nvPr>
            <p:ph idx="1" type="body"/>
          </p:nvPr>
        </p:nvSpPr>
        <p:spPr>
          <a:xfrm rot="5400000">
            <a:off x="1272750" y="-609572"/>
            <a:ext cx="4388700" cy="6019800"/>
          </a:xfrm>
          <a:prstGeom prst="rect">
            <a:avLst/>
          </a:prstGeom>
          <a:noFill/>
          <a:ln>
            <a:noFill/>
          </a:ln>
        </p:spPr>
        <p:txBody>
          <a:bodyPr anchorCtr="0" anchor="t" bIns="91425" lIns="91425" spcFirstLastPara="1" rIns="91425" wrap="square" tIns="91425">
            <a:noAutofit/>
          </a:bodyPr>
          <a:lstStyle>
            <a:lvl1pPr indent="-431800" lvl="0" marL="457200" marR="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271" name="Google Shape;1271;p214"/>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2" name="Google Shape;1272;p214"/>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3" name="Google Shape;1273;p214"/>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274" name="Shape 1274"/>
        <p:cNvGrpSpPr/>
        <p:nvPr/>
      </p:nvGrpSpPr>
      <p:grpSpPr>
        <a:xfrm>
          <a:off x="0" y="0"/>
          <a:ext cx="0" cy="0"/>
          <a:chOff x="0" y="0"/>
          <a:chExt cx="0" cy="0"/>
        </a:xfrm>
      </p:grpSpPr>
      <p:sp>
        <p:nvSpPr>
          <p:cNvPr id="1275" name="Google Shape;1275;p215"/>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276" name="Google Shape;1276;p215"/>
          <p:cNvSpPr txBox="1"/>
          <p:nvPr>
            <p:ph idx="1" type="body"/>
          </p:nvPr>
        </p:nvSpPr>
        <p:spPr>
          <a:xfrm rot="5400000">
            <a:off x="2874750" y="-1217400"/>
            <a:ext cx="3394500" cy="8229600"/>
          </a:xfrm>
          <a:prstGeom prst="rect">
            <a:avLst/>
          </a:prstGeom>
          <a:noFill/>
          <a:ln>
            <a:noFill/>
          </a:ln>
        </p:spPr>
        <p:txBody>
          <a:bodyPr anchorCtr="0" anchor="t" bIns="91425" lIns="91425" spcFirstLastPara="1" rIns="91425" wrap="square" tIns="91425">
            <a:noAutofit/>
          </a:bodyPr>
          <a:lstStyle>
            <a:lvl1pPr indent="-431800" lvl="0" marL="457200" marR="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277" name="Google Shape;1277;p215"/>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8" name="Google Shape;1278;p215"/>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9" name="Google Shape;1279;p215"/>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280" name="Shape 1280"/>
        <p:cNvGrpSpPr/>
        <p:nvPr/>
      </p:nvGrpSpPr>
      <p:grpSpPr>
        <a:xfrm>
          <a:off x="0" y="0"/>
          <a:ext cx="0" cy="0"/>
          <a:chOff x="0" y="0"/>
          <a:chExt cx="0" cy="0"/>
        </a:xfrm>
      </p:grpSpPr>
      <p:sp>
        <p:nvSpPr>
          <p:cNvPr id="1281" name="Google Shape;1281;p216"/>
          <p:cNvSpPr txBox="1"/>
          <p:nvPr>
            <p:ph type="title"/>
          </p:nvPr>
        </p:nvSpPr>
        <p:spPr>
          <a:xfrm>
            <a:off x="1792288" y="3600450"/>
            <a:ext cx="5486400" cy="4251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None/>
              <a:defRPr b="1" i="0" sz="20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282" name="Google Shape;1282;p216"/>
          <p:cNvSpPr/>
          <p:nvPr>
            <p:ph idx="2" type="pic"/>
          </p:nvPr>
        </p:nvSpPr>
        <p:spPr>
          <a:xfrm>
            <a:off x="1792288" y="459581"/>
            <a:ext cx="5486400" cy="3086100"/>
          </a:xfrm>
          <a:prstGeom prst="rect">
            <a:avLst/>
          </a:prstGeom>
          <a:noFill/>
          <a:ln>
            <a:noFill/>
          </a:ln>
        </p:spPr>
      </p:sp>
      <p:sp>
        <p:nvSpPr>
          <p:cNvPr id="1283" name="Google Shape;1283;p216"/>
          <p:cNvSpPr txBox="1"/>
          <p:nvPr>
            <p:ph idx="1" type="body"/>
          </p:nvPr>
        </p:nvSpPr>
        <p:spPr>
          <a:xfrm>
            <a:off x="1792288" y="4025503"/>
            <a:ext cx="5486400" cy="6036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280"/>
              </a:spcBef>
              <a:spcAft>
                <a:spcPts val="0"/>
              </a:spcAft>
              <a:buClr>
                <a:schemeClr val="dk1"/>
              </a:buClr>
              <a:buSzPts val="3200"/>
              <a:buFont typeface="Arial"/>
              <a:buNone/>
              <a:defRPr b="0" i="0" sz="1400" u="none" cap="none" strike="noStrike">
                <a:solidFill>
                  <a:schemeClr val="dk1"/>
                </a:solidFill>
                <a:latin typeface="Arial"/>
                <a:ea typeface="Arial"/>
                <a:cs typeface="Arial"/>
                <a:sym typeface="Arial"/>
              </a:defRPr>
            </a:lvl1pPr>
            <a:lvl2pPr indent="-228600" lvl="1" marL="914400" marR="0" algn="l">
              <a:lnSpc>
                <a:spcPct val="100000"/>
              </a:lnSpc>
              <a:spcBef>
                <a:spcPts val="240"/>
              </a:spcBef>
              <a:spcAft>
                <a:spcPts val="0"/>
              </a:spcAft>
              <a:buClr>
                <a:schemeClr val="dk1"/>
              </a:buClr>
              <a:buSzPts val="2800"/>
              <a:buFont typeface="Arial"/>
              <a:buNone/>
              <a:defRPr b="0" i="0" sz="1200" u="none" cap="none" strike="noStrike">
                <a:solidFill>
                  <a:schemeClr val="dk1"/>
                </a:solidFill>
                <a:latin typeface="Arial"/>
                <a:ea typeface="Arial"/>
                <a:cs typeface="Arial"/>
                <a:sym typeface="Arial"/>
              </a:defRPr>
            </a:lvl2pPr>
            <a:lvl3pPr indent="-228600" lvl="2" marL="1371600" marR="0" algn="l">
              <a:lnSpc>
                <a:spcPct val="100000"/>
              </a:lnSpc>
              <a:spcBef>
                <a:spcPts val="200"/>
              </a:spcBef>
              <a:spcAft>
                <a:spcPts val="0"/>
              </a:spcAft>
              <a:buClr>
                <a:schemeClr val="dk1"/>
              </a:buClr>
              <a:buSzPts val="2400"/>
              <a:buFont typeface="Arial"/>
              <a:buNone/>
              <a:defRPr b="0" i="0" sz="1000" u="none" cap="none" strike="noStrike">
                <a:solidFill>
                  <a:schemeClr val="dk1"/>
                </a:solidFill>
                <a:latin typeface="Arial"/>
                <a:ea typeface="Arial"/>
                <a:cs typeface="Arial"/>
                <a:sym typeface="Arial"/>
              </a:defRPr>
            </a:lvl3pPr>
            <a:lvl4pPr indent="-228600" lvl="3" marL="18288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4pPr>
            <a:lvl5pPr indent="-228600" lvl="4" marL="22860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5pPr>
            <a:lvl6pPr indent="-228600" lvl="5" marL="27432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6pPr>
            <a:lvl7pPr indent="-228600" lvl="6" marL="32004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7pPr>
            <a:lvl8pPr indent="-228600" lvl="7" marL="36576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8pPr>
            <a:lvl9pPr indent="-228600" lvl="8" marL="41148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9pPr>
          </a:lstStyle>
          <a:p/>
        </p:txBody>
      </p:sp>
      <p:sp>
        <p:nvSpPr>
          <p:cNvPr id="1284" name="Google Shape;1284;p216"/>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85" name="Google Shape;1285;p216"/>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86" name="Google Shape;1286;p216"/>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287" name="Shape 1287"/>
        <p:cNvGrpSpPr/>
        <p:nvPr/>
      </p:nvGrpSpPr>
      <p:grpSpPr>
        <a:xfrm>
          <a:off x="0" y="0"/>
          <a:ext cx="0" cy="0"/>
          <a:chOff x="0" y="0"/>
          <a:chExt cx="0" cy="0"/>
        </a:xfrm>
      </p:grpSpPr>
      <p:sp>
        <p:nvSpPr>
          <p:cNvPr id="1288" name="Google Shape;1288;p217"/>
          <p:cNvSpPr txBox="1"/>
          <p:nvPr>
            <p:ph type="title"/>
          </p:nvPr>
        </p:nvSpPr>
        <p:spPr>
          <a:xfrm>
            <a:off x="457200" y="204788"/>
            <a:ext cx="3008400" cy="8715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None/>
              <a:defRPr b="1" i="0" sz="20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289" name="Google Shape;1289;p217"/>
          <p:cNvSpPr txBox="1"/>
          <p:nvPr>
            <p:ph idx="1" type="body"/>
          </p:nvPr>
        </p:nvSpPr>
        <p:spPr>
          <a:xfrm>
            <a:off x="3575050" y="204788"/>
            <a:ext cx="5111700" cy="4389900"/>
          </a:xfrm>
          <a:prstGeom prst="rect">
            <a:avLst/>
          </a:prstGeom>
          <a:noFill/>
          <a:ln>
            <a:noFill/>
          </a:ln>
        </p:spPr>
        <p:txBody>
          <a:bodyPr anchorCtr="0" anchor="t" bIns="91425" lIns="91425" spcFirstLastPara="1" rIns="91425" wrap="square" tIns="91425">
            <a:noAutofit/>
          </a:bodyPr>
          <a:lstStyle>
            <a:lvl1pPr indent="-431800" lvl="0" marL="457200" marR="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290" name="Google Shape;1290;p217"/>
          <p:cNvSpPr txBox="1"/>
          <p:nvPr>
            <p:ph idx="2" type="body"/>
          </p:nvPr>
        </p:nvSpPr>
        <p:spPr>
          <a:xfrm>
            <a:off x="457200" y="1076325"/>
            <a:ext cx="3008400" cy="35184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280"/>
              </a:spcBef>
              <a:spcAft>
                <a:spcPts val="0"/>
              </a:spcAft>
              <a:buClr>
                <a:schemeClr val="dk1"/>
              </a:buClr>
              <a:buSzPts val="3200"/>
              <a:buFont typeface="Arial"/>
              <a:buNone/>
              <a:defRPr b="0" i="0" sz="1400" u="none" cap="none" strike="noStrike">
                <a:solidFill>
                  <a:schemeClr val="dk1"/>
                </a:solidFill>
                <a:latin typeface="Arial"/>
                <a:ea typeface="Arial"/>
                <a:cs typeface="Arial"/>
                <a:sym typeface="Arial"/>
              </a:defRPr>
            </a:lvl1pPr>
            <a:lvl2pPr indent="-228600" lvl="1" marL="914400" marR="0" algn="l">
              <a:lnSpc>
                <a:spcPct val="100000"/>
              </a:lnSpc>
              <a:spcBef>
                <a:spcPts val="240"/>
              </a:spcBef>
              <a:spcAft>
                <a:spcPts val="0"/>
              </a:spcAft>
              <a:buClr>
                <a:schemeClr val="dk1"/>
              </a:buClr>
              <a:buSzPts val="2800"/>
              <a:buFont typeface="Arial"/>
              <a:buNone/>
              <a:defRPr b="0" i="0" sz="1200" u="none" cap="none" strike="noStrike">
                <a:solidFill>
                  <a:schemeClr val="dk1"/>
                </a:solidFill>
                <a:latin typeface="Arial"/>
                <a:ea typeface="Arial"/>
                <a:cs typeface="Arial"/>
                <a:sym typeface="Arial"/>
              </a:defRPr>
            </a:lvl2pPr>
            <a:lvl3pPr indent="-228600" lvl="2" marL="1371600" marR="0" algn="l">
              <a:lnSpc>
                <a:spcPct val="100000"/>
              </a:lnSpc>
              <a:spcBef>
                <a:spcPts val="200"/>
              </a:spcBef>
              <a:spcAft>
                <a:spcPts val="0"/>
              </a:spcAft>
              <a:buClr>
                <a:schemeClr val="dk1"/>
              </a:buClr>
              <a:buSzPts val="2400"/>
              <a:buFont typeface="Arial"/>
              <a:buNone/>
              <a:defRPr b="0" i="0" sz="1000" u="none" cap="none" strike="noStrike">
                <a:solidFill>
                  <a:schemeClr val="dk1"/>
                </a:solidFill>
                <a:latin typeface="Arial"/>
                <a:ea typeface="Arial"/>
                <a:cs typeface="Arial"/>
                <a:sym typeface="Arial"/>
              </a:defRPr>
            </a:lvl3pPr>
            <a:lvl4pPr indent="-228600" lvl="3" marL="18288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4pPr>
            <a:lvl5pPr indent="-228600" lvl="4" marL="22860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5pPr>
            <a:lvl6pPr indent="-228600" lvl="5" marL="27432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6pPr>
            <a:lvl7pPr indent="-228600" lvl="6" marL="32004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7pPr>
            <a:lvl8pPr indent="-228600" lvl="7" marL="36576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8pPr>
            <a:lvl9pPr indent="-228600" lvl="8" marL="41148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9pPr>
          </a:lstStyle>
          <a:p/>
        </p:txBody>
      </p:sp>
      <p:sp>
        <p:nvSpPr>
          <p:cNvPr id="1291" name="Google Shape;1291;p217"/>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92" name="Google Shape;1292;p217"/>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93" name="Google Shape;1293;p217"/>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94" name="Shape 1294"/>
        <p:cNvGrpSpPr/>
        <p:nvPr/>
      </p:nvGrpSpPr>
      <p:grpSpPr>
        <a:xfrm>
          <a:off x="0" y="0"/>
          <a:ext cx="0" cy="0"/>
          <a:chOff x="0" y="0"/>
          <a:chExt cx="0" cy="0"/>
        </a:xfrm>
      </p:grpSpPr>
      <p:sp>
        <p:nvSpPr>
          <p:cNvPr id="1295" name="Google Shape;1295;p218"/>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96" name="Google Shape;1296;p218"/>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97" name="Google Shape;1297;p218"/>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298" name="Shape 1298"/>
        <p:cNvGrpSpPr/>
        <p:nvPr/>
      </p:nvGrpSpPr>
      <p:grpSpPr>
        <a:xfrm>
          <a:off x="0" y="0"/>
          <a:ext cx="0" cy="0"/>
          <a:chOff x="0" y="0"/>
          <a:chExt cx="0" cy="0"/>
        </a:xfrm>
      </p:grpSpPr>
      <p:sp>
        <p:nvSpPr>
          <p:cNvPr id="1299" name="Google Shape;1299;p219"/>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300" name="Google Shape;1300;p219"/>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01" name="Google Shape;1301;p219"/>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02" name="Google Shape;1302;p219"/>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303" name="Shape 1303"/>
        <p:cNvGrpSpPr/>
        <p:nvPr/>
      </p:nvGrpSpPr>
      <p:grpSpPr>
        <a:xfrm>
          <a:off x="0" y="0"/>
          <a:ext cx="0" cy="0"/>
          <a:chOff x="0" y="0"/>
          <a:chExt cx="0" cy="0"/>
        </a:xfrm>
      </p:grpSpPr>
      <p:sp>
        <p:nvSpPr>
          <p:cNvPr id="1304" name="Google Shape;1304;p220"/>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305" name="Google Shape;1305;p220"/>
          <p:cNvSpPr txBox="1"/>
          <p:nvPr>
            <p:ph idx="1" type="body"/>
          </p:nvPr>
        </p:nvSpPr>
        <p:spPr>
          <a:xfrm>
            <a:off x="457200" y="1151335"/>
            <a:ext cx="4040100" cy="480000"/>
          </a:xfrm>
          <a:prstGeom prst="rect">
            <a:avLst/>
          </a:prstGeom>
          <a:noFill/>
          <a:ln>
            <a:noFill/>
          </a:ln>
        </p:spPr>
        <p:txBody>
          <a:bodyPr anchorCtr="0" anchor="b" bIns="91425" lIns="91425" spcFirstLastPara="1" rIns="91425" wrap="square" tIns="91425">
            <a:noAutofit/>
          </a:bodyPr>
          <a:lstStyle>
            <a:lvl1pPr indent="-228600" lvl="0" marL="457200" marR="0" algn="l">
              <a:lnSpc>
                <a:spcPct val="100000"/>
              </a:lnSpc>
              <a:spcBef>
                <a:spcPts val="480"/>
              </a:spcBef>
              <a:spcAft>
                <a:spcPts val="0"/>
              </a:spcAft>
              <a:buClr>
                <a:schemeClr val="dk1"/>
              </a:buClr>
              <a:buSzPts val="3200"/>
              <a:buFont typeface="Arial"/>
              <a:buNone/>
              <a:defRPr b="1" i="0" sz="2400" u="none" cap="none" strike="noStrike">
                <a:solidFill>
                  <a:schemeClr val="dk1"/>
                </a:solidFill>
                <a:latin typeface="Arial"/>
                <a:ea typeface="Arial"/>
                <a:cs typeface="Arial"/>
                <a:sym typeface="Arial"/>
              </a:defRPr>
            </a:lvl1pPr>
            <a:lvl2pPr indent="-228600" lvl="1" marL="914400" marR="0" algn="l">
              <a:lnSpc>
                <a:spcPct val="100000"/>
              </a:lnSpc>
              <a:spcBef>
                <a:spcPts val="400"/>
              </a:spcBef>
              <a:spcAft>
                <a:spcPts val="0"/>
              </a:spcAft>
              <a:buClr>
                <a:schemeClr val="dk1"/>
              </a:buClr>
              <a:buSzPts val="2800"/>
              <a:buFont typeface="Arial"/>
              <a:buNone/>
              <a:defRPr b="1" i="0" sz="2000" u="none" cap="none" strike="noStrike">
                <a:solidFill>
                  <a:schemeClr val="dk1"/>
                </a:solidFill>
                <a:latin typeface="Arial"/>
                <a:ea typeface="Arial"/>
                <a:cs typeface="Arial"/>
                <a:sym typeface="Arial"/>
              </a:defRPr>
            </a:lvl2pPr>
            <a:lvl3pPr indent="-228600" lvl="2" marL="1371600" marR="0" algn="l">
              <a:lnSpc>
                <a:spcPct val="100000"/>
              </a:lnSpc>
              <a:spcBef>
                <a:spcPts val="360"/>
              </a:spcBef>
              <a:spcAft>
                <a:spcPts val="0"/>
              </a:spcAft>
              <a:buClr>
                <a:schemeClr val="dk1"/>
              </a:buClr>
              <a:buSzPts val="2400"/>
              <a:buFont typeface="Arial"/>
              <a:buNone/>
              <a:defRPr b="1" i="0" sz="1800" u="none" cap="none" strike="noStrike">
                <a:solidFill>
                  <a:schemeClr val="dk1"/>
                </a:solidFill>
                <a:latin typeface="Arial"/>
                <a:ea typeface="Arial"/>
                <a:cs typeface="Arial"/>
                <a:sym typeface="Arial"/>
              </a:defRPr>
            </a:lvl3pPr>
            <a:lvl4pPr indent="-228600" lvl="3" marL="18288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4pPr>
            <a:lvl5pPr indent="-228600" lvl="4" marL="22860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5pPr>
            <a:lvl6pPr indent="-228600" lvl="5" marL="27432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6pPr>
            <a:lvl7pPr indent="-228600" lvl="6" marL="32004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7pPr>
            <a:lvl8pPr indent="-228600" lvl="7" marL="36576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8pPr>
            <a:lvl9pPr indent="-228600" lvl="8" marL="41148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9pPr>
          </a:lstStyle>
          <a:p/>
        </p:txBody>
      </p:sp>
      <p:sp>
        <p:nvSpPr>
          <p:cNvPr id="1306" name="Google Shape;1306;p220"/>
          <p:cNvSpPr txBox="1"/>
          <p:nvPr>
            <p:ph idx="2" type="body"/>
          </p:nvPr>
        </p:nvSpPr>
        <p:spPr>
          <a:xfrm>
            <a:off x="457200" y="1631156"/>
            <a:ext cx="4040100" cy="2963400"/>
          </a:xfrm>
          <a:prstGeom prst="rect">
            <a:avLst/>
          </a:prstGeom>
          <a:noFill/>
          <a:ln>
            <a:noFill/>
          </a:ln>
        </p:spPr>
        <p:txBody>
          <a:bodyPr anchorCtr="0" anchor="t" bIns="91425" lIns="91425" spcFirstLastPara="1" rIns="91425" wrap="square" tIns="91425">
            <a:noAutofit/>
          </a:bodyPr>
          <a:lstStyle>
            <a:lvl1pPr indent="-381000" lvl="0" marL="4572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307" name="Google Shape;1307;p220"/>
          <p:cNvSpPr txBox="1"/>
          <p:nvPr>
            <p:ph idx="3" type="body"/>
          </p:nvPr>
        </p:nvSpPr>
        <p:spPr>
          <a:xfrm>
            <a:off x="4645025" y="1151335"/>
            <a:ext cx="4041900" cy="480000"/>
          </a:xfrm>
          <a:prstGeom prst="rect">
            <a:avLst/>
          </a:prstGeom>
          <a:noFill/>
          <a:ln>
            <a:noFill/>
          </a:ln>
        </p:spPr>
        <p:txBody>
          <a:bodyPr anchorCtr="0" anchor="b" bIns="91425" lIns="91425" spcFirstLastPara="1" rIns="91425" wrap="square" tIns="91425">
            <a:noAutofit/>
          </a:bodyPr>
          <a:lstStyle>
            <a:lvl1pPr indent="-228600" lvl="0" marL="457200" marR="0" algn="l">
              <a:lnSpc>
                <a:spcPct val="100000"/>
              </a:lnSpc>
              <a:spcBef>
                <a:spcPts val="480"/>
              </a:spcBef>
              <a:spcAft>
                <a:spcPts val="0"/>
              </a:spcAft>
              <a:buClr>
                <a:schemeClr val="dk1"/>
              </a:buClr>
              <a:buSzPts val="3200"/>
              <a:buFont typeface="Arial"/>
              <a:buNone/>
              <a:defRPr b="1" i="0" sz="2400" u="none" cap="none" strike="noStrike">
                <a:solidFill>
                  <a:schemeClr val="dk1"/>
                </a:solidFill>
                <a:latin typeface="Arial"/>
                <a:ea typeface="Arial"/>
                <a:cs typeface="Arial"/>
                <a:sym typeface="Arial"/>
              </a:defRPr>
            </a:lvl1pPr>
            <a:lvl2pPr indent="-228600" lvl="1" marL="914400" marR="0" algn="l">
              <a:lnSpc>
                <a:spcPct val="100000"/>
              </a:lnSpc>
              <a:spcBef>
                <a:spcPts val="400"/>
              </a:spcBef>
              <a:spcAft>
                <a:spcPts val="0"/>
              </a:spcAft>
              <a:buClr>
                <a:schemeClr val="dk1"/>
              </a:buClr>
              <a:buSzPts val="2800"/>
              <a:buFont typeface="Arial"/>
              <a:buNone/>
              <a:defRPr b="1" i="0" sz="2000" u="none" cap="none" strike="noStrike">
                <a:solidFill>
                  <a:schemeClr val="dk1"/>
                </a:solidFill>
                <a:latin typeface="Arial"/>
                <a:ea typeface="Arial"/>
                <a:cs typeface="Arial"/>
                <a:sym typeface="Arial"/>
              </a:defRPr>
            </a:lvl2pPr>
            <a:lvl3pPr indent="-228600" lvl="2" marL="1371600" marR="0" algn="l">
              <a:lnSpc>
                <a:spcPct val="100000"/>
              </a:lnSpc>
              <a:spcBef>
                <a:spcPts val="360"/>
              </a:spcBef>
              <a:spcAft>
                <a:spcPts val="0"/>
              </a:spcAft>
              <a:buClr>
                <a:schemeClr val="dk1"/>
              </a:buClr>
              <a:buSzPts val="2400"/>
              <a:buFont typeface="Arial"/>
              <a:buNone/>
              <a:defRPr b="1" i="0" sz="1800" u="none" cap="none" strike="noStrike">
                <a:solidFill>
                  <a:schemeClr val="dk1"/>
                </a:solidFill>
                <a:latin typeface="Arial"/>
                <a:ea typeface="Arial"/>
                <a:cs typeface="Arial"/>
                <a:sym typeface="Arial"/>
              </a:defRPr>
            </a:lvl3pPr>
            <a:lvl4pPr indent="-228600" lvl="3" marL="18288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4pPr>
            <a:lvl5pPr indent="-228600" lvl="4" marL="22860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5pPr>
            <a:lvl6pPr indent="-228600" lvl="5" marL="27432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6pPr>
            <a:lvl7pPr indent="-228600" lvl="6" marL="32004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7pPr>
            <a:lvl8pPr indent="-228600" lvl="7" marL="36576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8pPr>
            <a:lvl9pPr indent="-228600" lvl="8" marL="41148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9pPr>
          </a:lstStyle>
          <a:p/>
        </p:txBody>
      </p:sp>
      <p:sp>
        <p:nvSpPr>
          <p:cNvPr id="1308" name="Google Shape;1308;p220"/>
          <p:cNvSpPr txBox="1"/>
          <p:nvPr>
            <p:ph idx="4" type="body"/>
          </p:nvPr>
        </p:nvSpPr>
        <p:spPr>
          <a:xfrm>
            <a:off x="4645025" y="1631156"/>
            <a:ext cx="4041900" cy="2963400"/>
          </a:xfrm>
          <a:prstGeom prst="rect">
            <a:avLst/>
          </a:prstGeom>
          <a:noFill/>
          <a:ln>
            <a:noFill/>
          </a:ln>
        </p:spPr>
        <p:txBody>
          <a:bodyPr anchorCtr="0" anchor="t" bIns="91425" lIns="91425" spcFirstLastPara="1" rIns="91425" wrap="square" tIns="91425">
            <a:noAutofit/>
          </a:bodyPr>
          <a:lstStyle>
            <a:lvl1pPr indent="-381000" lvl="0" marL="4572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309" name="Google Shape;1309;p220"/>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10" name="Google Shape;1310;p220"/>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11" name="Google Shape;1311;p220"/>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312" name="Shape 1312"/>
        <p:cNvGrpSpPr/>
        <p:nvPr/>
      </p:nvGrpSpPr>
      <p:grpSpPr>
        <a:xfrm>
          <a:off x="0" y="0"/>
          <a:ext cx="0" cy="0"/>
          <a:chOff x="0" y="0"/>
          <a:chExt cx="0" cy="0"/>
        </a:xfrm>
      </p:grpSpPr>
      <p:sp>
        <p:nvSpPr>
          <p:cNvPr id="1313" name="Google Shape;1313;p221"/>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314" name="Google Shape;1314;p221"/>
          <p:cNvSpPr txBox="1"/>
          <p:nvPr>
            <p:ph idx="1" type="body"/>
          </p:nvPr>
        </p:nvSpPr>
        <p:spPr>
          <a:xfrm>
            <a:off x="457200" y="1200150"/>
            <a:ext cx="4038600" cy="3394500"/>
          </a:xfrm>
          <a:prstGeom prst="rect">
            <a:avLst/>
          </a:prstGeom>
          <a:noFill/>
          <a:ln>
            <a:noFill/>
          </a:ln>
        </p:spPr>
        <p:txBody>
          <a:bodyPr anchorCtr="0" anchor="t" bIns="91425" lIns="91425" spcFirstLastPara="1" rIns="91425" wrap="square" tIns="91425">
            <a:noAutofit/>
          </a:bodyPr>
          <a:lstStyle>
            <a:lvl1pPr indent="-406400" lvl="0" marL="4572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315" name="Google Shape;1315;p221"/>
          <p:cNvSpPr txBox="1"/>
          <p:nvPr>
            <p:ph idx="2" type="body"/>
          </p:nvPr>
        </p:nvSpPr>
        <p:spPr>
          <a:xfrm>
            <a:off x="4648200" y="1200150"/>
            <a:ext cx="4038600" cy="3394500"/>
          </a:xfrm>
          <a:prstGeom prst="rect">
            <a:avLst/>
          </a:prstGeom>
          <a:noFill/>
          <a:ln>
            <a:noFill/>
          </a:ln>
        </p:spPr>
        <p:txBody>
          <a:bodyPr anchorCtr="0" anchor="t" bIns="91425" lIns="91425" spcFirstLastPara="1" rIns="91425" wrap="square" tIns="91425">
            <a:noAutofit/>
          </a:bodyPr>
          <a:lstStyle>
            <a:lvl1pPr indent="-406400" lvl="0" marL="4572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316" name="Google Shape;1316;p221"/>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17" name="Google Shape;1317;p221"/>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18" name="Google Shape;1318;p221"/>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19" name="Shape 1319"/>
        <p:cNvGrpSpPr/>
        <p:nvPr/>
      </p:nvGrpSpPr>
      <p:grpSpPr>
        <a:xfrm>
          <a:off x="0" y="0"/>
          <a:ext cx="0" cy="0"/>
          <a:chOff x="0" y="0"/>
          <a:chExt cx="0" cy="0"/>
        </a:xfrm>
      </p:grpSpPr>
      <p:sp>
        <p:nvSpPr>
          <p:cNvPr id="1320" name="Google Shape;1320;p222"/>
          <p:cNvSpPr txBox="1"/>
          <p:nvPr>
            <p:ph type="title"/>
          </p:nvPr>
        </p:nvSpPr>
        <p:spPr>
          <a:xfrm>
            <a:off x="722313" y="3305175"/>
            <a:ext cx="7772400" cy="10215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1" i="0" sz="40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321" name="Google Shape;1321;p222"/>
          <p:cNvSpPr txBox="1"/>
          <p:nvPr>
            <p:ph idx="1" type="body"/>
          </p:nvPr>
        </p:nvSpPr>
        <p:spPr>
          <a:xfrm>
            <a:off x="722313" y="2180035"/>
            <a:ext cx="7772400" cy="1125300"/>
          </a:xfrm>
          <a:prstGeom prst="rect">
            <a:avLst/>
          </a:prstGeom>
          <a:noFill/>
          <a:ln>
            <a:noFill/>
          </a:ln>
        </p:spPr>
        <p:txBody>
          <a:bodyPr anchorCtr="0" anchor="b" bIns="91425" lIns="91425" spcFirstLastPara="1" rIns="91425" wrap="square" tIns="91425">
            <a:noAutofit/>
          </a:bodyPr>
          <a:lstStyle>
            <a:lvl1pPr indent="-228600" lvl="0" marL="457200" marR="0" algn="l">
              <a:lnSpc>
                <a:spcPct val="100000"/>
              </a:lnSpc>
              <a:spcBef>
                <a:spcPts val="400"/>
              </a:spcBef>
              <a:spcAft>
                <a:spcPts val="0"/>
              </a:spcAft>
              <a:buClr>
                <a:schemeClr val="dk1"/>
              </a:buClr>
              <a:buSzPts val="3200"/>
              <a:buFont typeface="Arial"/>
              <a:buNone/>
              <a:defRPr b="0" i="0" sz="2000" u="none" cap="none" strike="noStrike">
                <a:solidFill>
                  <a:schemeClr val="dk1"/>
                </a:solidFill>
                <a:latin typeface="Arial"/>
                <a:ea typeface="Arial"/>
                <a:cs typeface="Arial"/>
                <a:sym typeface="Arial"/>
              </a:defRPr>
            </a:lvl1pPr>
            <a:lvl2pPr indent="-228600" lvl="1" marL="914400" marR="0" algn="l">
              <a:lnSpc>
                <a:spcPct val="100000"/>
              </a:lnSpc>
              <a:spcBef>
                <a:spcPts val="360"/>
              </a:spcBef>
              <a:spcAft>
                <a:spcPts val="0"/>
              </a:spcAft>
              <a:buClr>
                <a:schemeClr val="dk1"/>
              </a:buClr>
              <a:buSzPts val="2800"/>
              <a:buFont typeface="Arial"/>
              <a:buNone/>
              <a:defRPr b="0" i="0" sz="1800" u="none" cap="none" strike="noStrike">
                <a:solidFill>
                  <a:schemeClr val="dk1"/>
                </a:solidFill>
                <a:latin typeface="Arial"/>
                <a:ea typeface="Arial"/>
                <a:cs typeface="Arial"/>
                <a:sym typeface="Arial"/>
              </a:defRPr>
            </a:lvl2pPr>
            <a:lvl3pPr indent="-228600" lvl="2" marL="1371600" marR="0" algn="l">
              <a:lnSpc>
                <a:spcPct val="100000"/>
              </a:lnSpc>
              <a:spcBef>
                <a:spcPts val="320"/>
              </a:spcBef>
              <a:spcAft>
                <a:spcPts val="0"/>
              </a:spcAft>
              <a:buClr>
                <a:schemeClr val="dk1"/>
              </a:buClr>
              <a:buSzPts val="2400"/>
              <a:buFont typeface="Arial"/>
              <a:buNone/>
              <a:defRPr b="0" i="0" sz="1600" u="none" cap="none" strike="noStrike">
                <a:solidFill>
                  <a:schemeClr val="dk1"/>
                </a:solidFill>
                <a:latin typeface="Arial"/>
                <a:ea typeface="Arial"/>
                <a:cs typeface="Arial"/>
                <a:sym typeface="Arial"/>
              </a:defRPr>
            </a:lvl3pPr>
            <a:lvl4pPr indent="-228600" lvl="3" marL="1828800" marR="0" algn="l">
              <a:lnSpc>
                <a:spcPct val="100000"/>
              </a:lnSpc>
              <a:spcBef>
                <a:spcPts val="280"/>
              </a:spcBef>
              <a:spcAft>
                <a:spcPts val="0"/>
              </a:spcAft>
              <a:buClr>
                <a:schemeClr val="dk1"/>
              </a:buClr>
              <a:buSzPts val="2000"/>
              <a:buFont typeface="Arial"/>
              <a:buNone/>
              <a:defRPr b="0" i="0" sz="1400" u="none" cap="none" strike="noStrike">
                <a:solidFill>
                  <a:schemeClr val="dk1"/>
                </a:solidFill>
                <a:latin typeface="Arial"/>
                <a:ea typeface="Arial"/>
                <a:cs typeface="Arial"/>
                <a:sym typeface="Arial"/>
              </a:defRPr>
            </a:lvl4pPr>
            <a:lvl5pPr indent="-228600" lvl="4" marL="2286000" marR="0" algn="l">
              <a:lnSpc>
                <a:spcPct val="100000"/>
              </a:lnSpc>
              <a:spcBef>
                <a:spcPts val="280"/>
              </a:spcBef>
              <a:spcAft>
                <a:spcPts val="0"/>
              </a:spcAft>
              <a:buClr>
                <a:schemeClr val="dk1"/>
              </a:buClr>
              <a:buSzPts val="2000"/>
              <a:buFont typeface="Arial"/>
              <a:buNone/>
              <a:defRPr b="0" i="0" sz="1400" u="none" cap="none" strike="noStrike">
                <a:solidFill>
                  <a:schemeClr val="dk1"/>
                </a:solidFill>
                <a:latin typeface="Arial"/>
                <a:ea typeface="Arial"/>
                <a:cs typeface="Arial"/>
                <a:sym typeface="Arial"/>
              </a:defRPr>
            </a:lvl5pPr>
            <a:lvl6pPr indent="-228600" lvl="5" marL="2743200" marR="0" algn="l">
              <a:lnSpc>
                <a:spcPct val="100000"/>
              </a:lnSpc>
              <a:spcBef>
                <a:spcPts val="280"/>
              </a:spcBef>
              <a:spcAft>
                <a:spcPts val="0"/>
              </a:spcAft>
              <a:buClr>
                <a:schemeClr val="dk1"/>
              </a:buClr>
              <a:buSzPts val="2000"/>
              <a:buFont typeface="Arial"/>
              <a:buNone/>
              <a:defRPr b="0" i="0" sz="1400" u="none" cap="none" strike="noStrike">
                <a:solidFill>
                  <a:schemeClr val="dk1"/>
                </a:solidFill>
                <a:latin typeface="Arial"/>
                <a:ea typeface="Arial"/>
                <a:cs typeface="Arial"/>
                <a:sym typeface="Arial"/>
              </a:defRPr>
            </a:lvl6pPr>
            <a:lvl7pPr indent="-228600" lvl="6" marL="3200400" marR="0" algn="l">
              <a:lnSpc>
                <a:spcPct val="100000"/>
              </a:lnSpc>
              <a:spcBef>
                <a:spcPts val="280"/>
              </a:spcBef>
              <a:spcAft>
                <a:spcPts val="0"/>
              </a:spcAft>
              <a:buClr>
                <a:schemeClr val="dk1"/>
              </a:buClr>
              <a:buSzPts val="2000"/>
              <a:buFont typeface="Arial"/>
              <a:buNone/>
              <a:defRPr b="0" i="0" sz="1400" u="none" cap="none" strike="noStrike">
                <a:solidFill>
                  <a:schemeClr val="dk1"/>
                </a:solidFill>
                <a:latin typeface="Arial"/>
                <a:ea typeface="Arial"/>
                <a:cs typeface="Arial"/>
                <a:sym typeface="Arial"/>
              </a:defRPr>
            </a:lvl7pPr>
            <a:lvl8pPr indent="-228600" lvl="7" marL="3657600" marR="0" algn="l">
              <a:lnSpc>
                <a:spcPct val="100000"/>
              </a:lnSpc>
              <a:spcBef>
                <a:spcPts val="280"/>
              </a:spcBef>
              <a:spcAft>
                <a:spcPts val="0"/>
              </a:spcAft>
              <a:buClr>
                <a:schemeClr val="dk1"/>
              </a:buClr>
              <a:buSzPts val="2000"/>
              <a:buFont typeface="Arial"/>
              <a:buNone/>
              <a:defRPr b="0" i="0" sz="1400" u="none" cap="none" strike="noStrike">
                <a:solidFill>
                  <a:schemeClr val="dk1"/>
                </a:solidFill>
                <a:latin typeface="Arial"/>
                <a:ea typeface="Arial"/>
                <a:cs typeface="Arial"/>
                <a:sym typeface="Arial"/>
              </a:defRPr>
            </a:lvl8pPr>
            <a:lvl9pPr indent="-228600" lvl="8" marL="4114800" marR="0" algn="l">
              <a:lnSpc>
                <a:spcPct val="100000"/>
              </a:lnSpc>
              <a:spcBef>
                <a:spcPts val="280"/>
              </a:spcBef>
              <a:spcAft>
                <a:spcPts val="0"/>
              </a:spcAft>
              <a:buClr>
                <a:schemeClr val="dk1"/>
              </a:buClr>
              <a:buSzPts val="2000"/>
              <a:buFont typeface="Arial"/>
              <a:buNone/>
              <a:defRPr b="0" i="0" sz="1400" u="none" cap="none" strike="noStrike">
                <a:solidFill>
                  <a:schemeClr val="dk1"/>
                </a:solidFill>
                <a:latin typeface="Arial"/>
                <a:ea typeface="Arial"/>
                <a:cs typeface="Arial"/>
                <a:sym typeface="Arial"/>
              </a:defRPr>
            </a:lvl9pPr>
          </a:lstStyle>
          <a:p/>
        </p:txBody>
      </p:sp>
      <p:sp>
        <p:nvSpPr>
          <p:cNvPr id="1322" name="Google Shape;1322;p222"/>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23" name="Google Shape;1323;p222"/>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24" name="Google Shape;1324;p222"/>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334" name="Shape 1334"/>
        <p:cNvGrpSpPr/>
        <p:nvPr/>
      </p:nvGrpSpPr>
      <p:grpSpPr>
        <a:xfrm>
          <a:off x="0" y="0"/>
          <a:ext cx="0" cy="0"/>
          <a:chOff x="0" y="0"/>
          <a:chExt cx="0" cy="0"/>
        </a:xfrm>
      </p:grpSpPr>
      <p:sp>
        <p:nvSpPr>
          <p:cNvPr id="1335" name="Google Shape;1335;p224"/>
          <p:cNvSpPr txBox="1"/>
          <p:nvPr>
            <p:ph type="title"/>
          </p:nvPr>
        </p:nvSpPr>
        <p:spPr>
          <a:xfrm>
            <a:off x="609600" y="171450"/>
            <a:ext cx="8153400" cy="743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Char char="●"/>
              <a:defRPr sz="4400">
                <a:solidFill>
                  <a:schemeClr val="dk2"/>
                </a:solidFill>
              </a:defRPr>
            </a:lvl1pPr>
            <a:lvl2pPr lvl="1" algn="l">
              <a:lnSpc>
                <a:spcPct val="100000"/>
              </a:lnSpc>
              <a:spcBef>
                <a:spcPts val="0"/>
              </a:spcBef>
              <a:spcAft>
                <a:spcPts val="0"/>
              </a:spcAft>
              <a:buSzPts val="1400"/>
              <a:buChar char="○"/>
              <a:defRPr sz="4400">
                <a:solidFill>
                  <a:schemeClr val="dk2"/>
                </a:solidFill>
              </a:defRPr>
            </a:lvl2pPr>
            <a:lvl3pPr lvl="2" algn="l">
              <a:lnSpc>
                <a:spcPct val="100000"/>
              </a:lnSpc>
              <a:spcBef>
                <a:spcPts val="0"/>
              </a:spcBef>
              <a:spcAft>
                <a:spcPts val="0"/>
              </a:spcAft>
              <a:buSzPts val="1400"/>
              <a:buChar char="■"/>
              <a:defRPr sz="4400">
                <a:solidFill>
                  <a:schemeClr val="dk2"/>
                </a:solidFill>
              </a:defRPr>
            </a:lvl3pPr>
            <a:lvl4pPr lvl="3" algn="l">
              <a:lnSpc>
                <a:spcPct val="100000"/>
              </a:lnSpc>
              <a:spcBef>
                <a:spcPts val="0"/>
              </a:spcBef>
              <a:spcAft>
                <a:spcPts val="0"/>
              </a:spcAft>
              <a:buSzPts val="1400"/>
              <a:buChar char="●"/>
              <a:defRPr sz="4400">
                <a:solidFill>
                  <a:schemeClr val="dk2"/>
                </a:solidFill>
              </a:defRPr>
            </a:lvl4pPr>
            <a:lvl5pPr lvl="4" algn="l">
              <a:lnSpc>
                <a:spcPct val="100000"/>
              </a:lnSpc>
              <a:spcBef>
                <a:spcPts val="0"/>
              </a:spcBef>
              <a:spcAft>
                <a:spcPts val="0"/>
              </a:spcAft>
              <a:buSzPts val="1400"/>
              <a:buChar char="○"/>
              <a:defRPr sz="4400">
                <a:solidFill>
                  <a:schemeClr val="dk2"/>
                </a:solidFill>
              </a:defRPr>
            </a:lvl5pPr>
            <a:lvl6pPr lvl="5" algn="l">
              <a:lnSpc>
                <a:spcPct val="100000"/>
              </a:lnSpc>
              <a:spcBef>
                <a:spcPts val="0"/>
              </a:spcBef>
              <a:spcAft>
                <a:spcPts val="0"/>
              </a:spcAft>
              <a:buSzPts val="1400"/>
              <a:buChar char="■"/>
              <a:defRPr sz="4400">
                <a:solidFill>
                  <a:schemeClr val="dk2"/>
                </a:solidFill>
              </a:defRPr>
            </a:lvl6pPr>
            <a:lvl7pPr lvl="6" algn="l">
              <a:lnSpc>
                <a:spcPct val="100000"/>
              </a:lnSpc>
              <a:spcBef>
                <a:spcPts val="0"/>
              </a:spcBef>
              <a:spcAft>
                <a:spcPts val="0"/>
              </a:spcAft>
              <a:buSzPts val="1400"/>
              <a:buChar char="●"/>
              <a:defRPr sz="4400">
                <a:solidFill>
                  <a:schemeClr val="dk2"/>
                </a:solidFill>
              </a:defRPr>
            </a:lvl7pPr>
            <a:lvl8pPr lvl="7" algn="l">
              <a:lnSpc>
                <a:spcPct val="100000"/>
              </a:lnSpc>
              <a:spcBef>
                <a:spcPts val="0"/>
              </a:spcBef>
              <a:spcAft>
                <a:spcPts val="0"/>
              </a:spcAft>
              <a:buSzPts val="1400"/>
              <a:buChar char="○"/>
              <a:defRPr sz="4400">
                <a:solidFill>
                  <a:schemeClr val="dk2"/>
                </a:solidFill>
              </a:defRPr>
            </a:lvl8pPr>
            <a:lvl9pPr lvl="8" algn="l">
              <a:lnSpc>
                <a:spcPct val="100000"/>
              </a:lnSpc>
              <a:spcBef>
                <a:spcPts val="0"/>
              </a:spcBef>
              <a:spcAft>
                <a:spcPts val="0"/>
              </a:spcAft>
              <a:buSzPts val="1400"/>
              <a:buChar char="■"/>
              <a:defRPr sz="4400">
                <a:solidFill>
                  <a:schemeClr val="dk2"/>
                </a:solidFil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1">
  <p:cSld name="Title Only">
    <p:spTree>
      <p:nvGrpSpPr>
        <p:cNvPr id="21" name="Shape 21"/>
        <p:cNvGrpSpPr/>
        <p:nvPr/>
      </p:nvGrpSpPr>
      <p:grpSpPr>
        <a:xfrm>
          <a:off x="0" y="0"/>
          <a:ext cx="0" cy="0"/>
          <a:chOff x="0" y="0"/>
          <a:chExt cx="0" cy="0"/>
        </a:xfrm>
      </p:grpSpPr>
      <p:sp>
        <p:nvSpPr>
          <p:cNvPr id="22" name="Google Shape;22;p3"/>
          <p:cNvSpPr/>
          <p:nvPr/>
        </p:nvSpPr>
        <p:spPr>
          <a:xfrm>
            <a:off x="0" y="0"/>
            <a:ext cx="9144000" cy="51435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3" name="Google Shape;23;p3"/>
          <p:cNvSpPr txBox="1"/>
          <p:nvPr/>
        </p:nvSpPr>
        <p:spPr>
          <a:xfrm>
            <a:off x="8329898" y="4685504"/>
            <a:ext cx="357000" cy="273900"/>
          </a:xfrm>
          <a:prstGeom prst="rect">
            <a:avLst/>
          </a:prstGeom>
          <a:noFill/>
          <a:ln>
            <a:noFill/>
          </a:ln>
        </p:spPr>
        <p:txBody>
          <a:bodyPr anchorCtr="0" anchor="ctr" bIns="45700" lIns="91425" spcFirstLastPara="1" rIns="0" wrap="square" tIns="45700">
            <a:noAutofit/>
          </a:bodyPr>
          <a:lstStyle/>
          <a:p>
            <a:pPr indent="0" lvl="0" marL="0" marR="0" rtl="0" algn="r">
              <a:lnSpc>
                <a:spcPct val="100000"/>
              </a:lnSpc>
              <a:spcBef>
                <a:spcPts val="0"/>
              </a:spcBef>
              <a:spcAft>
                <a:spcPts val="0"/>
              </a:spcAft>
              <a:buClr>
                <a:srgbClr val="000000"/>
              </a:buClr>
              <a:buSzPts val="900"/>
              <a:buFont typeface="Arial"/>
              <a:buNone/>
            </a:pPr>
            <a:fld id="{00000000-1234-1234-1234-123412341234}" type="slidenum">
              <a:rPr b="0" i="0" lang="zh-CN" sz="900" u="none" cap="none" strike="noStrike">
                <a:solidFill>
                  <a:schemeClr val="lt1"/>
                </a:solidFill>
                <a:latin typeface="Arial"/>
                <a:ea typeface="Arial"/>
                <a:cs typeface="Arial"/>
                <a:sym typeface="Arial"/>
              </a:rPr>
              <a:t>‹#›</a:t>
            </a:fld>
            <a:endParaRPr b="0" i="0" sz="900" u="none" cap="none" strike="noStrike">
              <a:solidFill>
                <a:schemeClr val="lt1"/>
              </a:solidFill>
              <a:latin typeface="Arial"/>
              <a:ea typeface="Arial"/>
              <a:cs typeface="Arial"/>
              <a:sym typeface="Arial"/>
            </a:endParaRPr>
          </a:p>
        </p:txBody>
      </p:sp>
      <p:sp>
        <p:nvSpPr>
          <p:cNvPr id="24" name="Google Shape;24;p3"/>
          <p:cNvSpPr txBox="1"/>
          <p:nvPr>
            <p:ph idx="1" type="body"/>
          </p:nvPr>
        </p:nvSpPr>
        <p:spPr>
          <a:xfrm>
            <a:off x="457200" y="-1"/>
            <a:ext cx="8229600" cy="446100"/>
          </a:xfrm>
          <a:prstGeom prst="rect">
            <a:avLst/>
          </a:prstGeom>
          <a:noFill/>
          <a:ln>
            <a:noFill/>
          </a:ln>
        </p:spPr>
        <p:txBody>
          <a:bodyPr anchorCtr="0" anchor="b" bIns="0" lIns="0" spcFirstLastPara="1" rIns="0" wrap="square" tIns="274300">
            <a:spAutoFit/>
          </a:bodyPr>
          <a:lstStyle>
            <a:lvl1pPr indent="-228600" lvl="0" marL="457200" marR="0" algn="l">
              <a:lnSpc>
                <a:spcPct val="100000"/>
              </a:lnSpc>
              <a:spcBef>
                <a:spcPts val="480"/>
              </a:spcBef>
              <a:spcAft>
                <a:spcPts val="0"/>
              </a:spcAft>
              <a:buClr>
                <a:schemeClr val="lt1"/>
              </a:buClr>
              <a:buSzPts val="2400"/>
              <a:buFont typeface="Arial"/>
              <a:buNone/>
              <a:defRPr b="1" i="0" sz="2400" u="none" cap="none" strike="noStrike">
                <a:solidFill>
                  <a:schemeClr val="lt1"/>
                </a:solidFill>
                <a:latin typeface="Arial"/>
                <a:ea typeface="Arial"/>
                <a:cs typeface="Arial"/>
                <a:sym typeface="Arial"/>
              </a:defRPr>
            </a:lvl1pPr>
            <a:lvl2pPr indent="-228600" lvl="1" marL="914400" marR="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25" name="Google Shape;25;p3"/>
          <p:cNvSpPr txBox="1"/>
          <p:nvPr>
            <p:ph idx="2" type="body"/>
          </p:nvPr>
        </p:nvSpPr>
        <p:spPr>
          <a:xfrm>
            <a:off x="457200" y="429393"/>
            <a:ext cx="8229600" cy="286200"/>
          </a:xfrm>
          <a:prstGeom prst="rect">
            <a:avLst/>
          </a:prstGeom>
          <a:noFill/>
          <a:ln>
            <a:noFill/>
          </a:ln>
        </p:spPr>
        <p:txBody>
          <a:bodyPr anchorCtr="0" anchor="t" bIns="0" lIns="0" spcFirstLastPara="1" rIns="0" wrap="square" tIns="0">
            <a:spAutoFit/>
          </a:bodyPr>
          <a:lstStyle>
            <a:lvl1pPr indent="-228600" lvl="0" marL="457200" marR="0" algn="l">
              <a:lnSpc>
                <a:spcPct val="100000"/>
              </a:lnSpc>
              <a:spcBef>
                <a:spcPts val="480"/>
              </a:spcBef>
              <a:spcAft>
                <a:spcPts val="0"/>
              </a:spcAft>
              <a:buClr>
                <a:schemeClr val="lt1"/>
              </a:buClr>
              <a:buSzPts val="2400"/>
              <a:buFont typeface="Arial"/>
              <a:buNone/>
              <a:defRPr b="0" i="0" sz="2400" u="none" cap="none" strike="noStrike">
                <a:solidFill>
                  <a:schemeClr val="lt1"/>
                </a:solidFill>
                <a:latin typeface="Arial"/>
                <a:ea typeface="Arial"/>
                <a:cs typeface="Arial"/>
                <a:sym typeface="Arial"/>
              </a:defRPr>
            </a:lvl1pPr>
            <a:lvl2pPr indent="-406400" lvl="1" marL="9144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6" name="Google Shape;26;p3"/>
          <p:cNvSpPr txBox="1"/>
          <p:nvPr>
            <p:ph idx="3" type="body"/>
          </p:nvPr>
        </p:nvSpPr>
        <p:spPr>
          <a:xfrm>
            <a:off x="455613" y="1423147"/>
            <a:ext cx="8231100" cy="3201300"/>
          </a:xfrm>
          <a:prstGeom prst="rect">
            <a:avLst/>
          </a:prstGeom>
          <a:noFill/>
          <a:ln>
            <a:noFill/>
          </a:ln>
        </p:spPr>
        <p:txBody>
          <a:bodyPr anchorCtr="0" anchor="t" bIns="0" lIns="0" spcFirstLastPara="1" rIns="0" wrap="square" tIns="0">
            <a:spAutoFit/>
          </a:bodyPr>
          <a:lstStyle>
            <a:lvl1pPr indent="-228600" lvl="0" marL="457200" marR="0" algn="l">
              <a:lnSpc>
                <a:spcPct val="100000"/>
              </a:lnSpc>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pic>
        <p:nvPicPr>
          <p:cNvPr descr="NYC Emergency Management logo-horizontal-white-01.png" id="27" name="Google Shape;27;p3"/>
          <p:cNvPicPr preferRelativeResize="0"/>
          <p:nvPr/>
        </p:nvPicPr>
        <p:blipFill rotWithShape="1">
          <a:blip r:embed="rId2">
            <a:alphaModFix/>
          </a:blip>
          <a:srcRect b="0" l="0" r="0" t="0"/>
          <a:stretch/>
        </p:blipFill>
        <p:spPr>
          <a:xfrm>
            <a:off x="425186" y="4712900"/>
            <a:ext cx="992533" cy="295921"/>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142" name="Shape 142"/>
        <p:cNvGrpSpPr/>
        <p:nvPr/>
      </p:nvGrpSpPr>
      <p:grpSpPr>
        <a:xfrm>
          <a:off x="0" y="0"/>
          <a:ext cx="0" cy="0"/>
          <a:chOff x="0" y="0"/>
          <a:chExt cx="0" cy="0"/>
        </a:xfrm>
      </p:grpSpPr>
      <p:sp>
        <p:nvSpPr>
          <p:cNvPr id="143" name="Google Shape;143;p23"/>
          <p:cNvSpPr txBox="1"/>
          <p:nvPr>
            <p:ph idx="1"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4" name="Google Shape;144;p23"/>
          <p:cNvSpPr txBox="1"/>
          <p:nvPr>
            <p:ph idx="2" type="body"/>
          </p:nvPr>
        </p:nvSpPr>
        <p:spPr>
          <a:xfrm>
            <a:off x="455613" y="-1"/>
            <a:ext cx="82311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145" name="Google Shape;145;p23"/>
          <p:cNvSpPr txBox="1"/>
          <p:nvPr>
            <p:ph idx="3" type="body"/>
          </p:nvPr>
        </p:nvSpPr>
        <p:spPr>
          <a:xfrm>
            <a:off x="455614" y="1214438"/>
            <a:ext cx="2511900" cy="3414900"/>
          </a:xfrm>
          <a:prstGeom prst="rect">
            <a:avLst/>
          </a:prstGeom>
          <a:noFill/>
          <a:ln>
            <a:noFill/>
          </a:ln>
        </p:spPr>
        <p:txBody>
          <a:bodyPr anchorCtr="0" anchor="t" bIns="0" lIns="0" spcFirstLastPara="1" rIns="0" wrap="square" tIns="0">
            <a:noAutofit/>
          </a:bodyPr>
          <a:lstStyle>
            <a:lvl1pPr indent="-387350" lvl="0" marL="4572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46" name="Google Shape;146;p23"/>
          <p:cNvSpPr txBox="1"/>
          <p:nvPr>
            <p:ph idx="4" type="body"/>
          </p:nvPr>
        </p:nvSpPr>
        <p:spPr>
          <a:xfrm>
            <a:off x="6174820" y="1214438"/>
            <a:ext cx="2511900" cy="3414900"/>
          </a:xfrm>
          <a:prstGeom prst="rect">
            <a:avLst/>
          </a:prstGeom>
          <a:noFill/>
          <a:ln>
            <a:noFill/>
          </a:ln>
        </p:spPr>
        <p:txBody>
          <a:bodyPr anchorCtr="0" anchor="t" bIns="0" lIns="0" spcFirstLastPara="1" rIns="0" wrap="square" tIns="0">
            <a:noAutofit/>
          </a:bodyPr>
          <a:lstStyle>
            <a:lvl1pPr indent="-387350" lvl="0" marL="4572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47" name="Google Shape;147;p23"/>
          <p:cNvSpPr txBox="1"/>
          <p:nvPr>
            <p:ph idx="5" type="body"/>
          </p:nvPr>
        </p:nvSpPr>
        <p:spPr>
          <a:xfrm>
            <a:off x="3338985" y="1214438"/>
            <a:ext cx="2511900" cy="3414900"/>
          </a:xfrm>
          <a:prstGeom prst="rect">
            <a:avLst/>
          </a:prstGeom>
          <a:noFill/>
          <a:ln>
            <a:noFill/>
          </a:ln>
        </p:spPr>
        <p:txBody>
          <a:bodyPr anchorCtr="0" anchor="t" bIns="0" lIns="0" spcFirstLastPara="1" rIns="0" wrap="square" tIns="0">
            <a:noAutofit/>
          </a:bodyPr>
          <a:lstStyle>
            <a:lvl1pPr indent="-387350" lvl="0" marL="4572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48" name="Google Shape;148;p23"/>
          <p:cNvSpPr txBox="1"/>
          <p:nvPr>
            <p:ph idx="6" type="body"/>
          </p:nvPr>
        </p:nvSpPr>
        <p:spPr>
          <a:xfrm>
            <a:off x="455613" y="957384"/>
            <a:ext cx="25119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9" name="Google Shape;149;p23"/>
          <p:cNvSpPr txBox="1"/>
          <p:nvPr>
            <p:ph idx="7" type="body"/>
          </p:nvPr>
        </p:nvSpPr>
        <p:spPr>
          <a:xfrm>
            <a:off x="3338984" y="957384"/>
            <a:ext cx="25119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50" name="Google Shape;150;p23"/>
          <p:cNvSpPr txBox="1"/>
          <p:nvPr>
            <p:ph idx="8" type="body"/>
          </p:nvPr>
        </p:nvSpPr>
        <p:spPr>
          <a:xfrm>
            <a:off x="6174820" y="957384"/>
            <a:ext cx="25119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_TEXT" type="vertTx">
  <p:cSld name="VERTICAL_TEXT">
    <p:spTree>
      <p:nvGrpSpPr>
        <p:cNvPr id="1336" name="Shape 1336"/>
        <p:cNvGrpSpPr/>
        <p:nvPr/>
      </p:nvGrpSpPr>
      <p:grpSpPr>
        <a:xfrm>
          <a:off x="0" y="0"/>
          <a:ext cx="0" cy="0"/>
          <a:chOff x="0" y="0"/>
          <a:chExt cx="0" cy="0"/>
        </a:xfrm>
      </p:grpSpPr>
      <p:sp>
        <p:nvSpPr>
          <p:cNvPr id="1337" name="Google Shape;1337;p225"/>
          <p:cNvSpPr txBox="1"/>
          <p:nvPr>
            <p:ph type="title"/>
          </p:nvPr>
        </p:nvSpPr>
        <p:spPr>
          <a:xfrm>
            <a:off x="609600" y="171450"/>
            <a:ext cx="8153400" cy="743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Char char="●"/>
              <a:defRPr sz="4400">
                <a:solidFill>
                  <a:schemeClr val="dk2"/>
                </a:solidFill>
              </a:defRPr>
            </a:lvl1pPr>
            <a:lvl2pPr lvl="1" algn="l">
              <a:lnSpc>
                <a:spcPct val="100000"/>
              </a:lnSpc>
              <a:spcBef>
                <a:spcPts val="0"/>
              </a:spcBef>
              <a:spcAft>
                <a:spcPts val="0"/>
              </a:spcAft>
              <a:buSzPts val="1400"/>
              <a:buChar char="○"/>
              <a:defRPr sz="4400">
                <a:solidFill>
                  <a:schemeClr val="dk2"/>
                </a:solidFill>
              </a:defRPr>
            </a:lvl2pPr>
            <a:lvl3pPr lvl="2" algn="l">
              <a:lnSpc>
                <a:spcPct val="100000"/>
              </a:lnSpc>
              <a:spcBef>
                <a:spcPts val="0"/>
              </a:spcBef>
              <a:spcAft>
                <a:spcPts val="0"/>
              </a:spcAft>
              <a:buSzPts val="1400"/>
              <a:buChar char="■"/>
              <a:defRPr sz="4400">
                <a:solidFill>
                  <a:schemeClr val="dk2"/>
                </a:solidFill>
              </a:defRPr>
            </a:lvl3pPr>
            <a:lvl4pPr lvl="3" algn="l">
              <a:lnSpc>
                <a:spcPct val="100000"/>
              </a:lnSpc>
              <a:spcBef>
                <a:spcPts val="0"/>
              </a:spcBef>
              <a:spcAft>
                <a:spcPts val="0"/>
              </a:spcAft>
              <a:buSzPts val="1400"/>
              <a:buChar char="●"/>
              <a:defRPr sz="4400">
                <a:solidFill>
                  <a:schemeClr val="dk2"/>
                </a:solidFill>
              </a:defRPr>
            </a:lvl4pPr>
            <a:lvl5pPr lvl="4" algn="l">
              <a:lnSpc>
                <a:spcPct val="100000"/>
              </a:lnSpc>
              <a:spcBef>
                <a:spcPts val="0"/>
              </a:spcBef>
              <a:spcAft>
                <a:spcPts val="0"/>
              </a:spcAft>
              <a:buSzPts val="1400"/>
              <a:buChar char="○"/>
              <a:defRPr sz="4400">
                <a:solidFill>
                  <a:schemeClr val="dk2"/>
                </a:solidFill>
              </a:defRPr>
            </a:lvl5pPr>
            <a:lvl6pPr lvl="5" algn="l">
              <a:lnSpc>
                <a:spcPct val="100000"/>
              </a:lnSpc>
              <a:spcBef>
                <a:spcPts val="0"/>
              </a:spcBef>
              <a:spcAft>
                <a:spcPts val="0"/>
              </a:spcAft>
              <a:buSzPts val="1400"/>
              <a:buChar char="■"/>
              <a:defRPr sz="4400">
                <a:solidFill>
                  <a:schemeClr val="dk2"/>
                </a:solidFill>
              </a:defRPr>
            </a:lvl6pPr>
            <a:lvl7pPr lvl="6" algn="l">
              <a:lnSpc>
                <a:spcPct val="100000"/>
              </a:lnSpc>
              <a:spcBef>
                <a:spcPts val="0"/>
              </a:spcBef>
              <a:spcAft>
                <a:spcPts val="0"/>
              </a:spcAft>
              <a:buSzPts val="1400"/>
              <a:buChar char="●"/>
              <a:defRPr sz="4400">
                <a:solidFill>
                  <a:schemeClr val="dk2"/>
                </a:solidFill>
              </a:defRPr>
            </a:lvl7pPr>
            <a:lvl8pPr lvl="7" algn="l">
              <a:lnSpc>
                <a:spcPct val="100000"/>
              </a:lnSpc>
              <a:spcBef>
                <a:spcPts val="0"/>
              </a:spcBef>
              <a:spcAft>
                <a:spcPts val="0"/>
              </a:spcAft>
              <a:buSzPts val="1400"/>
              <a:buChar char="○"/>
              <a:defRPr sz="4400">
                <a:solidFill>
                  <a:schemeClr val="dk2"/>
                </a:solidFill>
              </a:defRPr>
            </a:lvl8pPr>
            <a:lvl9pPr lvl="8" algn="l">
              <a:lnSpc>
                <a:spcPct val="100000"/>
              </a:lnSpc>
              <a:spcBef>
                <a:spcPts val="0"/>
              </a:spcBef>
              <a:spcAft>
                <a:spcPts val="0"/>
              </a:spcAft>
              <a:buSzPts val="1400"/>
              <a:buChar char="■"/>
              <a:defRPr sz="4400">
                <a:solidFill>
                  <a:schemeClr val="dk2"/>
                </a:solidFill>
              </a:defRPr>
            </a:lvl9pPr>
          </a:lstStyle>
          <a:p/>
        </p:txBody>
      </p:sp>
      <p:sp>
        <p:nvSpPr>
          <p:cNvPr id="1338" name="Google Shape;1338;p225"/>
          <p:cNvSpPr txBox="1"/>
          <p:nvPr>
            <p:ph idx="1" type="body"/>
          </p:nvPr>
        </p:nvSpPr>
        <p:spPr>
          <a:xfrm rot="5400000">
            <a:off x="2992225" y="-1179300"/>
            <a:ext cx="3394500" cy="8153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700"/>
              </a:spcBef>
              <a:spcAft>
                <a:spcPts val="0"/>
              </a:spcAft>
              <a:buClr>
                <a:schemeClr val="accent2"/>
              </a:buClr>
              <a:buSzPts val="1400"/>
              <a:buChar char="●"/>
              <a:defRPr sz="2900">
                <a:solidFill>
                  <a:schemeClr val="dk1"/>
                </a:solidFill>
              </a:defRPr>
            </a:lvl1pPr>
            <a:lvl2pPr indent="-317500" lvl="1" marL="914400" algn="l">
              <a:lnSpc>
                <a:spcPct val="100000"/>
              </a:lnSpc>
              <a:spcBef>
                <a:spcPts val="0"/>
              </a:spcBef>
              <a:spcAft>
                <a:spcPts val="0"/>
              </a:spcAft>
              <a:buClr>
                <a:schemeClr val="accent1"/>
              </a:buClr>
              <a:buSzPts val="1400"/>
              <a:buChar char="●"/>
              <a:defRPr sz="2600">
                <a:solidFill>
                  <a:schemeClr val="dk1"/>
                </a:solidFill>
              </a:defRPr>
            </a:lvl2pPr>
            <a:lvl3pPr indent="-317500" lvl="2" marL="1371600" algn="l">
              <a:lnSpc>
                <a:spcPct val="100000"/>
              </a:lnSpc>
              <a:spcBef>
                <a:spcPts val="0"/>
              </a:spcBef>
              <a:spcAft>
                <a:spcPts val="0"/>
              </a:spcAft>
              <a:buClr>
                <a:schemeClr val="accent2"/>
              </a:buClr>
              <a:buSzPts val="1400"/>
              <a:buChar char="●"/>
              <a:defRPr sz="2300">
                <a:solidFill>
                  <a:schemeClr val="dk1"/>
                </a:solidFill>
              </a:defRPr>
            </a:lvl3pPr>
            <a:lvl4pPr indent="-317500" lvl="3" marL="1828800" algn="l">
              <a:lnSpc>
                <a:spcPct val="100000"/>
              </a:lnSpc>
              <a:spcBef>
                <a:spcPts val="0"/>
              </a:spcBef>
              <a:spcAft>
                <a:spcPts val="0"/>
              </a:spcAft>
              <a:buClr>
                <a:srgbClr val="A5AB81"/>
              </a:buClr>
              <a:buSzPts val="1400"/>
              <a:buChar char="●"/>
              <a:defRPr sz="2000">
                <a:solidFill>
                  <a:schemeClr val="dk1"/>
                </a:solidFill>
              </a:defRPr>
            </a:lvl4pPr>
            <a:lvl5pPr indent="-317500" lvl="4" marL="2286000" algn="l">
              <a:lnSpc>
                <a:spcPct val="100000"/>
              </a:lnSpc>
              <a:spcBef>
                <a:spcPts val="0"/>
              </a:spcBef>
              <a:spcAft>
                <a:spcPts val="0"/>
              </a:spcAft>
              <a:buClr>
                <a:srgbClr val="D8B25C"/>
              </a:buClr>
              <a:buSzPts val="1400"/>
              <a:buChar char="●"/>
              <a:defRPr sz="2000">
                <a:solidFill>
                  <a:schemeClr val="dk1"/>
                </a:solidFill>
              </a:defRPr>
            </a:lvl5pPr>
            <a:lvl6pPr indent="-317500" lvl="5" marL="2743200" algn="l">
              <a:lnSpc>
                <a:spcPct val="100000"/>
              </a:lnSpc>
              <a:spcBef>
                <a:spcPts val="0"/>
              </a:spcBef>
              <a:spcAft>
                <a:spcPts val="0"/>
              </a:spcAft>
              <a:buClr>
                <a:schemeClr val="accent1"/>
              </a:buClr>
              <a:buSzPts val="1400"/>
              <a:buChar char="■"/>
              <a:defRPr sz="1800">
                <a:solidFill>
                  <a:schemeClr val="dk1"/>
                </a:solidFill>
              </a:defRPr>
            </a:lvl6pPr>
            <a:lvl7pPr indent="-317500" lvl="6" marL="3200400" algn="l">
              <a:lnSpc>
                <a:spcPct val="100000"/>
              </a:lnSpc>
              <a:spcBef>
                <a:spcPts val="0"/>
              </a:spcBef>
              <a:spcAft>
                <a:spcPts val="0"/>
              </a:spcAft>
              <a:buClr>
                <a:schemeClr val="accent2"/>
              </a:buClr>
              <a:buSzPts val="1400"/>
              <a:buChar char="■"/>
              <a:defRPr sz="1800">
                <a:solidFill>
                  <a:schemeClr val="dk1"/>
                </a:solidFill>
              </a:defRPr>
            </a:lvl7pPr>
            <a:lvl8pPr indent="-317500" lvl="7" marL="3657600" algn="l">
              <a:lnSpc>
                <a:spcPct val="100000"/>
              </a:lnSpc>
              <a:spcBef>
                <a:spcPts val="0"/>
              </a:spcBef>
              <a:spcAft>
                <a:spcPts val="0"/>
              </a:spcAft>
              <a:buClr>
                <a:schemeClr val="accent3"/>
              </a:buClr>
              <a:buSzPts val="1400"/>
              <a:buChar char="■"/>
              <a:defRPr sz="1800">
                <a:solidFill>
                  <a:schemeClr val="dk1"/>
                </a:solidFill>
              </a:defRPr>
            </a:lvl8pPr>
            <a:lvl9pPr indent="-317500" lvl="8" marL="4114800" algn="l">
              <a:lnSpc>
                <a:spcPct val="100000"/>
              </a:lnSpc>
              <a:spcBef>
                <a:spcPts val="0"/>
              </a:spcBef>
              <a:spcAft>
                <a:spcPts val="0"/>
              </a:spcAft>
              <a:buClr>
                <a:schemeClr val="accent4"/>
              </a:buClr>
              <a:buSzPts val="1400"/>
              <a:buChar char="■"/>
              <a:defRPr sz="1800">
                <a:solidFill>
                  <a:schemeClr val="dk1"/>
                </a:solidFill>
              </a:defRPr>
            </a:lvl9pPr>
          </a:lstStyle>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_WITH_CAPTION_TEXT" type="objTx">
  <p:cSld name="OBJECT_WITH_CAPTION_TEXT">
    <p:spTree>
      <p:nvGrpSpPr>
        <p:cNvPr id="1339" name="Shape 1339"/>
        <p:cNvGrpSpPr/>
        <p:nvPr/>
      </p:nvGrpSpPr>
      <p:grpSpPr>
        <a:xfrm>
          <a:off x="0" y="0"/>
          <a:ext cx="0" cy="0"/>
          <a:chOff x="0" y="0"/>
          <a:chExt cx="0" cy="0"/>
        </a:xfrm>
      </p:grpSpPr>
      <p:sp>
        <p:nvSpPr>
          <p:cNvPr id="1340" name="Google Shape;1340;p226"/>
          <p:cNvSpPr txBox="1"/>
          <p:nvPr>
            <p:ph type="title"/>
          </p:nvPr>
        </p:nvSpPr>
        <p:spPr>
          <a:xfrm>
            <a:off x="609600" y="204788"/>
            <a:ext cx="8077200" cy="652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b="0" sz="4400"/>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341" name="Google Shape;1341;p226"/>
          <p:cNvSpPr txBox="1"/>
          <p:nvPr>
            <p:ph idx="1" type="body"/>
          </p:nvPr>
        </p:nvSpPr>
        <p:spPr>
          <a:xfrm>
            <a:off x="609600" y="1314450"/>
            <a:ext cx="1600200" cy="3257700"/>
          </a:xfrm>
          <a:prstGeom prst="rect">
            <a:avLst/>
          </a:prstGeom>
          <a:solidFill>
            <a:schemeClr val="accent2"/>
          </a:solidFill>
          <a:ln cap="sq" cmpd="sng" w="50800">
            <a:solidFill>
              <a:schemeClr val="accent2"/>
            </a:solidFill>
            <a:prstDash val="solid"/>
            <a:miter lim="8000"/>
            <a:headEnd len="sm" w="sm" type="none"/>
            <a:tailEnd len="sm" w="sm" type="none"/>
          </a:ln>
        </p:spPr>
        <p:txBody>
          <a:bodyPr anchorCtr="0" anchor="t" bIns="91425" lIns="91425" spcFirstLastPara="1" rIns="91425" wrap="square" tIns="91425">
            <a:noAutofit/>
          </a:bodyPr>
          <a:lstStyle>
            <a:lvl1pPr indent="-228600" lvl="0" marL="457200" algn="l">
              <a:lnSpc>
                <a:spcPct val="100000"/>
              </a:lnSpc>
              <a:spcBef>
                <a:spcPts val="700"/>
              </a:spcBef>
              <a:spcAft>
                <a:spcPts val="0"/>
              </a:spcAft>
              <a:buSzPts val="1400"/>
              <a:buNone/>
              <a:defRPr sz="1800"/>
            </a:lvl1pPr>
            <a:lvl2pPr indent="-228600" lvl="1" marL="914400" algn="l">
              <a:lnSpc>
                <a:spcPct val="100000"/>
              </a:lnSpc>
              <a:spcBef>
                <a:spcPts val="0"/>
              </a:spcBef>
              <a:spcAft>
                <a:spcPts val="0"/>
              </a:spcAft>
              <a:buSzPts val="1400"/>
              <a:buNone/>
              <a:defRPr sz="1200"/>
            </a:lvl2pPr>
            <a:lvl3pPr indent="-228600" lvl="2" marL="1371600" algn="l">
              <a:lnSpc>
                <a:spcPct val="100000"/>
              </a:lnSpc>
              <a:spcBef>
                <a:spcPts val="0"/>
              </a:spcBef>
              <a:spcAft>
                <a:spcPts val="0"/>
              </a:spcAft>
              <a:buSzPts val="1400"/>
              <a:buNone/>
              <a:defRPr sz="1000"/>
            </a:lvl3pPr>
            <a:lvl4pPr indent="-228600" lvl="3" marL="1828800" algn="l">
              <a:lnSpc>
                <a:spcPct val="100000"/>
              </a:lnSpc>
              <a:spcBef>
                <a:spcPts val="0"/>
              </a:spcBef>
              <a:spcAft>
                <a:spcPts val="0"/>
              </a:spcAft>
              <a:buSzPts val="1400"/>
              <a:buNone/>
              <a:defRPr sz="900"/>
            </a:lvl4pPr>
            <a:lvl5pPr indent="-228600" lvl="4" marL="2286000" algn="l">
              <a:lnSpc>
                <a:spcPct val="100000"/>
              </a:lnSpc>
              <a:spcBef>
                <a:spcPts val="0"/>
              </a:spcBef>
              <a:spcAft>
                <a:spcPts val="0"/>
              </a:spcAft>
              <a:buSzPts val="1400"/>
              <a:buNone/>
              <a:defRPr sz="9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1342" name="Google Shape;1342;p226"/>
          <p:cNvSpPr txBox="1"/>
          <p:nvPr>
            <p:ph idx="2" type="body"/>
          </p:nvPr>
        </p:nvSpPr>
        <p:spPr>
          <a:xfrm>
            <a:off x="2362200" y="1314450"/>
            <a:ext cx="6400800" cy="33147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700"/>
              </a:spcBef>
              <a:spcAft>
                <a:spcPts val="0"/>
              </a:spcAft>
              <a:buClr>
                <a:schemeClr val="accent2"/>
              </a:buClr>
              <a:buSzPts val="1400"/>
              <a:buChar char="●"/>
              <a:defRPr sz="2900">
                <a:solidFill>
                  <a:schemeClr val="dk1"/>
                </a:solidFill>
              </a:defRPr>
            </a:lvl1pPr>
            <a:lvl2pPr indent="-317500" lvl="1" marL="914400" algn="l">
              <a:lnSpc>
                <a:spcPct val="100000"/>
              </a:lnSpc>
              <a:spcBef>
                <a:spcPts val="0"/>
              </a:spcBef>
              <a:spcAft>
                <a:spcPts val="0"/>
              </a:spcAft>
              <a:buClr>
                <a:schemeClr val="accent1"/>
              </a:buClr>
              <a:buSzPts val="1400"/>
              <a:buChar char="●"/>
              <a:defRPr sz="2600">
                <a:solidFill>
                  <a:schemeClr val="dk1"/>
                </a:solidFill>
              </a:defRPr>
            </a:lvl2pPr>
            <a:lvl3pPr indent="-317500" lvl="2" marL="1371600" algn="l">
              <a:lnSpc>
                <a:spcPct val="100000"/>
              </a:lnSpc>
              <a:spcBef>
                <a:spcPts val="0"/>
              </a:spcBef>
              <a:spcAft>
                <a:spcPts val="0"/>
              </a:spcAft>
              <a:buClr>
                <a:schemeClr val="accent2"/>
              </a:buClr>
              <a:buSzPts val="1400"/>
              <a:buChar char="●"/>
              <a:defRPr sz="2300">
                <a:solidFill>
                  <a:schemeClr val="dk1"/>
                </a:solidFill>
              </a:defRPr>
            </a:lvl3pPr>
            <a:lvl4pPr indent="-317500" lvl="3" marL="1828800" algn="l">
              <a:lnSpc>
                <a:spcPct val="100000"/>
              </a:lnSpc>
              <a:spcBef>
                <a:spcPts val="0"/>
              </a:spcBef>
              <a:spcAft>
                <a:spcPts val="0"/>
              </a:spcAft>
              <a:buClr>
                <a:srgbClr val="A5AB81"/>
              </a:buClr>
              <a:buSzPts val="1400"/>
              <a:buChar char="●"/>
              <a:defRPr sz="2000">
                <a:solidFill>
                  <a:schemeClr val="dk1"/>
                </a:solidFill>
              </a:defRPr>
            </a:lvl4pPr>
            <a:lvl5pPr indent="-317500" lvl="4" marL="2286000" algn="l">
              <a:lnSpc>
                <a:spcPct val="100000"/>
              </a:lnSpc>
              <a:spcBef>
                <a:spcPts val="0"/>
              </a:spcBef>
              <a:spcAft>
                <a:spcPts val="0"/>
              </a:spcAft>
              <a:buClr>
                <a:srgbClr val="D8B25C"/>
              </a:buClr>
              <a:buSzPts val="1400"/>
              <a:buChar char="●"/>
              <a:defRPr sz="2000">
                <a:solidFill>
                  <a:schemeClr val="dk1"/>
                </a:solidFill>
              </a:defRPr>
            </a:lvl5pPr>
            <a:lvl6pPr indent="-317500" lvl="5" marL="2743200" algn="l">
              <a:lnSpc>
                <a:spcPct val="100000"/>
              </a:lnSpc>
              <a:spcBef>
                <a:spcPts val="0"/>
              </a:spcBef>
              <a:spcAft>
                <a:spcPts val="0"/>
              </a:spcAft>
              <a:buClr>
                <a:schemeClr val="accent1"/>
              </a:buClr>
              <a:buSzPts val="1400"/>
              <a:buChar char="■"/>
              <a:defRPr sz="1800">
                <a:solidFill>
                  <a:schemeClr val="dk1"/>
                </a:solidFill>
              </a:defRPr>
            </a:lvl6pPr>
            <a:lvl7pPr indent="-317500" lvl="6" marL="3200400" algn="l">
              <a:lnSpc>
                <a:spcPct val="100000"/>
              </a:lnSpc>
              <a:spcBef>
                <a:spcPts val="0"/>
              </a:spcBef>
              <a:spcAft>
                <a:spcPts val="0"/>
              </a:spcAft>
              <a:buClr>
                <a:schemeClr val="accent2"/>
              </a:buClr>
              <a:buSzPts val="1400"/>
              <a:buChar char="■"/>
              <a:defRPr sz="1800">
                <a:solidFill>
                  <a:schemeClr val="dk1"/>
                </a:solidFill>
              </a:defRPr>
            </a:lvl7pPr>
            <a:lvl8pPr indent="-317500" lvl="7" marL="3657600" algn="l">
              <a:lnSpc>
                <a:spcPct val="100000"/>
              </a:lnSpc>
              <a:spcBef>
                <a:spcPts val="0"/>
              </a:spcBef>
              <a:spcAft>
                <a:spcPts val="0"/>
              </a:spcAft>
              <a:buClr>
                <a:schemeClr val="accent3"/>
              </a:buClr>
              <a:buSzPts val="1400"/>
              <a:buChar char="■"/>
              <a:defRPr sz="1800">
                <a:solidFill>
                  <a:schemeClr val="dk1"/>
                </a:solidFill>
              </a:defRPr>
            </a:lvl8pPr>
            <a:lvl9pPr indent="-317500" lvl="8" marL="4114800" algn="l">
              <a:lnSpc>
                <a:spcPct val="100000"/>
              </a:lnSpc>
              <a:spcBef>
                <a:spcPts val="0"/>
              </a:spcBef>
              <a:spcAft>
                <a:spcPts val="0"/>
              </a:spcAft>
              <a:buClr>
                <a:schemeClr val="accent4"/>
              </a:buClr>
              <a:buSzPts val="1400"/>
              <a:buChar char="■"/>
              <a:defRPr sz="1800">
                <a:solidFill>
                  <a:schemeClr val="dk1"/>
                </a:solidFill>
              </a:defRPr>
            </a:lvl9pPr>
          </a:lstStyle>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 type="obj">
  <p:cSld name="OBJECT">
    <p:spTree>
      <p:nvGrpSpPr>
        <p:cNvPr id="1343" name="Shape 1343"/>
        <p:cNvGrpSpPr/>
        <p:nvPr/>
      </p:nvGrpSpPr>
      <p:grpSpPr>
        <a:xfrm>
          <a:off x="0" y="0"/>
          <a:ext cx="0" cy="0"/>
          <a:chOff x="0" y="0"/>
          <a:chExt cx="0" cy="0"/>
        </a:xfrm>
      </p:grpSpPr>
      <p:sp>
        <p:nvSpPr>
          <p:cNvPr id="1344" name="Google Shape;1344;p227"/>
          <p:cNvSpPr txBox="1"/>
          <p:nvPr>
            <p:ph type="title"/>
          </p:nvPr>
        </p:nvSpPr>
        <p:spPr>
          <a:xfrm>
            <a:off x="612648" y="171450"/>
            <a:ext cx="8153400" cy="743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Char char="●"/>
              <a:defRPr sz="4400">
                <a:solidFill>
                  <a:schemeClr val="dk2"/>
                </a:solidFill>
              </a:defRPr>
            </a:lvl1pPr>
            <a:lvl2pPr lvl="1" algn="l">
              <a:lnSpc>
                <a:spcPct val="100000"/>
              </a:lnSpc>
              <a:spcBef>
                <a:spcPts val="0"/>
              </a:spcBef>
              <a:spcAft>
                <a:spcPts val="0"/>
              </a:spcAft>
              <a:buSzPts val="1400"/>
              <a:buChar char="○"/>
              <a:defRPr sz="4400">
                <a:solidFill>
                  <a:schemeClr val="dk2"/>
                </a:solidFill>
              </a:defRPr>
            </a:lvl2pPr>
            <a:lvl3pPr lvl="2" algn="l">
              <a:lnSpc>
                <a:spcPct val="100000"/>
              </a:lnSpc>
              <a:spcBef>
                <a:spcPts val="0"/>
              </a:spcBef>
              <a:spcAft>
                <a:spcPts val="0"/>
              </a:spcAft>
              <a:buSzPts val="1400"/>
              <a:buChar char="■"/>
              <a:defRPr sz="4400">
                <a:solidFill>
                  <a:schemeClr val="dk2"/>
                </a:solidFill>
              </a:defRPr>
            </a:lvl3pPr>
            <a:lvl4pPr lvl="3" algn="l">
              <a:lnSpc>
                <a:spcPct val="100000"/>
              </a:lnSpc>
              <a:spcBef>
                <a:spcPts val="0"/>
              </a:spcBef>
              <a:spcAft>
                <a:spcPts val="0"/>
              </a:spcAft>
              <a:buSzPts val="1400"/>
              <a:buChar char="●"/>
              <a:defRPr sz="4400">
                <a:solidFill>
                  <a:schemeClr val="dk2"/>
                </a:solidFill>
              </a:defRPr>
            </a:lvl4pPr>
            <a:lvl5pPr lvl="4" algn="l">
              <a:lnSpc>
                <a:spcPct val="100000"/>
              </a:lnSpc>
              <a:spcBef>
                <a:spcPts val="0"/>
              </a:spcBef>
              <a:spcAft>
                <a:spcPts val="0"/>
              </a:spcAft>
              <a:buSzPts val="1400"/>
              <a:buChar char="○"/>
              <a:defRPr sz="4400">
                <a:solidFill>
                  <a:schemeClr val="dk2"/>
                </a:solidFill>
              </a:defRPr>
            </a:lvl5pPr>
            <a:lvl6pPr lvl="5" algn="l">
              <a:lnSpc>
                <a:spcPct val="100000"/>
              </a:lnSpc>
              <a:spcBef>
                <a:spcPts val="0"/>
              </a:spcBef>
              <a:spcAft>
                <a:spcPts val="0"/>
              </a:spcAft>
              <a:buSzPts val="1400"/>
              <a:buChar char="■"/>
              <a:defRPr sz="4400">
                <a:solidFill>
                  <a:schemeClr val="dk2"/>
                </a:solidFill>
              </a:defRPr>
            </a:lvl6pPr>
            <a:lvl7pPr lvl="6" algn="l">
              <a:lnSpc>
                <a:spcPct val="100000"/>
              </a:lnSpc>
              <a:spcBef>
                <a:spcPts val="0"/>
              </a:spcBef>
              <a:spcAft>
                <a:spcPts val="0"/>
              </a:spcAft>
              <a:buSzPts val="1400"/>
              <a:buChar char="●"/>
              <a:defRPr sz="4400">
                <a:solidFill>
                  <a:schemeClr val="dk2"/>
                </a:solidFill>
              </a:defRPr>
            </a:lvl7pPr>
            <a:lvl8pPr lvl="7" algn="l">
              <a:lnSpc>
                <a:spcPct val="100000"/>
              </a:lnSpc>
              <a:spcBef>
                <a:spcPts val="0"/>
              </a:spcBef>
              <a:spcAft>
                <a:spcPts val="0"/>
              </a:spcAft>
              <a:buSzPts val="1400"/>
              <a:buChar char="○"/>
              <a:defRPr sz="4400">
                <a:solidFill>
                  <a:schemeClr val="dk2"/>
                </a:solidFill>
              </a:defRPr>
            </a:lvl8pPr>
            <a:lvl9pPr lvl="8" algn="l">
              <a:lnSpc>
                <a:spcPct val="100000"/>
              </a:lnSpc>
              <a:spcBef>
                <a:spcPts val="0"/>
              </a:spcBef>
              <a:spcAft>
                <a:spcPts val="0"/>
              </a:spcAft>
              <a:buSzPts val="1400"/>
              <a:buChar char="■"/>
              <a:defRPr sz="4400">
                <a:solidFill>
                  <a:schemeClr val="dk2"/>
                </a:solidFill>
              </a:defRPr>
            </a:lvl9pPr>
          </a:lstStyle>
          <a:p/>
        </p:txBody>
      </p:sp>
      <p:sp>
        <p:nvSpPr>
          <p:cNvPr id="1345" name="Google Shape;1345;p227"/>
          <p:cNvSpPr txBox="1"/>
          <p:nvPr>
            <p:ph idx="1" type="body"/>
          </p:nvPr>
        </p:nvSpPr>
        <p:spPr>
          <a:xfrm>
            <a:off x="612648" y="1200150"/>
            <a:ext cx="8153400" cy="33720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700"/>
              </a:spcBef>
              <a:spcAft>
                <a:spcPts val="0"/>
              </a:spcAft>
              <a:buClr>
                <a:schemeClr val="accent2"/>
              </a:buClr>
              <a:buSzPts val="1400"/>
              <a:buChar char="●"/>
              <a:defRPr sz="2900">
                <a:solidFill>
                  <a:schemeClr val="dk1"/>
                </a:solidFill>
              </a:defRPr>
            </a:lvl1pPr>
            <a:lvl2pPr indent="-317500" lvl="1" marL="914400" algn="l">
              <a:lnSpc>
                <a:spcPct val="100000"/>
              </a:lnSpc>
              <a:spcBef>
                <a:spcPts val="0"/>
              </a:spcBef>
              <a:spcAft>
                <a:spcPts val="0"/>
              </a:spcAft>
              <a:buClr>
                <a:schemeClr val="accent1"/>
              </a:buClr>
              <a:buSzPts val="1400"/>
              <a:buChar char="●"/>
              <a:defRPr sz="2600">
                <a:solidFill>
                  <a:schemeClr val="dk1"/>
                </a:solidFill>
              </a:defRPr>
            </a:lvl2pPr>
            <a:lvl3pPr indent="-317500" lvl="2" marL="1371600" algn="l">
              <a:lnSpc>
                <a:spcPct val="100000"/>
              </a:lnSpc>
              <a:spcBef>
                <a:spcPts val="0"/>
              </a:spcBef>
              <a:spcAft>
                <a:spcPts val="0"/>
              </a:spcAft>
              <a:buClr>
                <a:schemeClr val="accent2"/>
              </a:buClr>
              <a:buSzPts val="1400"/>
              <a:buChar char="●"/>
              <a:defRPr sz="2300">
                <a:solidFill>
                  <a:schemeClr val="dk1"/>
                </a:solidFill>
              </a:defRPr>
            </a:lvl3pPr>
            <a:lvl4pPr indent="-317500" lvl="3" marL="1828800" algn="l">
              <a:lnSpc>
                <a:spcPct val="100000"/>
              </a:lnSpc>
              <a:spcBef>
                <a:spcPts val="0"/>
              </a:spcBef>
              <a:spcAft>
                <a:spcPts val="0"/>
              </a:spcAft>
              <a:buClr>
                <a:srgbClr val="A5AB81"/>
              </a:buClr>
              <a:buSzPts val="1400"/>
              <a:buChar char="●"/>
              <a:defRPr sz="2000">
                <a:solidFill>
                  <a:schemeClr val="dk1"/>
                </a:solidFill>
              </a:defRPr>
            </a:lvl4pPr>
            <a:lvl5pPr indent="-317500" lvl="4" marL="2286000" algn="l">
              <a:lnSpc>
                <a:spcPct val="100000"/>
              </a:lnSpc>
              <a:spcBef>
                <a:spcPts val="0"/>
              </a:spcBef>
              <a:spcAft>
                <a:spcPts val="0"/>
              </a:spcAft>
              <a:buClr>
                <a:srgbClr val="D8B25C"/>
              </a:buClr>
              <a:buSzPts val="1400"/>
              <a:buChar char="●"/>
              <a:defRPr sz="2000">
                <a:solidFill>
                  <a:schemeClr val="dk1"/>
                </a:solidFill>
              </a:defRPr>
            </a:lvl5pPr>
            <a:lvl6pPr indent="-317500" lvl="5" marL="2743200" algn="l">
              <a:lnSpc>
                <a:spcPct val="100000"/>
              </a:lnSpc>
              <a:spcBef>
                <a:spcPts val="0"/>
              </a:spcBef>
              <a:spcAft>
                <a:spcPts val="0"/>
              </a:spcAft>
              <a:buClr>
                <a:schemeClr val="accent1"/>
              </a:buClr>
              <a:buSzPts val="1400"/>
              <a:buChar char="■"/>
              <a:defRPr sz="1800">
                <a:solidFill>
                  <a:schemeClr val="dk1"/>
                </a:solidFill>
              </a:defRPr>
            </a:lvl6pPr>
            <a:lvl7pPr indent="-317500" lvl="6" marL="3200400" algn="l">
              <a:lnSpc>
                <a:spcPct val="100000"/>
              </a:lnSpc>
              <a:spcBef>
                <a:spcPts val="0"/>
              </a:spcBef>
              <a:spcAft>
                <a:spcPts val="0"/>
              </a:spcAft>
              <a:buClr>
                <a:schemeClr val="accent2"/>
              </a:buClr>
              <a:buSzPts val="1400"/>
              <a:buChar char="■"/>
              <a:defRPr sz="1800">
                <a:solidFill>
                  <a:schemeClr val="dk1"/>
                </a:solidFill>
              </a:defRPr>
            </a:lvl7pPr>
            <a:lvl8pPr indent="-317500" lvl="7" marL="3657600" algn="l">
              <a:lnSpc>
                <a:spcPct val="100000"/>
              </a:lnSpc>
              <a:spcBef>
                <a:spcPts val="0"/>
              </a:spcBef>
              <a:spcAft>
                <a:spcPts val="0"/>
              </a:spcAft>
              <a:buClr>
                <a:schemeClr val="accent3"/>
              </a:buClr>
              <a:buSzPts val="1400"/>
              <a:buChar char="■"/>
              <a:defRPr sz="1800">
                <a:solidFill>
                  <a:schemeClr val="dk1"/>
                </a:solidFill>
              </a:defRPr>
            </a:lvl8pPr>
            <a:lvl9pPr indent="-317500" lvl="8" marL="4114800" algn="l">
              <a:lnSpc>
                <a:spcPct val="100000"/>
              </a:lnSpc>
              <a:spcBef>
                <a:spcPts val="0"/>
              </a:spcBef>
              <a:spcAft>
                <a:spcPts val="0"/>
              </a:spcAft>
              <a:buClr>
                <a:schemeClr val="accent4"/>
              </a:buClr>
              <a:buSzPts val="1400"/>
              <a:buChar char="■"/>
              <a:defRPr sz="1800">
                <a:solidFill>
                  <a:schemeClr val="dk1"/>
                </a:solidFill>
              </a:defRPr>
            </a:lvl9pPr>
          </a:lstStyle>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355" name="Shape 1355"/>
        <p:cNvGrpSpPr/>
        <p:nvPr/>
      </p:nvGrpSpPr>
      <p:grpSpPr>
        <a:xfrm>
          <a:off x="0" y="0"/>
          <a:ext cx="0" cy="0"/>
          <a:chOff x="0" y="0"/>
          <a:chExt cx="0" cy="0"/>
        </a:xfrm>
      </p:grpSpPr>
      <p:sp>
        <p:nvSpPr>
          <p:cNvPr id="1356" name="Google Shape;1356;p229"/>
          <p:cNvSpPr txBox="1"/>
          <p:nvPr>
            <p:ph type="title"/>
          </p:nvPr>
        </p:nvSpPr>
        <p:spPr>
          <a:xfrm>
            <a:off x="457200" y="205978"/>
            <a:ext cx="687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1357" name="Google Shape;1357;p229"/>
          <p:cNvSpPr txBox="1"/>
          <p:nvPr>
            <p:ph idx="1" type="body"/>
          </p:nvPr>
        </p:nvSpPr>
        <p:spPr>
          <a:xfrm>
            <a:off x="457200" y="1200150"/>
            <a:ext cx="8229600" cy="3630300"/>
          </a:xfrm>
          <a:prstGeom prst="rect">
            <a:avLst/>
          </a:prstGeom>
          <a:noFill/>
          <a:ln>
            <a:noFill/>
          </a:ln>
        </p:spPr>
        <p:txBody>
          <a:bodyPr anchorCtr="0" anchor="t" bIns="91425" lIns="91425" spcFirstLastPara="1" rIns="91425" wrap="square" tIns="91425">
            <a:noAutofit/>
          </a:bodyPr>
          <a:lstStyle>
            <a:lvl1pPr indent="-431800" lvl="0" marL="457200" algn="l">
              <a:lnSpc>
                <a:spcPct val="100000"/>
              </a:lnSpc>
              <a:spcBef>
                <a:spcPts val="0"/>
              </a:spcBef>
              <a:spcAft>
                <a:spcPts val="0"/>
              </a:spcAft>
              <a:buSzPts val="3200"/>
              <a:buChar char="●"/>
              <a:defRPr/>
            </a:lvl1pPr>
            <a:lvl2pPr indent="-406400" lvl="1" marL="914400" algn="l">
              <a:lnSpc>
                <a:spcPct val="100000"/>
              </a:lnSpc>
              <a:spcBef>
                <a:spcPts val="0"/>
              </a:spcBef>
              <a:spcAft>
                <a:spcPts val="0"/>
              </a:spcAft>
              <a:buSzPts val="2800"/>
              <a:buChar char="○"/>
              <a:defRPr/>
            </a:lvl2pPr>
            <a:lvl3pPr indent="-381000" lvl="2" marL="1371600" algn="l">
              <a:lnSpc>
                <a:spcPct val="100000"/>
              </a:lnSpc>
              <a:spcBef>
                <a:spcPts val="0"/>
              </a:spcBef>
              <a:spcAft>
                <a:spcPts val="0"/>
              </a:spcAft>
              <a:buSzPts val="2400"/>
              <a:buChar char="■"/>
              <a:defRPr/>
            </a:lvl3pPr>
            <a:lvl4pPr indent="-355600" lvl="3" marL="1828800" algn="l">
              <a:lnSpc>
                <a:spcPct val="100000"/>
              </a:lnSpc>
              <a:spcBef>
                <a:spcPts val="0"/>
              </a:spcBef>
              <a:spcAft>
                <a:spcPts val="0"/>
              </a:spcAft>
              <a:buSzPts val="2000"/>
              <a:buChar char="●"/>
              <a:defRPr/>
            </a:lvl4pPr>
            <a:lvl5pPr indent="-355600" lvl="4" marL="2286000" algn="l">
              <a:lnSpc>
                <a:spcPct val="100000"/>
              </a:lnSpc>
              <a:spcBef>
                <a:spcPts val="0"/>
              </a:spcBef>
              <a:spcAft>
                <a:spcPts val="0"/>
              </a:spcAft>
              <a:buSzPts val="2000"/>
              <a:buChar char="○"/>
              <a:defRPr/>
            </a:lvl5pPr>
            <a:lvl6pPr indent="-355600" lvl="5" marL="2743200" algn="l">
              <a:lnSpc>
                <a:spcPct val="100000"/>
              </a:lnSpc>
              <a:spcBef>
                <a:spcPts val="0"/>
              </a:spcBef>
              <a:spcAft>
                <a:spcPts val="0"/>
              </a:spcAft>
              <a:buSzPts val="2000"/>
              <a:buChar char="■"/>
              <a:defRPr/>
            </a:lvl6pPr>
            <a:lvl7pPr indent="-355600" lvl="6" marL="3200400" algn="l">
              <a:lnSpc>
                <a:spcPct val="100000"/>
              </a:lnSpc>
              <a:spcBef>
                <a:spcPts val="0"/>
              </a:spcBef>
              <a:spcAft>
                <a:spcPts val="0"/>
              </a:spcAft>
              <a:buSzPts val="2000"/>
              <a:buChar char="●"/>
              <a:defRPr/>
            </a:lvl7pPr>
            <a:lvl8pPr indent="-355600" lvl="7" marL="3657600" algn="l">
              <a:lnSpc>
                <a:spcPct val="100000"/>
              </a:lnSpc>
              <a:spcBef>
                <a:spcPts val="0"/>
              </a:spcBef>
              <a:spcAft>
                <a:spcPts val="0"/>
              </a:spcAft>
              <a:buSzPts val="2000"/>
              <a:buChar char="○"/>
              <a:defRPr/>
            </a:lvl8pPr>
            <a:lvl9pPr indent="-355600" lvl="8" marL="4114800" algn="l">
              <a:lnSpc>
                <a:spcPct val="100000"/>
              </a:lnSpc>
              <a:spcBef>
                <a:spcPts val="0"/>
              </a:spcBef>
              <a:spcAft>
                <a:spcPts val="0"/>
              </a:spcAft>
              <a:buSzPts val="2000"/>
              <a:buChar char="■"/>
              <a:defRPr/>
            </a:lvl9pPr>
          </a:lstStyle>
          <a:p/>
        </p:txBody>
      </p:sp>
      <p:sp>
        <p:nvSpPr>
          <p:cNvPr id="1358" name="Google Shape;1358;p229"/>
          <p:cNvSpPr/>
          <p:nvPr/>
        </p:nvSpPr>
        <p:spPr>
          <a:xfrm>
            <a:off x="7415212" y="0"/>
            <a:ext cx="1555750" cy="612226"/>
          </a:xfrm>
          <a:custGeom>
            <a:rect b="b" l="l" r="r" t="t"/>
            <a:pathLst>
              <a:path extrusionOk="0" h="607" w="980">
                <a:moveTo>
                  <a:pt x="510" y="607"/>
                </a:moveTo>
                <a:lnTo>
                  <a:pt x="980" y="0"/>
                </a:lnTo>
                <a:lnTo>
                  <a:pt x="470" y="0"/>
                </a:lnTo>
                <a:lnTo>
                  <a:pt x="0" y="607"/>
                </a:lnTo>
                <a:lnTo>
                  <a:pt x="510" y="607"/>
                </a:lnTo>
                <a:lnTo>
                  <a:pt x="510" y="607"/>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9" name="Google Shape;1359;p229"/>
          <p:cNvSpPr/>
          <p:nvPr/>
        </p:nvSpPr>
        <p:spPr>
          <a:xfrm>
            <a:off x="8397875" y="1310184"/>
            <a:ext cx="746125" cy="610209"/>
          </a:xfrm>
          <a:custGeom>
            <a:rect b="b" l="l" r="r" t="t"/>
            <a:pathLst>
              <a:path extrusionOk="0" h="605" w="470">
                <a:moveTo>
                  <a:pt x="470" y="0"/>
                </a:moveTo>
                <a:lnTo>
                  <a:pt x="0" y="605"/>
                </a:lnTo>
                <a:lnTo>
                  <a:pt x="470" y="605"/>
                </a:lnTo>
                <a:lnTo>
                  <a:pt x="470" y="0"/>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0" name="Google Shape;1360;p229"/>
          <p:cNvSpPr/>
          <p:nvPr/>
        </p:nvSpPr>
        <p:spPr>
          <a:xfrm>
            <a:off x="8397875" y="1920393"/>
            <a:ext cx="746125" cy="610209"/>
          </a:xfrm>
          <a:custGeom>
            <a:rect b="b" l="l" r="r" t="t"/>
            <a:pathLst>
              <a:path extrusionOk="0" h="605" w="470">
                <a:moveTo>
                  <a:pt x="0" y="0"/>
                </a:moveTo>
                <a:lnTo>
                  <a:pt x="470" y="605"/>
                </a:lnTo>
                <a:lnTo>
                  <a:pt x="470" y="0"/>
                </a:lnTo>
                <a:lnTo>
                  <a:pt x="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1" name="Google Shape;1361;p229"/>
          <p:cNvSpPr/>
          <p:nvPr/>
        </p:nvSpPr>
        <p:spPr>
          <a:xfrm>
            <a:off x="7415212" y="612226"/>
            <a:ext cx="1555750" cy="610209"/>
          </a:xfrm>
          <a:custGeom>
            <a:rect b="b" l="l" r="r" t="t"/>
            <a:pathLst>
              <a:path extrusionOk="0" h="605" w="980">
                <a:moveTo>
                  <a:pt x="510" y="0"/>
                </a:moveTo>
                <a:lnTo>
                  <a:pt x="980" y="605"/>
                </a:lnTo>
                <a:lnTo>
                  <a:pt x="470" y="605"/>
                </a:lnTo>
                <a:lnTo>
                  <a:pt x="0" y="0"/>
                </a:lnTo>
                <a:lnTo>
                  <a:pt x="510" y="0"/>
                </a:lnTo>
                <a:lnTo>
                  <a:pt x="51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2" name="Google Shape;1362;p229"/>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363" name="Shape 1363"/>
        <p:cNvGrpSpPr/>
        <p:nvPr/>
      </p:nvGrpSpPr>
      <p:grpSpPr>
        <a:xfrm>
          <a:off x="0" y="0"/>
          <a:ext cx="0" cy="0"/>
          <a:chOff x="0" y="0"/>
          <a:chExt cx="0" cy="0"/>
        </a:xfrm>
      </p:grpSpPr>
      <p:sp>
        <p:nvSpPr>
          <p:cNvPr id="1364" name="Google Shape;1364;p230"/>
          <p:cNvSpPr txBox="1"/>
          <p:nvPr>
            <p:ph type="ctrTitle"/>
          </p:nvPr>
        </p:nvSpPr>
        <p:spPr>
          <a:xfrm>
            <a:off x="1997075" y="1095857"/>
            <a:ext cx="6400800" cy="1102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800"/>
              <a:buNone/>
              <a:defRPr b="1" sz="4800"/>
            </a:lvl1pPr>
            <a:lvl2pPr lvl="1" algn="l">
              <a:lnSpc>
                <a:spcPct val="100000"/>
              </a:lnSpc>
              <a:spcBef>
                <a:spcPts val="0"/>
              </a:spcBef>
              <a:spcAft>
                <a:spcPts val="0"/>
              </a:spcAft>
              <a:buSzPts val="4800"/>
              <a:buNone/>
              <a:defRPr b="1" sz="4800"/>
            </a:lvl2pPr>
            <a:lvl3pPr lvl="2" algn="l">
              <a:lnSpc>
                <a:spcPct val="100000"/>
              </a:lnSpc>
              <a:spcBef>
                <a:spcPts val="0"/>
              </a:spcBef>
              <a:spcAft>
                <a:spcPts val="0"/>
              </a:spcAft>
              <a:buSzPts val="4800"/>
              <a:buNone/>
              <a:defRPr b="1" sz="4800"/>
            </a:lvl3pPr>
            <a:lvl4pPr lvl="3" algn="l">
              <a:lnSpc>
                <a:spcPct val="100000"/>
              </a:lnSpc>
              <a:spcBef>
                <a:spcPts val="0"/>
              </a:spcBef>
              <a:spcAft>
                <a:spcPts val="0"/>
              </a:spcAft>
              <a:buSzPts val="4800"/>
              <a:buNone/>
              <a:defRPr b="1" sz="4800"/>
            </a:lvl4pPr>
            <a:lvl5pPr lvl="4" algn="l">
              <a:lnSpc>
                <a:spcPct val="100000"/>
              </a:lnSpc>
              <a:spcBef>
                <a:spcPts val="0"/>
              </a:spcBef>
              <a:spcAft>
                <a:spcPts val="0"/>
              </a:spcAft>
              <a:buSzPts val="4800"/>
              <a:buNone/>
              <a:defRPr b="1" sz="4800"/>
            </a:lvl5pPr>
            <a:lvl6pPr lvl="5" algn="l">
              <a:lnSpc>
                <a:spcPct val="100000"/>
              </a:lnSpc>
              <a:spcBef>
                <a:spcPts val="0"/>
              </a:spcBef>
              <a:spcAft>
                <a:spcPts val="0"/>
              </a:spcAft>
              <a:buSzPts val="4800"/>
              <a:buNone/>
              <a:defRPr b="1" sz="4800"/>
            </a:lvl6pPr>
            <a:lvl7pPr lvl="6" algn="l">
              <a:lnSpc>
                <a:spcPct val="100000"/>
              </a:lnSpc>
              <a:spcBef>
                <a:spcPts val="0"/>
              </a:spcBef>
              <a:spcAft>
                <a:spcPts val="0"/>
              </a:spcAft>
              <a:buSzPts val="4800"/>
              <a:buNone/>
              <a:defRPr b="1" sz="4800"/>
            </a:lvl7pPr>
            <a:lvl8pPr lvl="7" algn="l">
              <a:lnSpc>
                <a:spcPct val="100000"/>
              </a:lnSpc>
              <a:spcBef>
                <a:spcPts val="0"/>
              </a:spcBef>
              <a:spcAft>
                <a:spcPts val="0"/>
              </a:spcAft>
              <a:buSzPts val="4800"/>
              <a:buNone/>
              <a:defRPr b="1" sz="4800"/>
            </a:lvl8pPr>
            <a:lvl9pPr lvl="8" algn="l">
              <a:lnSpc>
                <a:spcPct val="100000"/>
              </a:lnSpc>
              <a:spcBef>
                <a:spcPts val="0"/>
              </a:spcBef>
              <a:spcAft>
                <a:spcPts val="0"/>
              </a:spcAft>
              <a:buSzPts val="4800"/>
              <a:buNone/>
              <a:defRPr b="1" sz="4800"/>
            </a:lvl9pPr>
          </a:lstStyle>
          <a:p/>
        </p:txBody>
      </p:sp>
      <p:sp>
        <p:nvSpPr>
          <p:cNvPr id="1365" name="Google Shape;1365;p230"/>
          <p:cNvSpPr txBox="1"/>
          <p:nvPr>
            <p:ph idx="1" type="subTitle"/>
          </p:nvPr>
        </p:nvSpPr>
        <p:spPr>
          <a:xfrm>
            <a:off x="1997075" y="2251802"/>
            <a:ext cx="6400800" cy="871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FFFFFF"/>
              </a:buClr>
              <a:buSzPts val="3200"/>
              <a:buNone/>
              <a:defRPr>
                <a:solidFill>
                  <a:srgbClr val="FFFFFF"/>
                </a:solidFill>
              </a:defRPr>
            </a:lvl1pPr>
            <a:lvl2pPr lvl="1" algn="l">
              <a:lnSpc>
                <a:spcPct val="100000"/>
              </a:lnSpc>
              <a:spcBef>
                <a:spcPts val="0"/>
              </a:spcBef>
              <a:spcAft>
                <a:spcPts val="0"/>
              </a:spcAft>
              <a:buClr>
                <a:srgbClr val="FFFFFF"/>
              </a:buClr>
              <a:buSzPts val="3200"/>
              <a:buNone/>
              <a:defRPr sz="3200">
                <a:solidFill>
                  <a:srgbClr val="FFFFFF"/>
                </a:solidFill>
              </a:defRPr>
            </a:lvl2pPr>
            <a:lvl3pPr lvl="2" algn="l">
              <a:lnSpc>
                <a:spcPct val="100000"/>
              </a:lnSpc>
              <a:spcBef>
                <a:spcPts val="0"/>
              </a:spcBef>
              <a:spcAft>
                <a:spcPts val="0"/>
              </a:spcAft>
              <a:buClr>
                <a:srgbClr val="FFFFFF"/>
              </a:buClr>
              <a:buSzPts val="3200"/>
              <a:buNone/>
              <a:defRPr sz="3200">
                <a:solidFill>
                  <a:srgbClr val="FFFFFF"/>
                </a:solidFill>
              </a:defRPr>
            </a:lvl3pPr>
            <a:lvl4pPr lvl="3" algn="l">
              <a:lnSpc>
                <a:spcPct val="100000"/>
              </a:lnSpc>
              <a:spcBef>
                <a:spcPts val="0"/>
              </a:spcBef>
              <a:spcAft>
                <a:spcPts val="0"/>
              </a:spcAft>
              <a:buClr>
                <a:srgbClr val="FFFFFF"/>
              </a:buClr>
              <a:buSzPts val="3200"/>
              <a:buNone/>
              <a:defRPr sz="3200">
                <a:solidFill>
                  <a:srgbClr val="FFFFFF"/>
                </a:solidFill>
              </a:defRPr>
            </a:lvl4pPr>
            <a:lvl5pPr lvl="4" algn="l">
              <a:lnSpc>
                <a:spcPct val="100000"/>
              </a:lnSpc>
              <a:spcBef>
                <a:spcPts val="0"/>
              </a:spcBef>
              <a:spcAft>
                <a:spcPts val="0"/>
              </a:spcAft>
              <a:buClr>
                <a:srgbClr val="FFFFFF"/>
              </a:buClr>
              <a:buSzPts val="3200"/>
              <a:buNone/>
              <a:defRPr sz="3200">
                <a:solidFill>
                  <a:srgbClr val="FFFFFF"/>
                </a:solidFill>
              </a:defRPr>
            </a:lvl5pPr>
            <a:lvl6pPr lvl="5" algn="l">
              <a:lnSpc>
                <a:spcPct val="100000"/>
              </a:lnSpc>
              <a:spcBef>
                <a:spcPts val="0"/>
              </a:spcBef>
              <a:spcAft>
                <a:spcPts val="0"/>
              </a:spcAft>
              <a:buClr>
                <a:srgbClr val="FFFFFF"/>
              </a:buClr>
              <a:buSzPts val="3200"/>
              <a:buNone/>
              <a:defRPr sz="3200">
                <a:solidFill>
                  <a:srgbClr val="FFFFFF"/>
                </a:solidFill>
              </a:defRPr>
            </a:lvl6pPr>
            <a:lvl7pPr lvl="6" algn="l">
              <a:lnSpc>
                <a:spcPct val="100000"/>
              </a:lnSpc>
              <a:spcBef>
                <a:spcPts val="0"/>
              </a:spcBef>
              <a:spcAft>
                <a:spcPts val="0"/>
              </a:spcAft>
              <a:buClr>
                <a:srgbClr val="FFFFFF"/>
              </a:buClr>
              <a:buSzPts val="3200"/>
              <a:buNone/>
              <a:defRPr sz="3200">
                <a:solidFill>
                  <a:srgbClr val="FFFFFF"/>
                </a:solidFill>
              </a:defRPr>
            </a:lvl7pPr>
            <a:lvl8pPr lvl="7" algn="l">
              <a:lnSpc>
                <a:spcPct val="100000"/>
              </a:lnSpc>
              <a:spcBef>
                <a:spcPts val="0"/>
              </a:spcBef>
              <a:spcAft>
                <a:spcPts val="0"/>
              </a:spcAft>
              <a:buClr>
                <a:srgbClr val="FFFFFF"/>
              </a:buClr>
              <a:buSzPts val="3200"/>
              <a:buNone/>
              <a:defRPr sz="3200">
                <a:solidFill>
                  <a:srgbClr val="FFFFFF"/>
                </a:solidFill>
              </a:defRPr>
            </a:lvl8pPr>
            <a:lvl9pPr lvl="8" algn="l">
              <a:lnSpc>
                <a:spcPct val="100000"/>
              </a:lnSpc>
              <a:spcBef>
                <a:spcPts val="0"/>
              </a:spcBef>
              <a:spcAft>
                <a:spcPts val="0"/>
              </a:spcAft>
              <a:buClr>
                <a:srgbClr val="FFFFFF"/>
              </a:buClr>
              <a:buSzPts val="3200"/>
              <a:buNone/>
              <a:defRPr sz="3200">
                <a:solidFill>
                  <a:srgbClr val="FFFFFF"/>
                </a:solidFill>
              </a:defRPr>
            </a:lvl9pPr>
          </a:lstStyle>
          <a:p/>
        </p:txBody>
      </p:sp>
      <p:sp>
        <p:nvSpPr>
          <p:cNvPr id="1366" name="Google Shape;1366;p230"/>
          <p:cNvSpPr/>
          <p:nvPr/>
        </p:nvSpPr>
        <p:spPr>
          <a:xfrm>
            <a:off x="0" y="0"/>
            <a:ext cx="3135300" cy="5143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7" name="Google Shape;1367;p230"/>
          <p:cNvSpPr/>
          <p:nvPr/>
        </p:nvSpPr>
        <p:spPr>
          <a:xfrm>
            <a:off x="3175" y="0"/>
            <a:ext cx="635000" cy="609600"/>
          </a:xfrm>
          <a:custGeom>
            <a:rect b="b" l="l" r="r" t="t"/>
            <a:pathLst>
              <a:path extrusionOk="0" h="512" w="400">
                <a:moveTo>
                  <a:pt x="400" y="512"/>
                </a:moveTo>
                <a:lnTo>
                  <a:pt x="2" y="0"/>
                </a:lnTo>
                <a:lnTo>
                  <a:pt x="0" y="0"/>
                </a:lnTo>
                <a:lnTo>
                  <a:pt x="0" y="512"/>
                </a:lnTo>
                <a:lnTo>
                  <a:pt x="400" y="512"/>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8" name="Google Shape;1368;p230"/>
          <p:cNvSpPr/>
          <p:nvPr/>
        </p:nvSpPr>
        <p:spPr>
          <a:xfrm>
            <a:off x="3175" y="1916906"/>
            <a:ext cx="635000" cy="611981"/>
          </a:xfrm>
          <a:custGeom>
            <a:rect b="b" l="l" r="r" t="t"/>
            <a:pathLst>
              <a:path extrusionOk="0" h="514" w="400">
                <a:moveTo>
                  <a:pt x="400" y="0"/>
                </a:moveTo>
                <a:lnTo>
                  <a:pt x="0" y="0"/>
                </a:lnTo>
                <a:lnTo>
                  <a:pt x="0" y="514"/>
                </a:lnTo>
                <a:lnTo>
                  <a:pt x="2" y="514"/>
                </a:lnTo>
                <a:lnTo>
                  <a:pt x="400" y="0"/>
                </a:lnTo>
                <a:close/>
              </a:path>
            </a:pathLst>
          </a:custGeom>
          <a:gradFill>
            <a:gsLst>
              <a:gs pos="0">
                <a:srgbClr val="0090DA"/>
              </a:gs>
              <a:gs pos="54000">
                <a:srgbClr val="0090DA"/>
              </a:gs>
              <a:gs pos="98000">
                <a:srgbClr val="2BC4F3"/>
              </a:gs>
              <a:gs pos="100000">
                <a:srgbClr val="00AEEE"/>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9" name="Google Shape;1369;p230"/>
          <p:cNvSpPr/>
          <p:nvPr/>
        </p:nvSpPr>
        <p:spPr>
          <a:xfrm>
            <a:off x="3175" y="1307306"/>
            <a:ext cx="635000" cy="609600"/>
          </a:xfrm>
          <a:custGeom>
            <a:rect b="b" l="l" r="r" t="t"/>
            <a:pathLst>
              <a:path extrusionOk="0" h="512" w="400">
                <a:moveTo>
                  <a:pt x="400" y="512"/>
                </a:moveTo>
                <a:lnTo>
                  <a:pt x="2" y="0"/>
                </a:lnTo>
                <a:lnTo>
                  <a:pt x="0" y="0"/>
                </a:lnTo>
                <a:lnTo>
                  <a:pt x="0" y="512"/>
                </a:lnTo>
                <a:lnTo>
                  <a:pt x="400" y="512"/>
                </a:lnTo>
                <a:close/>
              </a:path>
            </a:pathLst>
          </a:custGeom>
          <a:gradFill>
            <a:gsLst>
              <a:gs pos="0">
                <a:srgbClr val="AAAAAA"/>
              </a:gs>
              <a:gs pos="54000">
                <a:srgbClr val="AAAAAA"/>
              </a:gs>
              <a:gs pos="98000">
                <a:srgbClr val="D2D2D2"/>
              </a:gs>
              <a:gs pos="100000">
                <a:srgbClr val="B9B9B9"/>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0" name="Google Shape;1370;p230"/>
          <p:cNvSpPr/>
          <p:nvPr/>
        </p:nvSpPr>
        <p:spPr>
          <a:xfrm>
            <a:off x="152400" y="1307306"/>
            <a:ext cx="1317625" cy="609600"/>
          </a:xfrm>
          <a:custGeom>
            <a:rect b="b" l="l" r="r" t="t"/>
            <a:pathLst>
              <a:path extrusionOk="0" h="512" w="830">
                <a:moveTo>
                  <a:pt x="398" y="512"/>
                </a:moveTo>
                <a:lnTo>
                  <a:pt x="830" y="512"/>
                </a:lnTo>
                <a:lnTo>
                  <a:pt x="432" y="0"/>
                </a:lnTo>
                <a:lnTo>
                  <a:pt x="0" y="0"/>
                </a:lnTo>
                <a:lnTo>
                  <a:pt x="398" y="512"/>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1" name="Google Shape;1371;p230"/>
          <p:cNvSpPr/>
          <p:nvPr/>
        </p:nvSpPr>
        <p:spPr>
          <a:xfrm>
            <a:off x="152400" y="3226594"/>
            <a:ext cx="1317625" cy="609600"/>
          </a:xfrm>
          <a:custGeom>
            <a:rect b="b" l="l" r="r" t="t"/>
            <a:pathLst>
              <a:path extrusionOk="0" h="512" w="830">
                <a:moveTo>
                  <a:pt x="830" y="0"/>
                </a:moveTo>
                <a:lnTo>
                  <a:pt x="398" y="0"/>
                </a:lnTo>
                <a:lnTo>
                  <a:pt x="0" y="512"/>
                </a:lnTo>
                <a:lnTo>
                  <a:pt x="432" y="512"/>
                </a:lnTo>
                <a:lnTo>
                  <a:pt x="830" y="0"/>
                </a:lnTo>
                <a:close/>
              </a:path>
            </a:pathLst>
          </a:custGeom>
          <a:gradFill>
            <a:gsLst>
              <a:gs pos="0">
                <a:srgbClr val="0090DA"/>
              </a:gs>
              <a:gs pos="54000">
                <a:srgbClr val="0090DA"/>
              </a:gs>
              <a:gs pos="98000">
                <a:srgbClr val="2BC4F3"/>
              </a:gs>
              <a:gs pos="100000">
                <a:srgbClr val="00AEEE"/>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2" name="Google Shape;1372;p230"/>
          <p:cNvSpPr/>
          <p:nvPr/>
        </p:nvSpPr>
        <p:spPr>
          <a:xfrm>
            <a:off x="152400" y="2614613"/>
            <a:ext cx="1317625" cy="611981"/>
          </a:xfrm>
          <a:custGeom>
            <a:rect b="b" l="l" r="r" t="t"/>
            <a:pathLst>
              <a:path extrusionOk="0" h="514" w="830">
                <a:moveTo>
                  <a:pt x="432" y="0"/>
                </a:moveTo>
                <a:lnTo>
                  <a:pt x="0" y="0"/>
                </a:lnTo>
                <a:lnTo>
                  <a:pt x="398" y="514"/>
                </a:lnTo>
                <a:lnTo>
                  <a:pt x="830" y="514"/>
                </a:lnTo>
                <a:lnTo>
                  <a:pt x="432" y="0"/>
                </a:lnTo>
                <a:close/>
              </a:path>
            </a:pathLst>
          </a:custGeom>
          <a:gradFill>
            <a:gsLst>
              <a:gs pos="0">
                <a:srgbClr val="AAAAAA"/>
              </a:gs>
              <a:gs pos="54000">
                <a:srgbClr val="AAAAAA"/>
              </a:gs>
              <a:gs pos="98000">
                <a:srgbClr val="D2D2D2"/>
              </a:gs>
              <a:gs pos="100000">
                <a:srgbClr val="B9B9B9"/>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3" name="Google Shape;1373;p230"/>
          <p:cNvSpPr/>
          <p:nvPr/>
        </p:nvSpPr>
        <p:spPr>
          <a:xfrm>
            <a:off x="984250" y="2614613"/>
            <a:ext cx="1322388" cy="611981"/>
          </a:xfrm>
          <a:custGeom>
            <a:rect b="b" l="l" r="r" t="t"/>
            <a:pathLst>
              <a:path extrusionOk="0" h="514" w="833">
                <a:moveTo>
                  <a:pt x="399" y="514"/>
                </a:moveTo>
                <a:lnTo>
                  <a:pt x="833" y="514"/>
                </a:lnTo>
                <a:lnTo>
                  <a:pt x="435" y="0"/>
                </a:lnTo>
                <a:lnTo>
                  <a:pt x="0" y="0"/>
                </a:lnTo>
                <a:lnTo>
                  <a:pt x="399" y="514"/>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4" name="Google Shape;1374;p230"/>
          <p:cNvSpPr/>
          <p:nvPr/>
        </p:nvSpPr>
        <p:spPr>
          <a:xfrm>
            <a:off x="3175" y="2614613"/>
            <a:ext cx="635000" cy="611981"/>
          </a:xfrm>
          <a:custGeom>
            <a:rect b="b" l="l" r="r" t="t"/>
            <a:pathLst>
              <a:path extrusionOk="0" h="514" w="400">
                <a:moveTo>
                  <a:pt x="2" y="0"/>
                </a:moveTo>
                <a:lnTo>
                  <a:pt x="0" y="0"/>
                </a:lnTo>
                <a:lnTo>
                  <a:pt x="0" y="514"/>
                </a:lnTo>
                <a:lnTo>
                  <a:pt x="400" y="514"/>
                </a:lnTo>
                <a:lnTo>
                  <a:pt x="2" y="0"/>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5" name="Google Shape;1375;p230"/>
          <p:cNvSpPr/>
          <p:nvPr/>
        </p:nvSpPr>
        <p:spPr>
          <a:xfrm>
            <a:off x="984250" y="4533900"/>
            <a:ext cx="1322388" cy="609600"/>
          </a:xfrm>
          <a:custGeom>
            <a:rect b="b" l="l" r="r" t="t"/>
            <a:pathLst>
              <a:path extrusionOk="0" h="512" w="833">
                <a:moveTo>
                  <a:pt x="399" y="0"/>
                </a:moveTo>
                <a:lnTo>
                  <a:pt x="0" y="512"/>
                </a:lnTo>
                <a:lnTo>
                  <a:pt x="435" y="512"/>
                </a:lnTo>
                <a:lnTo>
                  <a:pt x="833" y="0"/>
                </a:lnTo>
                <a:lnTo>
                  <a:pt x="399" y="0"/>
                </a:lnTo>
                <a:close/>
              </a:path>
            </a:pathLst>
          </a:custGeom>
          <a:gradFill>
            <a:gsLst>
              <a:gs pos="0">
                <a:srgbClr val="0090DA"/>
              </a:gs>
              <a:gs pos="54000">
                <a:srgbClr val="0090DA"/>
              </a:gs>
              <a:gs pos="98000">
                <a:srgbClr val="2BC4F3"/>
              </a:gs>
              <a:gs pos="100000">
                <a:srgbClr val="00AEEE"/>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6" name="Google Shape;1376;p230"/>
          <p:cNvSpPr/>
          <p:nvPr/>
        </p:nvSpPr>
        <p:spPr>
          <a:xfrm>
            <a:off x="984250" y="3924300"/>
            <a:ext cx="1322388" cy="609600"/>
          </a:xfrm>
          <a:custGeom>
            <a:rect b="b" l="l" r="r" t="t"/>
            <a:pathLst>
              <a:path extrusionOk="0" h="512" w="833">
                <a:moveTo>
                  <a:pt x="435" y="0"/>
                </a:moveTo>
                <a:lnTo>
                  <a:pt x="0" y="0"/>
                </a:lnTo>
                <a:lnTo>
                  <a:pt x="399" y="512"/>
                </a:lnTo>
                <a:lnTo>
                  <a:pt x="833" y="512"/>
                </a:lnTo>
                <a:lnTo>
                  <a:pt x="435" y="0"/>
                </a:lnTo>
                <a:close/>
              </a:path>
            </a:pathLst>
          </a:custGeom>
          <a:gradFill>
            <a:gsLst>
              <a:gs pos="0">
                <a:srgbClr val="AAAAAA"/>
              </a:gs>
              <a:gs pos="54000">
                <a:srgbClr val="AAAAAA"/>
              </a:gs>
              <a:gs pos="98000">
                <a:srgbClr val="D2D2D2"/>
              </a:gs>
              <a:gs pos="100000">
                <a:srgbClr val="B9B9B9"/>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7" name="Google Shape;1377;p230"/>
          <p:cNvSpPr/>
          <p:nvPr/>
        </p:nvSpPr>
        <p:spPr>
          <a:xfrm>
            <a:off x="1820863" y="3924300"/>
            <a:ext cx="1317625" cy="609600"/>
          </a:xfrm>
          <a:custGeom>
            <a:rect b="b" l="l" r="r" t="t"/>
            <a:pathLst>
              <a:path extrusionOk="0" h="512" w="830">
                <a:moveTo>
                  <a:pt x="434" y="0"/>
                </a:moveTo>
                <a:lnTo>
                  <a:pt x="0" y="0"/>
                </a:lnTo>
                <a:lnTo>
                  <a:pt x="398" y="512"/>
                </a:lnTo>
                <a:lnTo>
                  <a:pt x="830" y="512"/>
                </a:lnTo>
                <a:lnTo>
                  <a:pt x="434" y="0"/>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8" name="Google Shape;1378;p230"/>
          <p:cNvSpPr/>
          <p:nvPr/>
        </p:nvSpPr>
        <p:spPr>
          <a:xfrm>
            <a:off x="3175" y="609600"/>
            <a:ext cx="635000" cy="609600"/>
          </a:xfrm>
          <a:custGeom>
            <a:rect b="b" l="l" r="r" t="t"/>
            <a:pathLst>
              <a:path extrusionOk="0" h="512" w="400">
                <a:moveTo>
                  <a:pt x="400" y="0"/>
                </a:moveTo>
                <a:lnTo>
                  <a:pt x="0" y="0"/>
                </a:lnTo>
                <a:lnTo>
                  <a:pt x="0" y="512"/>
                </a:lnTo>
                <a:lnTo>
                  <a:pt x="2" y="512"/>
                </a:lnTo>
                <a:lnTo>
                  <a:pt x="400" y="0"/>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9" name="Google Shape;1379;p230"/>
          <p:cNvSpPr/>
          <p:nvPr/>
        </p:nvSpPr>
        <p:spPr>
          <a:xfrm>
            <a:off x="152400" y="1916906"/>
            <a:ext cx="1317625" cy="611981"/>
          </a:xfrm>
          <a:custGeom>
            <a:rect b="b" l="l" r="r" t="t"/>
            <a:pathLst>
              <a:path extrusionOk="0" h="514" w="830">
                <a:moveTo>
                  <a:pt x="0" y="514"/>
                </a:moveTo>
                <a:lnTo>
                  <a:pt x="432" y="514"/>
                </a:lnTo>
                <a:lnTo>
                  <a:pt x="830" y="0"/>
                </a:lnTo>
                <a:lnTo>
                  <a:pt x="398" y="0"/>
                </a:lnTo>
                <a:lnTo>
                  <a:pt x="0" y="514"/>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0" name="Google Shape;1380;p230"/>
          <p:cNvSpPr/>
          <p:nvPr/>
        </p:nvSpPr>
        <p:spPr>
          <a:xfrm>
            <a:off x="984250" y="3226594"/>
            <a:ext cx="1322388" cy="609600"/>
          </a:xfrm>
          <a:custGeom>
            <a:rect b="b" l="l" r="r" t="t"/>
            <a:pathLst>
              <a:path extrusionOk="0" h="512" w="833">
                <a:moveTo>
                  <a:pt x="0" y="512"/>
                </a:moveTo>
                <a:lnTo>
                  <a:pt x="435" y="512"/>
                </a:lnTo>
                <a:lnTo>
                  <a:pt x="833" y="0"/>
                </a:lnTo>
                <a:lnTo>
                  <a:pt x="399" y="0"/>
                </a:lnTo>
                <a:lnTo>
                  <a:pt x="0" y="512"/>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1" name="Google Shape;1381;p230"/>
          <p:cNvSpPr/>
          <p:nvPr/>
        </p:nvSpPr>
        <p:spPr>
          <a:xfrm>
            <a:off x="3175" y="3226594"/>
            <a:ext cx="635000" cy="609600"/>
          </a:xfrm>
          <a:custGeom>
            <a:rect b="b" l="l" r="r" t="t"/>
            <a:pathLst>
              <a:path extrusionOk="0" h="512" w="400">
                <a:moveTo>
                  <a:pt x="400" y="0"/>
                </a:moveTo>
                <a:lnTo>
                  <a:pt x="0" y="0"/>
                </a:lnTo>
                <a:lnTo>
                  <a:pt x="0" y="512"/>
                </a:lnTo>
                <a:lnTo>
                  <a:pt x="2" y="512"/>
                </a:lnTo>
                <a:lnTo>
                  <a:pt x="400" y="0"/>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2" name="Google Shape;1382;p230"/>
          <p:cNvSpPr/>
          <p:nvPr/>
        </p:nvSpPr>
        <p:spPr>
          <a:xfrm>
            <a:off x="1820863" y="4533900"/>
            <a:ext cx="1317625" cy="609600"/>
          </a:xfrm>
          <a:custGeom>
            <a:rect b="b" l="l" r="r" t="t"/>
            <a:pathLst>
              <a:path extrusionOk="0" h="512" w="830">
                <a:moveTo>
                  <a:pt x="398" y="0"/>
                </a:moveTo>
                <a:lnTo>
                  <a:pt x="0" y="512"/>
                </a:lnTo>
                <a:lnTo>
                  <a:pt x="434" y="512"/>
                </a:lnTo>
                <a:lnTo>
                  <a:pt x="830" y="0"/>
                </a:lnTo>
                <a:lnTo>
                  <a:pt x="398" y="0"/>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3" name="Google Shape;1383;p230"/>
          <p:cNvSpPr/>
          <p:nvPr/>
        </p:nvSpPr>
        <p:spPr>
          <a:xfrm>
            <a:off x="152400" y="4533900"/>
            <a:ext cx="1317625" cy="609600"/>
          </a:xfrm>
          <a:custGeom>
            <a:rect b="b" l="l" r="r" t="t"/>
            <a:pathLst>
              <a:path extrusionOk="0" h="512" w="830">
                <a:moveTo>
                  <a:pt x="398" y="0"/>
                </a:moveTo>
                <a:lnTo>
                  <a:pt x="0" y="512"/>
                </a:lnTo>
                <a:lnTo>
                  <a:pt x="432" y="512"/>
                </a:lnTo>
                <a:lnTo>
                  <a:pt x="830" y="0"/>
                </a:lnTo>
                <a:lnTo>
                  <a:pt x="398" y="0"/>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4" name="Google Shape;1384;p230"/>
          <p:cNvSpPr/>
          <p:nvPr/>
        </p:nvSpPr>
        <p:spPr>
          <a:xfrm>
            <a:off x="3175" y="4533900"/>
            <a:ext cx="635000" cy="609600"/>
          </a:xfrm>
          <a:custGeom>
            <a:rect b="b" l="l" r="r" t="t"/>
            <a:pathLst>
              <a:path extrusionOk="0" h="512" w="400">
                <a:moveTo>
                  <a:pt x="400" y="0"/>
                </a:moveTo>
                <a:lnTo>
                  <a:pt x="0" y="0"/>
                </a:lnTo>
                <a:lnTo>
                  <a:pt x="0" y="512"/>
                </a:lnTo>
                <a:lnTo>
                  <a:pt x="2" y="512"/>
                </a:lnTo>
                <a:lnTo>
                  <a:pt x="400" y="0"/>
                </a:lnTo>
                <a:close/>
              </a:path>
            </a:pathLst>
          </a:custGeom>
          <a:gradFill>
            <a:gsLst>
              <a:gs pos="0">
                <a:srgbClr val="0090DA"/>
              </a:gs>
              <a:gs pos="54000">
                <a:srgbClr val="0090DA"/>
              </a:gs>
              <a:gs pos="98000">
                <a:srgbClr val="2BC4F3"/>
              </a:gs>
              <a:gs pos="100000">
                <a:srgbClr val="00AEEE"/>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5" name="Google Shape;1385;p230"/>
          <p:cNvSpPr/>
          <p:nvPr/>
        </p:nvSpPr>
        <p:spPr>
          <a:xfrm>
            <a:off x="3175" y="3924300"/>
            <a:ext cx="635000" cy="609600"/>
          </a:xfrm>
          <a:custGeom>
            <a:rect b="b" l="l" r="r" t="t"/>
            <a:pathLst>
              <a:path extrusionOk="0" h="512" w="400">
                <a:moveTo>
                  <a:pt x="400" y="512"/>
                </a:moveTo>
                <a:lnTo>
                  <a:pt x="2" y="0"/>
                </a:lnTo>
                <a:lnTo>
                  <a:pt x="0" y="0"/>
                </a:lnTo>
                <a:lnTo>
                  <a:pt x="0" y="512"/>
                </a:lnTo>
                <a:lnTo>
                  <a:pt x="400" y="512"/>
                </a:lnTo>
                <a:close/>
              </a:path>
            </a:pathLst>
          </a:custGeom>
          <a:gradFill>
            <a:gsLst>
              <a:gs pos="0">
                <a:srgbClr val="AAAAAA"/>
              </a:gs>
              <a:gs pos="54000">
                <a:srgbClr val="AAAAAA"/>
              </a:gs>
              <a:gs pos="98000">
                <a:srgbClr val="D2D2D2"/>
              </a:gs>
              <a:gs pos="100000">
                <a:srgbClr val="B9B9B9"/>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6" name="Google Shape;1386;p230"/>
          <p:cNvSpPr/>
          <p:nvPr/>
        </p:nvSpPr>
        <p:spPr>
          <a:xfrm>
            <a:off x="152400" y="3924300"/>
            <a:ext cx="1317625" cy="609600"/>
          </a:xfrm>
          <a:custGeom>
            <a:rect b="b" l="l" r="r" t="t"/>
            <a:pathLst>
              <a:path extrusionOk="0" h="512" w="830">
                <a:moveTo>
                  <a:pt x="398" y="512"/>
                </a:moveTo>
                <a:lnTo>
                  <a:pt x="830" y="512"/>
                </a:lnTo>
                <a:lnTo>
                  <a:pt x="432" y="0"/>
                </a:lnTo>
                <a:lnTo>
                  <a:pt x="0" y="0"/>
                </a:lnTo>
                <a:lnTo>
                  <a:pt x="398" y="512"/>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7" name="Google Shape;1387;p230"/>
          <p:cNvSpPr/>
          <p:nvPr/>
        </p:nvSpPr>
        <p:spPr>
          <a:xfrm>
            <a:off x="7415212" y="0"/>
            <a:ext cx="1555750" cy="612226"/>
          </a:xfrm>
          <a:custGeom>
            <a:rect b="b" l="l" r="r" t="t"/>
            <a:pathLst>
              <a:path extrusionOk="0" h="607" w="980">
                <a:moveTo>
                  <a:pt x="510" y="607"/>
                </a:moveTo>
                <a:lnTo>
                  <a:pt x="980" y="0"/>
                </a:lnTo>
                <a:lnTo>
                  <a:pt x="470" y="0"/>
                </a:lnTo>
                <a:lnTo>
                  <a:pt x="0" y="607"/>
                </a:lnTo>
                <a:lnTo>
                  <a:pt x="510" y="607"/>
                </a:lnTo>
                <a:lnTo>
                  <a:pt x="510" y="607"/>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8" name="Google Shape;1388;p230"/>
          <p:cNvSpPr/>
          <p:nvPr/>
        </p:nvSpPr>
        <p:spPr>
          <a:xfrm>
            <a:off x="8397875" y="1310184"/>
            <a:ext cx="746125" cy="610209"/>
          </a:xfrm>
          <a:custGeom>
            <a:rect b="b" l="l" r="r" t="t"/>
            <a:pathLst>
              <a:path extrusionOk="0" h="605" w="470">
                <a:moveTo>
                  <a:pt x="470" y="0"/>
                </a:moveTo>
                <a:lnTo>
                  <a:pt x="0" y="605"/>
                </a:lnTo>
                <a:lnTo>
                  <a:pt x="470" y="605"/>
                </a:lnTo>
                <a:lnTo>
                  <a:pt x="470" y="0"/>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9" name="Google Shape;1389;p230"/>
          <p:cNvSpPr/>
          <p:nvPr/>
        </p:nvSpPr>
        <p:spPr>
          <a:xfrm>
            <a:off x="8397875" y="1920393"/>
            <a:ext cx="746125" cy="610209"/>
          </a:xfrm>
          <a:custGeom>
            <a:rect b="b" l="l" r="r" t="t"/>
            <a:pathLst>
              <a:path extrusionOk="0" h="605" w="470">
                <a:moveTo>
                  <a:pt x="0" y="0"/>
                </a:moveTo>
                <a:lnTo>
                  <a:pt x="470" y="605"/>
                </a:lnTo>
                <a:lnTo>
                  <a:pt x="470" y="0"/>
                </a:lnTo>
                <a:lnTo>
                  <a:pt x="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0" name="Google Shape;1390;p230"/>
          <p:cNvSpPr/>
          <p:nvPr/>
        </p:nvSpPr>
        <p:spPr>
          <a:xfrm>
            <a:off x="8397875" y="2018"/>
            <a:ext cx="746125" cy="610209"/>
          </a:xfrm>
          <a:custGeom>
            <a:rect b="b" l="l" r="r" t="t"/>
            <a:pathLst>
              <a:path extrusionOk="0" h="605" w="470">
                <a:moveTo>
                  <a:pt x="470" y="0"/>
                </a:moveTo>
                <a:lnTo>
                  <a:pt x="0" y="605"/>
                </a:lnTo>
                <a:lnTo>
                  <a:pt x="470" y="605"/>
                </a:lnTo>
                <a:lnTo>
                  <a:pt x="470" y="0"/>
                </a:lnTo>
                <a:close/>
              </a:path>
            </a:pathLst>
          </a:custGeom>
          <a:gradFill>
            <a:gsLst>
              <a:gs pos="0">
                <a:srgbClr val="0090DA"/>
              </a:gs>
              <a:gs pos="54000">
                <a:srgbClr val="0090DA"/>
              </a:gs>
              <a:gs pos="98000">
                <a:srgbClr val="2BC4F3"/>
              </a:gs>
              <a:gs pos="100000">
                <a:srgbClr val="00AEEE"/>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1" name="Google Shape;1391;p230"/>
          <p:cNvSpPr/>
          <p:nvPr/>
        </p:nvSpPr>
        <p:spPr>
          <a:xfrm>
            <a:off x="8397875" y="612226"/>
            <a:ext cx="746125" cy="607183"/>
          </a:xfrm>
          <a:custGeom>
            <a:rect b="b" l="l" r="r" t="t"/>
            <a:pathLst>
              <a:path extrusionOk="0" h="602" w="470">
                <a:moveTo>
                  <a:pt x="0" y="0"/>
                </a:moveTo>
                <a:lnTo>
                  <a:pt x="470" y="602"/>
                </a:lnTo>
                <a:lnTo>
                  <a:pt x="470" y="0"/>
                </a:lnTo>
                <a:lnTo>
                  <a:pt x="0" y="0"/>
                </a:lnTo>
                <a:close/>
              </a:path>
            </a:pathLst>
          </a:custGeom>
          <a:gradFill>
            <a:gsLst>
              <a:gs pos="0">
                <a:srgbClr val="AAAAAA"/>
              </a:gs>
              <a:gs pos="54000">
                <a:srgbClr val="AAAAAA"/>
              </a:gs>
              <a:gs pos="98000">
                <a:srgbClr val="D2D2D2"/>
              </a:gs>
              <a:gs pos="100000">
                <a:srgbClr val="B9B9B9"/>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2" name="Google Shape;1392;p230"/>
          <p:cNvSpPr/>
          <p:nvPr/>
        </p:nvSpPr>
        <p:spPr>
          <a:xfrm>
            <a:off x="7415212" y="612226"/>
            <a:ext cx="1555750" cy="610209"/>
          </a:xfrm>
          <a:custGeom>
            <a:rect b="b" l="l" r="r" t="t"/>
            <a:pathLst>
              <a:path extrusionOk="0" h="605" w="980">
                <a:moveTo>
                  <a:pt x="510" y="0"/>
                </a:moveTo>
                <a:lnTo>
                  <a:pt x="980" y="605"/>
                </a:lnTo>
                <a:lnTo>
                  <a:pt x="470" y="605"/>
                </a:lnTo>
                <a:lnTo>
                  <a:pt x="0" y="0"/>
                </a:lnTo>
                <a:lnTo>
                  <a:pt x="510" y="0"/>
                </a:lnTo>
                <a:lnTo>
                  <a:pt x="51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3" name="Google Shape;1393;p230"/>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394" name="Shape 1394"/>
        <p:cNvGrpSpPr/>
        <p:nvPr/>
      </p:nvGrpSpPr>
      <p:grpSpPr>
        <a:xfrm>
          <a:off x="0" y="0"/>
          <a:ext cx="0" cy="0"/>
          <a:chOff x="0" y="0"/>
          <a:chExt cx="0" cy="0"/>
        </a:xfrm>
      </p:grpSpPr>
      <p:sp>
        <p:nvSpPr>
          <p:cNvPr id="1395" name="Google Shape;1395;p231"/>
          <p:cNvSpPr txBox="1"/>
          <p:nvPr>
            <p:ph type="title"/>
          </p:nvPr>
        </p:nvSpPr>
        <p:spPr>
          <a:xfrm>
            <a:off x="457200" y="205978"/>
            <a:ext cx="687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1396" name="Google Shape;1396;p231"/>
          <p:cNvSpPr txBox="1"/>
          <p:nvPr>
            <p:ph idx="1" type="body"/>
          </p:nvPr>
        </p:nvSpPr>
        <p:spPr>
          <a:xfrm>
            <a:off x="457200" y="1200150"/>
            <a:ext cx="4038600" cy="3630300"/>
          </a:xfrm>
          <a:prstGeom prst="rect">
            <a:avLst/>
          </a:prstGeom>
          <a:noFill/>
          <a:ln>
            <a:noFill/>
          </a:ln>
        </p:spPr>
        <p:txBody>
          <a:bodyPr anchorCtr="0" anchor="t" bIns="91425" lIns="91425" spcFirstLastPara="1" rIns="91425" wrap="square" tIns="91425">
            <a:noAutofit/>
          </a:bodyPr>
          <a:lstStyle>
            <a:lvl1pPr indent="-431800" lvl="0" marL="457200" algn="l">
              <a:lnSpc>
                <a:spcPct val="100000"/>
              </a:lnSpc>
              <a:spcBef>
                <a:spcPts val="0"/>
              </a:spcBef>
              <a:spcAft>
                <a:spcPts val="0"/>
              </a:spcAft>
              <a:buSzPts val="3200"/>
              <a:buChar char="●"/>
              <a:defRPr sz="2800"/>
            </a:lvl1pPr>
            <a:lvl2pPr indent="-406400" lvl="1" marL="914400" algn="l">
              <a:lnSpc>
                <a:spcPct val="100000"/>
              </a:lnSpc>
              <a:spcBef>
                <a:spcPts val="0"/>
              </a:spcBef>
              <a:spcAft>
                <a:spcPts val="0"/>
              </a:spcAft>
              <a:buSzPts val="2800"/>
              <a:buChar char="○"/>
              <a:defRPr sz="2400"/>
            </a:lvl2pPr>
            <a:lvl3pPr indent="-381000" lvl="2" marL="1371600" algn="l">
              <a:lnSpc>
                <a:spcPct val="100000"/>
              </a:lnSpc>
              <a:spcBef>
                <a:spcPts val="0"/>
              </a:spcBef>
              <a:spcAft>
                <a:spcPts val="0"/>
              </a:spcAft>
              <a:buSzPts val="2400"/>
              <a:buChar char="■"/>
              <a:defRPr sz="2000"/>
            </a:lvl3pPr>
            <a:lvl4pPr indent="-355600" lvl="3" marL="1828800" algn="l">
              <a:lnSpc>
                <a:spcPct val="100000"/>
              </a:lnSpc>
              <a:spcBef>
                <a:spcPts val="0"/>
              </a:spcBef>
              <a:spcAft>
                <a:spcPts val="0"/>
              </a:spcAft>
              <a:buSzPts val="2000"/>
              <a:buChar char="●"/>
              <a:defRPr sz="1800"/>
            </a:lvl4pPr>
            <a:lvl5pPr indent="-355600" lvl="4" marL="2286000" algn="l">
              <a:lnSpc>
                <a:spcPct val="100000"/>
              </a:lnSpc>
              <a:spcBef>
                <a:spcPts val="0"/>
              </a:spcBef>
              <a:spcAft>
                <a:spcPts val="0"/>
              </a:spcAft>
              <a:buSzPts val="2000"/>
              <a:buChar char="○"/>
              <a:defRPr sz="1800"/>
            </a:lvl5pPr>
            <a:lvl6pPr indent="-355600" lvl="5" marL="2743200" algn="l">
              <a:lnSpc>
                <a:spcPct val="100000"/>
              </a:lnSpc>
              <a:spcBef>
                <a:spcPts val="0"/>
              </a:spcBef>
              <a:spcAft>
                <a:spcPts val="0"/>
              </a:spcAft>
              <a:buSzPts val="2000"/>
              <a:buChar char="■"/>
              <a:defRPr sz="1800"/>
            </a:lvl6pPr>
            <a:lvl7pPr indent="-355600" lvl="6" marL="3200400" algn="l">
              <a:lnSpc>
                <a:spcPct val="100000"/>
              </a:lnSpc>
              <a:spcBef>
                <a:spcPts val="0"/>
              </a:spcBef>
              <a:spcAft>
                <a:spcPts val="0"/>
              </a:spcAft>
              <a:buSzPts val="2000"/>
              <a:buChar char="●"/>
              <a:defRPr sz="1800"/>
            </a:lvl7pPr>
            <a:lvl8pPr indent="-355600" lvl="7" marL="3657600" algn="l">
              <a:lnSpc>
                <a:spcPct val="100000"/>
              </a:lnSpc>
              <a:spcBef>
                <a:spcPts val="0"/>
              </a:spcBef>
              <a:spcAft>
                <a:spcPts val="0"/>
              </a:spcAft>
              <a:buSzPts val="2000"/>
              <a:buChar char="○"/>
              <a:defRPr sz="1800"/>
            </a:lvl8pPr>
            <a:lvl9pPr indent="-355600" lvl="8" marL="4114800" algn="l">
              <a:lnSpc>
                <a:spcPct val="100000"/>
              </a:lnSpc>
              <a:spcBef>
                <a:spcPts val="0"/>
              </a:spcBef>
              <a:spcAft>
                <a:spcPts val="0"/>
              </a:spcAft>
              <a:buSzPts val="2000"/>
              <a:buChar char="■"/>
              <a:defRPr sz="1800"/>
            </a:lvl9pPr>
          </a:lstStyle>
          <a:p/>
        </p:txBody>
      </p:sp>
      <p:sp>
        <p:nvSpPr>
          <p:cNvPr id="1397" name="Google Shape;1397;p231"/>
          <p:cNvSpPr txBox="1"/>
          <p:nvPr>
            <p:ph idx="2" type="body"/>
          </p:nvPr>
        </p:nvSpPr>
        <p:spPr>
          <a:xfrm>
            <a:off x="4648200" y="1200150"/>
            <a:ext cx="4038600" cy="3630300"/>
          </a:xfrm>
          <a:prstGeom prst="rect">
            <a:avLst/>
          </a:prstGeom>
          <a:noFill/>
          <a:ln>
            <a:noFill/>
          </a:ln>
        </p:spPr>
        <p:txBody>
          <a:bodyPr anchorCtr="0" anchor="t" bIns="91425" lIns="91425" spcFirstLastPara="1" rIns="91425" wrap="square" tIns="91425">
            <a:noAutofit/>
          </a:bodyPr>
          <a:lstStyle>
            <a:lvl1pPr indent="-431800" lvl="0" marL="457200" algn="l">
              <a:lnSpc>
                <a:spcPct val="100000"/>
              </a:lnSpc>
              <a:spcBef>
                <a:spcPts val="0"/>
              </a:spcBef>
              <a:spcAft>
                <a:spcPts val="0"/>
              </a:spcAft>
              <a:buSzPts val="3200"/>
              <a:buChar char="●"/>
              <a:defRPr sz="2800"/>
            </a:lvl1pPr>
            <a:lvl2pPr indent="-406400" lvl="1" marL="914400" algn="l">
              <a:lnSpc>
                <a:spcPct val="100000"/>
              </a:lnSpc>
              <a:spcBef>
                <a:spcPts val="0"/>
              </a:spcBef>
              <a:spcAft>
                <a:spcPts val="0"/>
              </a:spcAft>
              <a:buSzPts val="2800"/>
              <a:buChar char="○"/>
              <a:defRPr sz="2400"/>
            </a:lvl2pPr>
            <a:lvl3pPr indent="-381000" lvl="2" marL="1371600" algn="l">
              <a:lnSpc>
                <a:spcPct val="100000"/>
              </a:lnSpc>
              <a:spcBef>
                <a:spcPts val="0"/>
              </a:spcBef>
              <a:spcAft>
                <a:spcPts val="0"/>
              </a:spcAft>
              <a:buSzPts val="2400"/>
              <a:buChar char="■"/>
              <a:defRPr sz="2000"/>
            </a:lvl3pPr>
            <a:lvl4pPr indent="-355600" lvl="3" marL="1828800" algn="l">
              <a:lnSpc>
                <a:spcPct val="100000"/>
              </a:lnSpc>
              <a:spcBef>
                <a:spcPts val="0"/>
              </a:spcBef>
              <a:spcAft>
                <a:spcPts val="0"/>
              </a:spcAft>
              <a:buSzPts val="2000"/>
              <a:buChar char="●"/>
              <a:defRPr sz="1800"/>
            </a:lvl4pPr>
            <a:lvl5pPr indent="-355600" lvl="4" marL="2286000" algn="l">
              <a:lnSpc>
                <a:spcPct val="100000"/>
              </a:lnSpc>
              <a:spcBef>
                <a:spcPts val="0"/>
              </a:spcBef>
              <a:spcAft>
                <a:spcPts val="0"/>
              </a:spcAft>
              <a:buSzPts val="2000"/>
              <a:buChar char="○"/>
              <a:defRPr sz="1800"/>
            </a:lvl5pPr>
            <a:lvl6pPr indent="-355600" lvl="5" marL="2743200" algn="l">
              <a:lnSpc>
                <a:spcPct val="100000"/>
              </a:lnSpc>
              <a:spcBef>
                <a:spcPts val="0"/>
              </a:spcBef>
              <a:spcAft>
                <a:spcPts val="0"/>
              </a:spcAft>
              <a:buSzPts val="2000"/>
              <a:buChar char="■"/>
              <a:defRPr sz="1800"/>
            </a:lvl6pPr>
            <a:lvl7pPr indent="-355600" lvl="6" marL="3200400" algn="l">
              <a:lnSpc>
                <a:spcPct val="100000"/>
              </a:lnSpc>
              <a:spcBef>
                <a:spcPts val="0"/>
              </a:spcBef>
              <a:spcAft>
                <a:spcPts val="0"/>
              </a:spcAft>
              <a:buSzPts val="2000"/>
              <a:buChar char="●"/>
              <a:defRPr sz="1800"/>
            </a:lvl7pPr>
            <a:lvl8pPr indent="-355600" lvl="7" marL="3657600" algn="l">
              <a:lnSpc>
                <a:spcPct val="100000"/>
              </a:lnSpc>
              <a:spcBef>
                <a:spcPts val="0"/>
              </a:spcBef>
              <a:spcAft>
                <a:spcPts val="0"/>
              </a:spcAft>
              <a:buSzPts val="2000"/>
              <a:buChar char="○"/>
              <a:defRPr sz="1800"/>
            </a:lvl8pPr>
            <a:lvl9pPr indent="-355600" lvl="8" marL="4114800" algn="l">
              <a:lnSpc>
                <a:spcPct val="100000"/>
              </a:lnSpc>
              <a:spcBef>
                <a:spcPts val="0"/>
              </a:spcBef>
              <a:spcAft>
                <a:spcPts val="0"/>
              </a:spcAft>
              <a:buSzPts val="2000"/>
              <a:buChar char="■"/>
              <a:defRPr sz="1800"/>
            </a:lvl9pPr>
          </a:lstStyle>
          <a:p/>
        </p:txBody>
      </p:sp>
      <p:sp>
        <p:nvSpPr>
          <p:cNvPr id="1398" name="Google Shape;1398;p231"/>
          <p:cNvSpPr/>
          <p:nvPr/>
        </p:nvSpPr>
        <p:spPr>
          <a:xfrm>
            <a:off x="7415212" y="0"/>
            <a:ext cx="1555750" cy="612226"/>
          </a:xfrm>
          <a:custGeom>
            <a:rect b="b" l="l" r="r" t="t"/>
            <a:pathLst>
              <a:path extrusionOk="0" h="607" w="980">
                <a:moveTo>
                  <a:pt x="510" y="607"/>
                </a:moveTo>
                <a:lnTo>
                  <a:pt x="980" y="0"/>
                </a:lnTo>
                <a:lnTo>
                  <a:pt x="470" y="0"/>
                </a:lnTo>
                <a:lnTo>
                  <a:pt x="0" y="607"/>
                </a:lnTo>
                <a:lnTo>
                  <a:pt x="510" y="607"/>
                </a:lnTo>
                <a:lnTo>
                  <a:pt x="510" y="607"/>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9" name="Google Shape;1399;p231"/>
          <p:cNvSpPr/>
          <p:nvPr/>
        </p:nvSpPr>
        <p:spPr>
          <a:xfrm>
            <a:off x="8397875" y="1310184"/>
            <a:ext cx="746125" cy="610209"/>
          </a:xfrm>
          <a:custGeom>
            <a:rect b="b" l="l" r="r" t="t"/>
            <a:pathLst>
              <a:path extrusionOk="0" h="605" w="470">
                <a:moveTo>
                  <a:pt x="470" y="0"/>
                </a:moveTo>
                <a:lnTo>
                  <a:pt x="0" y="605"/>
                </a:lnTo>
                <a:lnTo>
                  <a:pt x="470" y="605"/>
                </a:lnTo>
                <a:lnTo>
                  <a:pt x="470" y="0"/>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0" name="Google Shape;1400;p231"/>
          <p:cNvSpPr/>
          <p:nvPr/>
        </p:nvSpPr>
        <p:spPr>
          <a:xfrm>
            <a:off x="8397875" y="1920393"/>
            <a:ext cx="746125" cy="610209"/>
          </a:xfrm>
          <a:custGeom>
            <a:rect b="b" l="l" r="r" t="t"/>
            <a:pathLst>
              <a:path extrusionOk="0" h="605" w="470">
                <a:moveTo>
                  <a:pt x="0" y="0"/>
                </a:moveTo>
                <a:lnTo>
                  <a:pt x="470" y="605"/>
                </a:lnTo>
                <a:lnTo>
                  <a:pt x="470" y="0"/>
                </a:lnTo>
                <a:lnTo>
                  <a:pt x="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1" name="Google Shape;1401;p231"/>
          <p:cNvSpPr/>
          <p:nvPr/>
        </p:nvSpPr>
        <p:spPr>
          <a:xfrm>
            <a:off x="7415212" y="612226"/>
            <a:ext cx="1555750" cy="610209"/>
          </a:xfrm>
          <a:custGeom>
            <a:rect b="b" l="l" r="r" t="t"/>
            <a:pathLst>
              <a:path extrusionOk="0" h="605" w="980">
                <a:moveTo>
                  <a:pt x="510" y="0"/>
                </a:moveTo>
                <a:lnTo>
                  <a:pt x="980" y="605"/>
                </a:lnTo>
                <a:lnTo>
                  <a:pt x="470" y="605"/>
                </a:lnTo>
                <a:lnTo>
                  <a:pt x="0" y="0"/>
                </a:lnTo>
                <a:lnTo>
                  <a:pt x="510" y="0"/>
                </a:lnTo>
                <a:lnTo>
                  <a:pt x="51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2" name="Google Shape;1402;p231"/>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03" name="Shape 1403"/>
        <p:cNvGrpSpPr/>
        <p:nvPr/>
      </p:nvGrpSpPr>
      <p:grpSpPr>
        <a:xfrm>
          <a:off x="0" y="0"/>
          <a:ext cx="0" cy="0"/>
          <a:chOff x="0" y="0"/>
          <a:chExt cx="0" cy="0"/>
        </a:xfrm>
      </p:grpSpPr>
      <p:sp>
        <p:nvSpPr>
          <p:cNvPr id="1404" name="Google Shape;1404;p232"/>
          <p:cNvSpPr txBox="1"/>
          <p:nvPr>
            <p:ph type="title"/>
          </p:nvPr>
        </p:nvSpPr>
        <p:spPr>
          <a:xfrm>
            <a:off x="457200" y="205978"/>
            <a:ext cx="687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1405" name="Google Shape;1405;p232"/>
          <p:cNvSpPr/>
          <p:nvPr/>
        </p:nvSpPr>
        <p:spPr>
          <a:xfrm>
            <a:off x="3175" y="2614613"/>
            <a:ext cx="635000" cy="611981"/>
          </a:xfrm>
          <a:custGeom>
            <a:rect b="b" l="l" r="r" t="t"/>
            <a:pathLst>
              <a:path extrusionOk="0" h="514" w="400">
                <a:moveTo>
                  <a:pt x="2" y="0"/>
                </a:moveTo>
                <a:lnTo>
                  <a:pt x="0" y="0"/>
                </a:lnTo>
                <a:lnTo>
                  <a:pt x="0" y="514"/>
                </a:lnTo>
                <a:lnTo>
                  <a:pt x="400" y="514"/>
                </a:lnTo>
                <a:lnTo>
                  <a:pt x="2" y="0"/>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6" name="Google Shape;1406;p232"/>
          <p:cNvSpPr/>
          <p:nvPr/>
        </p:nvSpPr>
        <p:spPr>
          <a:xfrm>
            <a:off x="3175" y="3226594"/>
            <a:ext cx="635000" cy="609600"/>
          </a:xfrm>
          <a:custGeom>
            <a:rect b="b" l="l" r="r" t="t"/>
            <a:pathLst>
              <a:path extrusionOk="0" h="512" w="400">
                <a:moveTo>
                  <a:pt x="400" y="0"/>
                </a:moveTo>
                <a:lnTo>
                  <a:pt x="0" y="0"/>
                </a:lnTo>
                <a:lnTo>
                  <a:pt x="0" y="512"/>
                </a:lnTo>
                <a:lnTo>
                  <a:pt x="2" y="512"/>
                </a:lnTo>
                <a:lnTo>
                  <a:pt x="400" y="0"/>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7" name="Google Shape;1407;p232"/>
          <p:cNvSpPr/>
          <p:nvPr/>
        </p:nvSpPr>
        <p:spPr>
          <a:xfrm>
            <a:off x="152400" y="4533900"/>
            <a:ext cx="1317625" cy="609600"/>
          </a:xfrm>
          <a:custGeom>
            <a:rect b="b" l="l" r="r" t="t"/>
            <a:pathLst>
              <a:path extrusionOk="0" h="512" w="830">
                <a:moveTo>
                  <a:pt x="398" y="0"/>
                </a:moveTo>
                <a:lnTo>
                  <a:pt x="0" y="512"/>
                </a:lnTo>
                <a:lnTo>
                  <a:pt x="432" y="512"/>
                </a:lnTo>
                <a:lnTo>
                  <a:pt x="830" y="0"/>
                </a:lnTo>
                <a:lnTo>
                  <a:pt x="398" y="0"/>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8" name="Google Shape;1408;p232"/>
          <p:cNvSpPr/>
          <p:nvPr/>
        </p:nvSpPr>
        <p:spPr>
          <a:xfrm>
            <a:off x="152400" y="3924300"/>
            <a:ext cx="1317625" cy="609600"/>
          </a:xfrm>
          <a:custGeom>
            <a:rect b="b" l="l" r="r" t="t"/>
            <a:pathLst>
              <a:path extrusionOk="0" h="512" w="830">
                <a:moveTo>
                  <a:pt x="398" y="512"/>
                </a:moveTo>
                <a:lnTo>
                  <a:pt x="830" y="512"/>
                </a:lnTo>
                <a:lnTo>
                  <a:pt x="432" y="0"/>
                </a:lnTo>
                <a:lnTo>
                  <a:pt x="0" y="0"/>
                </a:lnTo>
                <a:lnTo>
                  <a:pt x="398" y="512"/>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9" name="Google Shape;1409;p232"/>
          <p:cNvSpPr/>
          <p:nvPr/>
        </p:nvSpPr>
        <p:spPr>
          <a:xfrm>
            <a:off x="7415212" y="0"/>
            <a:ext cx="1555750" cy="612226"/>
          </a:xfrm>
          <a:custGeom>
            <a:rect b="b" l="l" r="r" t="t"/>
            <a:pathLst>
              <a:path extrusionOk="0" h="607" w="980">
                <a:moveTo>
                  <a:pt x="510" y="607"/>
                </a:moveTo>
                <a:lnTo>
                  <a:pt x="980" y="0"/>
                </a:lnTo>
                <a:lnTo>
                  <a:pt x="470" y="0"/>
                </a:lnTo>
                <a:lnTo>
                  <a:pt x="0" y="607"/>
                </a:lnTo>
                <a:lnTo>
                  <a:pt x="510" y="607"/>
                </a:lnTo>
                <a:lnTo>
                  <a:pt x="510" y="607"/>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0" name="Google Shape;1410;p232"/>
          <p:cNvSpPr/>
          <p:nvPr/>
        </p:nvSpPr>
        <p:spPr>
          <a:xfrm>
            <a:off x="8397875" y="1310184"/>
            <a:ext cx="746125" cy="610209"/>
          </a:xfrm>
          <a:custGeom>
            <a:rect b="b" l="l" r="r" t="t"/>
            <a:pathLst>
              <a:path extrusionOk="0" h="605" w="470">
                <a:moveTo>
                  <a:pt x="470" y="0"/>
                </a:moveTo>
                <a:lnTo>
                  <a:pt x="0" y="605"/>
                </a:lnTo>
                <a:lnTo>
                  <a:pt x="470" y="605"/>
                </a:lnTo>
                <a:lnTo>
                  <a:pt x="470" y="0"/>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1" name="Google Shape;1411;p232"/>
          <p:cNvSpPr/>
          <p:nvPr/>
        </p:nvSpPr>
        <p:spPr>
          <a:xfrm>
            <a:off x="8397875" y="1920393"/>
            <a:ext cx="746125" cy="610209"/>
          </a:xfrm>
          <a:custGeom>
            <a:rect b="b" l="l" r="r" t="t"/>
            <a:pathLst>
              <a:path extrusionOk="0" h="605" w="470">
                <a:moveTo>
                  <a:pt x="0" y="0"/>
                </a:moveTo>
                <a:lnTo>
                  <a:pt x="470" y="605"/>
                </a:lnTo>
                <a:lnTo>
                  <a:pt x="470" y="0"/>
                </a:lnTo>
                <a:lnTo>
                  <a:pt x="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2" name="Google Shape;1412;p232"/>
          <p:cNvSpPr/>
          <p:nvPr/>
        </p:nvSpPr>
        <p:spPr>
          <a:xfrm>
            <a:off x="7415212" y="612226"/>
            <a:ext cx="1555750" cy="610209"/>
          </a:xfrm>
          <a:custGeom>
            <a:rect b="b" l="l" r="r" t="t"/>
            <a:pathLst>
              <a:path extrusionOk="0" h="605" w="980">
                <a:moveTo>
                  <a:pt x="510" y="0"/>
                </a:moveTo>
                <a:lnTo>
                  <a:pt x="980" y="605"/>
                </a:lnTo>
                <a:lnTo>
                  <a:pt x="470" y="605"/>
                </a:lnTo>
                <a:lnTo>
                  <a:pt x="0" y="0"/>
                </a:lnTo>
                <a:lnTo>
                  <a:pt x="510" y="0"/>
                </a:lnTo>
                <a:lnTo>
                  <a:pt x="51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3" name="Google Shape;1413;p232"/>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414" name="Shape 1414"/>
        <p:cNvGrpSpPr/>
        <p:nvPr/>
      </p:nvGrpSpPr>
      <p:grpSpPr>
        <a:xfrm>
          <a:off x="0" y="0"/>
          <a:ext cx="0" cy="0"/>
          <a:chOff x="0" y="0"/>
          <a:chExt cx="0" cy="0"/>
        </a:xfrm>
      </p:grpSpPr>
      <p:sp>
        <p:nvSpPr>
          <p:cNvPr id="1415" name="Google Shape;1415;p233"/>
          <p:cNvSpPr txBox="1"/>
          <p:nvPr>
            <p:ph idx="1" type="body"/>
          </p:nvPr>
        </p:nvSpPr>
        <p:spPr>
          <a:xfrm>
            <a:off x="1574800" y="3320654"/>
            <a:ext cx="5486400" cy="513300"/>
          </a:xfrm>
          <a:prstGeom prst="rect">
            <a:avLst/>
          </a:prstGeom>
          <a:noFill/>
          <a:ln>
            <a:noFill/>
          </a:ln>
        </p:spPr>
        <p:txBody>
          <a:bodyPr anchorCtr="0" anchor="t" bIns="91425" lIns="91425" spcFirstLastPara="1" rIns="91425" wrap="square" tIns="91425">
            <a:noAutofit/>
          </a:bodyPr>
          <a:lstStyle>
            <a:lvl1pPr indent="-228600" lvl="0" marL="457200" algn="ctr">
              <a:lnSpc>
                <a:spcPct val="100000"/>
              </a:lnSpc>
              <a:spcBef>
                <a:spcPts val="0"/>
              </a:spcBef>
              <a:spcAft>
                <a:spcPts val="0"/>
              </a:spcAft>
              <a:buSzPts val="1800"/>
              <a:buNone/>
              <a:defRPr sz="1800"/>
            </a:lvl1pPr>
          </a:lstStyle>
          <a:p/>
        </p:txBody>
      </p:sp>
      <p:sp>
        <p:nvSpPr>
          <p:cNvPr id="1416" name="Google Shape;1416;p233"/>
          <p:cNvSpPr/>
          <p:nvPr/>
        </p:nvSpPr>
        <p:spPr>
          <a:xfrm>
            <a:off x="3175" y="2614613"/>
            <a:ext cx="635000" cy="611981"/>
          </a:xfrm>
          <a:custGeom>
            <a:rect b="b" l="l" r="r" t="t"/>
            <a:pathLst>
              <a:path extrusionOk="0" h="514" w="400">
                <a:moveTo>
                  <a:pt x="2" y="0"/>
                </a:moveTo>
                <a:lnTo>
                  <a:pt x="0" y="0"/>
                </a:lnTo>
                <a:lnTo>
                  <a:pt x="0" y="514"/>
                </a:lnTo>
                <a:lnTo>
                  <a:pt x="400" y="514"/>
                </a:lnTo>
                <a:lnTo>
                  <a:pt x="2" y="0"/>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7" name="Google Shape;1417;p233"/>
          <p:cNvSpPr/>
          <p:nvPr/>
        </p:nvSpPr>
        <p:spPr>
          <a:xfrm>
            <a:off x="3175" y="3226594"/>
            <a:ext cx="635000" cy="609600"/>
          </a:xfrm>
          <a:custGeom>
            <a:rect b="b" l="l" r="r" t="t"/>
            <a:pathLst>
              <a:path extrusionOk="0" h="512" w="400">
                <a:moveTo>
                  <a:pt x="400" y="0"/>
                </a:moveTo>
                <a:lnTo>
                  <a:pt x="0" y="0"/>
                </a:lnTo>
                <a:lnTo>
                  <a:pt x="0" y="512"/>
                </a:lnTo>
                <a:lnTo>
                  <a:pt x="2" y="512"/>
                </a:lnTo>
                <a:lnTo>
                  <a:pt x="400" y="0"/>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8" name="Google Shape;1418;p233"/>
          <p:cNvSpPr/>
          <p:nvPr/>
        </p:nvSpPr>
        <p:spPr>
          <a:xfrm>
            <a:off x="152400" y="4533900"/>
            <a:ext cx="1317625" cy="609600"/>
          </a:xfrm>
          <a:custGeom>
            <a:rect b="b" l="l" r="r" t="t"/>
            <a:pathLst>
              <a:path extrusionOk="0" h="512" w="830">
                <a:moveTo>
                  <a:pt x="398" y="0"/>
                </a:moveTo>
                <a:lnTo>
                  <a:pt x="0" y="512"/>
                </a:lnTo>
                <a:lnTo>
                  <a:pt x="432" y="512"/>
                </a:lnTo>
                <a:lnTo>
                  <a:pt x="830" y="0"/>
                </a:lnTo>
                <a:lnTo>
                  <a:pt x="398" y="0"/>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9" name="Google Shape;1419;p233"/>
          <p:cNvSpPr/>
          <p:nvPr/>
        </p:nvSpPr>
        <p:spPr>
          <a:xfrm>
            <a:off x="152400" y="3924300"/>
            <a:ext cx="1317625" cy="609600"/>
          </a:xfrm>
          <a:custGeom>
            <a:rect b="b" l="l" r="r" t="t"/>
            <a:pathLst>
              <a:path extrusionOk="0" h="512" w="830">
                <a:moveTo>
                  <a:pt x="398" y="512"/>
                </a:moveTo>
                <a:lnTo>
                  <a:pt x="830" y="512"/>
                </a:lnTo>
                <a:lnTo>
                  <a:pt x="432" y="0"/>
                </a:lnTo>
                <a:lnTo>
                  <a:pt x="0" y="0"/>
                </a:lnTo>
                <a:lnTo>
                  <a:pt x="398" y="512"/>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0" name="Google Shape;1420;p233"/>
          <p:cNvSpPr/>
          <p:nvPr/>
        </p:nvSpPr>
        <p:spPr>
          <a:xfrm>
            <a:off x="7415212" y="0"/>
            <a:ext cx="1555750" cy="612226"/>
          </a:xfrm>
          <a:custGeom>
            <a:rect b="b" l="l" r="r" t="t"/>
            <a:pathLst>
              <a:path extrusionOk="0" h="607" w="980">
                <a:moveTo>
                  <a:pt x="510" y="607"/>
                </a:moveTo>
                <a:lnTo>
                  <a:pt x="980" y="0"/>
                </a:lnTo>
                <a:lnTo>
                  <a:pt x="470" y="0"/>
                </a:lnTo>
                <a:lnTo>
                  <a:pt x="0" y="607"/>
                </a:lnTo>
                <a:lnTo>
                  <a:pt x="510" y="607"/>
                </a:lnTo>
                <a:lnTo>
                  <a:pt x="510" y="607"/>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1" name="Google Shape;1421;p233"/>
          <p:cNvSpPr/>
          <p:nvPr/>
        </p:nvSpPr>
        <p:spPr>
          <a:xfrm>
            <a:off x="8397875" y="1310184"/>
            <a:ext cx="746125" cy="610209"/>
          </a:xfrm>
          <a:custGeom>
            <a:rect b="b" l="l" r="r" t="t"/>
            <a:pathLst>
              <a:path extrusionOk="0" h="605" w="470">
                <a:moveTo>
                  <a:pt x="470" y="0"/>
                </a:moveTo>
                <a:lnTo>
                  <a:pt x="0" y="605"/>
                </a:lnTo>
                <a:lnTo>
                  <a:pt x="470" y="605"/>
                </a:lnTo>
                <a:lnTo>
                  <a:pt x="470" y="0"/>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2" name="Google Shape;1422;p233"/>
          <p:cNvSpPr/>
          <p:nvPr/>
        </p:nvSpPr>
        <p:spPr>
          <a:xfrm>
            <a:off x="8397875" y="1920393"/>
            <a:ext cx="746125" cy="610209"/>
          </a:xfrm>
          <a:custGeom>
            <a:rect b="b" l="l" r="r" t="t"/>
            <a:pathLst>
              <a:path extrusionOk="0" h="605" w="470">
                <a:moveTo>
                  <a:pt x="0" y="0"/>
                </a:moveTo>
                <a:lnTo>
                  <a:pt x="470" y="605"/>
                </a:lnTo>
                <a:lnTo>
                  <a:pt x="470" y="0"/>
                </a:lnTo>
                <a:lnTo>
                  <a:pt x="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3" name="Google Shape;1423;p233"/>
          <p:cNvSpPr/>
          <p:nvPr/>
        </p:nvSpPr>
        <p:spPr>
          <a:xfrm>
            <a:off x="7415212" y="612226"/>
            <a:ext cx="1555750" cy="610209"/>
          </a:xfrm>
          <a:custGeom>
            <a:rect b="b" l="l" r="r" t="t"/>
            <a:pathLst>
              <a:path extrusionOk="0" h="605" w="980">
                <a:moveTo>
                  <a:pt x="510" y="0"/>
                </a:moveTo>
                <a:lnTo>
                  <a:pt x="980" y="605"/>
                </a:lnTo>
                <a:lnTo>
                  <a:pt x="470" y="605"/>
                </a:lnTo>
                <a:lnTo>
                  <a:pt x="0" y="0"/>
                </a:lnTo>
                <a:lnTo>
                  <a:pt x="510" y="0"/>
                </a:lnTo>
                <a:lnTo>
                  <a:pt x="51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4" name="Google Shape;1424;p233"/>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25" name="Shape 1425"/>
        <p:cNvGrpSpPr/>
        <p:nvPr/>
      </p:nvGrpSpPr>
      <p:grpSpPr>
        <a:xfrm>
          <a:off x="0" y="0"/>
          <a:ext cx="0" cy="0"/>
          <a:chOff x="0" y="0"/>
          <a:chExt cx="0" cy="0"/>
        </a:xfrm>
      </p:grpSpPr>
      <p:sp>
        <p:nvSpPr>
          <p:cNvPr id="1426" name="Google Shape;1426;p234"/>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471" name="Shape 1471"/>
        <p:cNvGrpSpPr/>
        <p:nvPr/>
      </p:nvGrpSpPr>
      <p:grpSpPr>
        <a:xfrm>
          <a:off x="0" y="0"/>
          <a:ext cx="0" cy="0"/>
          <a:chOff x="0" y="0"/>
          <a:chExt cx="0" cy="0"/>
        </a:xfrm>
      </p:grpSpPr>
      <p:sp>
        <p:nvSpPr>
          <p:cNvPr id="1472" name="Google Shape;1472;p236"/>
          <p:cNvSpPr/>
          <p:nvPr/>
        </p:nvSpPr>
        <p:spPr>
          <a:xfrm>
            <a:off x="0" y="1"/>
            <a:ext cx="9144000" cy="937500"/>
          </a:xfrm>
          <a:prstGeom prst="rect">
            <a:avLst/>
          </a:prstGeom>
          <a:solidFill>
            <a:srgbClr val="0C0C0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3" name="Google Shape;1473;p236"/>
          <p:cNvSpPr/>
          <p:nvPr/>
        </p:nvSpPr>
        <p:spPr>
          <a:xfrm>
            <a:off x="0" y="226265"/>
            <a:ext cx="9144000" cy="795917"/>
          </a:xfrm>
          <a:custGeom>
            <a:rect b="b" l="l" r="r" t="t"/>
            <a:pathLst>
              <a:path extrusionOk="0" h="1440573" w="9144000">
                <a:moveTo>
                  <a:pt x="8881" y="1"/>
                </a:moveTo>
                <a:lnTo>
                  <a:pt x="9126239" y="44075"/>
                </a:lnTo>
                <a:lnTo>
                  <a:pt x="9144000" y="1303180"/>
                </a:lnTo>
                <a:lnTo>
                  <a:pt x="8922142" y="1440573"/>
                </a:lnTo>
                <a:lnTo>
                  <a:pt x="8672386" y="1291790"/>
                </a:lnTo>
                <a:lnTo>
                  <a:pt x="8449199" y="1414005"/>
                </a:lnTo>
                <a:lnTo>
                  <a:pt x="8210071" y="1302417"/>
                </a:lnTo>
                <a:lnTo>
                  <a:pt x="7976257" y="1408691"/>
                </a:lnTo>
                <a:lnTo>
                  <a:pt x="7737129" y="1286476"/>
                </a:lnTo>
                <a:lnTo>
                  <a:pt x="7503314" y="1414005"/>
                </a:lnTo>
                <a:lnTo>
                  <a:pt x="7269500" y="1291790"/>
                </a:lnTo>
                <a:lnTo>
                  <a:pt x="7030372" y="1414005"/>
                </a:lnTo>
                <a:lnTo>
                  <a:pt x="6796557" y="1281162"/>
                </a:lnTo>
                <a:lnTo>
                  <a:pt x="6568057" y="1414005"/>
                </a:lnTo>
                <a:lnTo>
                  <a:pt x="6334243" y="1281163"/>
                </a:lnTo>
                <a:lnTo>
                  <a:pt x="6100428" y="1419319"/>
                </a:lnTo>
                <a:lnTo>
                  <a:pt x="5866614" y="1281163"/>
                </a:lnTo>
                <a:lnTo>
                  <a:pt x="5632800" y="1424632"/>
                </a:lnTo>
                <a:lnTo>
                  <a:pt x="5388357" y="1286476"/>
                </a:lnTo>
                <a:lnTo>
                  <a:pt x="5154543" y="1424632"/>
                </a:lnTo>
                <a:lnTo>
                  <a:pt x="4920729" y="1297104"/>
                </a:lnTo>
                <a:lnTo>
                  <a:pt x="4686914" y="1429946"/>
                </a:lnTo>
                <a:lnTo>
                  <a:pt x="4447786" y="1291790"/>
                </a:lnTo>
                <a:lnTo>
                  <a:pt x="4219286" y="1435260"/>
                </a:lnTo>
                <a:lnTo>
                  <a:pt x="3980157" y="1281163"/>
                </a:lnTo>
                <a:lnTo>
                  <a:pt x="3746343" y="1429946"/>
                </a:lnTo>
                <a:lnTo>
                  <a:pt x="3512529" y="1291790"/>
                </a:lnTo>
                <a:lnTo>
                  <a:pt x="3284028" y="1429946"/>
                </a:lnTo>
                <a:lnTo>
                  <a:pt x="3044900" y="1297104"/>
                </a:lnTo>
                <a:lnTo>
                  <a:pt x="2805772" y="1429946"/>
                </a:lnTo>
                <a:lnTo>
                  <a:pt x="2571958" y="1297104"/>
                </a:lnTo>
                <a:lnTo>
                  <a:pt x="2343457" y="1429946"/>
                </a:lnTo>
                <a:lnTo>
                  <a:pt x="2104329" y="1291790"/>
                </a:lnTo>
                <a:lnTo>
                  <a:pt x="1865201" y="1435260"/>
                </a:lnTo>
                <a:lnTo>
                  <a:pt x="1631386" y="1281163"/>
                </a:lnTo>
                <a:lnTo>
                  <a:pt x="1402886" y="1435260"/>
                </a:lnTo>
                <a:lnTo>
                  <a:pt x="1163758" y="1291790"/>
                </a:lnTo>
                <a:lnTo>
                  <a:pt x="935257" y="1435260"/>
                </a:lnTo>
                <a:lnTo>
                  <a:pt x="696129" y="1291790"/>
                </a:lnTo>
                <a:lnTo>
                  <a:pt x="457001" y="1429946"/>
                </a:lnTo>
                <a:lnTo>
                  <a:pt x="217872" y="1291790"/>
                </a:lnTo>
                <a:lnTo>
                  <a:pt x="0" y="1435260"/>
                </a:lnTo>
                <a:cubicBezTo>
                  <a:pt x="2960" y="956840"/>
                  <a:pt x="5921" y="478421"/>
                  <a:pt x="8881" y="1"/>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474" name="Google Shape;1474;p236"/>
          <p:cNvCxnSpPr/>
          <p:nvPr/>
        </p:nvCxnSpPr>
        <p:spPr>
          <a:xfrm flipH="1" rot="10800000">
            <a:off x="2258963" y="783855"/>
            <a:ext cx="4602300" cy="6900"/>
          </a:xfrm>
          <a:prstGeom prst="straightConnector1">
            <a:avLst/>
          </a:prstGeom>
          <a:noFill/>
          <a:ln cap="rnd" cmpd="sng" w="25400">
            <a:solidFill>
              <a:schemeClr val="accent2"/>
            </a:solidFill>
            <a:prstDash val="dot"/>
            <a:round/>
            <a:headEnd len="sm" w="sm" type="none"/>
            <a:tailEnd len="sm" w="sm" type="none"/>
          </a:ln>
        </p:spPr>
      </p:cxnSp>
      <p:sp>
        <p:nvSpPr>
          <p:cNvPr id="1475" name="Google Shape;1475;p236"/>
          <p:cNvSpPr txBox="1"/>
          <p:nvPr>
            <p:ph idx="1" type="body"/>
          </p:nvPr>
        </p:nvSpPr>
        <p:spPr>
          <a:xfrm>
            <a:off x="457200" y="1200150"/>
            <a:ext cx="8229600" cy="3630000"/>
          </a:xfrm>
          <a:prstGeom prst="rect">
            <a:avLst/>
          </a:prstGeom>
          <a:noFill/>
          <a:ln>
            <a:noFill/>
          </a:ln>
        </p:spPr>
        <p:txBody>
          <a:bodyPr anchorCtr="0" anchor="t" bIns="91425" lIns="91425" spcFirstLastPara="1" rIns="91425" wrap="square" tIns="91425">
            <a:noAutofit/>
          </a:bodyPr>
          <a:lstStyle>
            <a:lvl1pPr indent="-355600" lvl="0" marL="457200" algn="l">
              <a:lnSpc>
                <a:spcPct val="100000"/>
              </a:lnSpc>
              <a:spcBef>
                <a:spcPts val="0"/>
              </a:spcBef>
              <a:spcAft>
                <a:spcPts val="0"/>
              </a:spcAft>
              <a:buSzPts val="2000"/>
              <a:buChar char="●"/>
              <a:defRPr>
                <a:latin typeface="Times New Roman"/>
                <a:ea typeface="Times New Roman"/>
                <a:cs typeface="Times New Roman"/>
                <a:sym typeface="Times New Roman"/>
              </a:defRPr>
            </a:lvl1pPr>
            <a:lvl2pPr indent="-355600" lvl="1" marL="914400" algn="l">
              <a:lnSpc>
                <a:spcPct val="100000"/>
              </a:lnSpc>
              <a:spcBef>
                <a:spcPts val="0"/>
              </a:spcBef>
              <a:spcAft>
                <a:spcPts val="0"/>
              </a:spcAft>
              <a:buSzPts val="2000"/>
              <a:buChar char="○"/>
              <a:defRPr>
                <a:latin typeface="Times New Roman"/>
                <a:ea typeface="Times New Roman"/>
                <a:cs typeface="Times New Roman"/>
                <a:sym typeface="Times New Roman"/>
              </a:defRPr>
            </a:lvl2pPr>
            <a:lvl3pPr indent="-355600" lvl="2" marL="1371600" algn="l">
              <a:lnSpc>
                <a:spcPct val="100000"/>
              </a:lnSpc>
              <a:spcBef>
                <a:spcPts val="0"/>
              </a:spcBef>
              <a:spcAft>
                <a:spcPts val="0"/>
              </a:spcAft>
              <a:buSzPts val="2000"/>
              <a:buChar char="■"/>
              <a:defRPr>
                <a:latin typeface="Times New Roman"/>
                <a:ea typeface="Times New Roman"/>
                <a:cs typeface="Times New Roman"/>
                <a:sym typeface="Times New Roman"/>
              </a:defRPr>
            </a:lvl3pPr>
            <a:lvl4pPr indent="-355600" lvl="3" marL="1828800" algn="l">
              <a:lnSpc>
                <a:spcPct val="100000"/>
              </a:lnSpc>
              <a:spcBef>
                <a:spcPts val="0"/>
              </a:spcBef>
              <a:spcAft>
                <a:spcPts val="0"/>
              </a:spcAft>
              <a:buSzPts val="2000"/>
              <a:buChar char="●"/>
              <a:defRPr>
                <a:latin typeface="Times New Roman"/>
                <a:ea typeface="Times New Roman"/>
                <a:cs typeface="Times New Roman"/>
                <a:sym typeface="Times New Roman"/>
              </a:defRPr>
            </a:lvl4pPr>
            <a:lvl5pPr indent="-355600" lvl="4" marL="2286000" algn="l">
              <a:lnSpc>
                <a:spcPct val="100000"/>
              </a:lnSpc>
              <a:spcBef>
                <a:spcPts val="0"/>
              </a:spcBef>
              <a:spcAft>
                <a:spcPts val="0"/>
              </a:spcAft>
              <a:buSzPts val="2000"/>
              <a:buChar char="○"/>
              <a:defRPr>
                <a:latin typeface="Times New Roman"/>
                <a:ea typeface="Times New Roman"/>
                <a:cs typeface="Times New Roman"/>
                <a:sym typeface="Times New Roman"/>
              </a:defRPr>
            </a:lvl5pPr>
            <a:lvl6pPr indent="-355600" lvl="5" marL="2743200" algn="l">
              <a:lnSpc>
                <a:spcPct val="100000"/>
              </a:lnSpc>
              <a:spcBef>
                <a:spcPts val="0"/>
              </a:spcBef>
              <a:spcAft>
                <a:spcPts val="0"/>
              </a:spcAft>
              <a:buSzPts val="2000"/>
              <a:buChar char="■"/>
              <a:defRPr/>
            </a:lvl6pPr>
            <a:lvl7pPr indent="-355600" lvl="6" marL="3200400" algn="l">
              <a:lnSpc>
                <a:spcPct val="100000"/>
              </a:lnSpc>
              <a:spcBef>
                <a:spcPts val="0"/>
              </a:spcBef>
              <a:spcAft>
                <a:spcPts val="0"/>
              </a:spcAft>
              <a:buSzPts val="2000"/>
              <a:buChar char="●"/>
              <a:defRPr/>
            </a:lvl7pPr>
            <a:lvl8pPr indent="-355600" lvl="7" marL="3657600" algn="l">
              <a:lnSpc>
                <a:spcPct val="100000"/>
              </a:lnSpc>
              <a:spcBef>
                <a:spcPts val="0"/>
              </a:spcBef>
              <a:spcAft>
                <a:spcPts val="0"/>
              </a:spcAft>
              <a:buSzPts val="2000"/>
              <a:buChar char="○"/>
              <a:defRPr/>
            </a:lvl8pPr>
            <a:lvl9pPr indent="-355600" lvl="8" marL="4114800" algn="l">
              <a:lnSpc>
                <a:spcPct val="100000"/>
              </a:lnSpc>
              <a:spcBef>
                <a:spcPts val="0"/>
              </a:spcBef>
              <a:spcAft>
                <a:spcPts val="0"/>
              </a:spcAft>
              <a:buSzPts val="2000"/>
              <a:buChar char="■"/>
              <a:defRPr/>
            </a:lvl9pPr>
          </a:lstStyle>
          <a:p/>
        </p:txBody>
      </p:sp>
      <p:sp>
        <p:nvSpPr>
          <p:cNvPr id="1476" name="Google Shape;1476;p236"/>
          <p:cNvSpPr txBox="1"/>
          <p:nvPr>
            <p:ph type="title"/>
          </p:nvPr>
        </p:nvSpPr>
        <p:spPr>
          <a:xfrm>
            <a:off x="457200" y="13322"/>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4400"/>
              <a:buNone/>
              <a:defRPr/>
            </a:lvl1pPr>
            <a:lvl2pPr lvl="1" algn="ctr">
              <a:lnSpc>
                <a:spcPct val="100000"/>
              </a:lnSpc>
              <a:spcBef>
                <a:spcPts val="0"/>
              </a:spcBef>
              <a:spcAft>
                <a:spcPts val="0"/>
              </a:spcAft>
              <a:buSzPts val="4400"/>
              <a:buNone/>
              <a:defRPr/>
            </a:lvl2pPr>
            <a:lvl3pPr lvl="2" algn="ctr">
              <a:lnSpc>
                <a:spcPct val="100000"/>
              </a:lnSpc>
              <a:spcBef>
                <a:spcPts val="0"/>
              </a:spcBef>
              <a:spcAft>
                <a:spcPts val="0"/>
              </a:spcAft>
              <a:buSzPts val="4400"/>
              <a:buNone/>
              <a:defRPr/>
            </a:lvl3pPr>
            <a:lvl4pPr lvl="3" algn="ctr">
              <a:lnSpc>
                <a:spcPct val="100000"/>
              </a:lnSpc>
              <a:spcBef>
                <a:spcPts val="0"/>
              </a:spcBef>
              <a:spcAft>
                <a:spcPts val="0"/>
              </a:spcAft>
              <a:buSzPts val="4400"/>
              <a:buNone/>
              <a:defRPr/>
            </a:lvl4pPr>
            <a:lvl5pPr lvl="4" algn="ctr">
              <a:lnSpc>
                <a:spcPct val="100000"/>
              </a:lnSpc>
              <a:spcBef>
                <a:spcPts val="0"/>
              </a:spcBef>
              <a:spcAft>
                <a:spcPts val="0"/>
              </a:spcAft>
              <a:buSzPts val="4400"/>
              <a:buNone/>
              <a:defRPr/>
            </a:lvl5pPr>
            <a:lvl6pPr lvl="5" algn="ctr">
              <a:lnSpc>
                <a:spcPct val="100000"/>
              </a:lnSpc>
              <a:spcBef>
                <a:spcPts val="0"/>
              </a:spcBef>
              <a:spcAft>
                <a:spcPts val="0"/>
              </a:spcAft>
              <a:buSzPts val="4400"/>
              <a:buNone/>
              <a:defRPr/>
            </a:lvl6pPr>
            <a:lvl7pPr lvl="6" algn="ctr">
              <a:lnSpc>
                <a:spcPct val="100000"/>
              </a:lnSpc>
              <a:spcBef>
                <a:spcPts val="0"/>
              </a:spcBef>
              <a:spcAft>
                <a:spcPts val="0"/>
              </a:spcAft>
              <a:buSzPts val="4400"/>
              <a:buNone/>
              <a:defRPr/>
            </a:lvl7pPr>
            <a:lvl8pPr lvl="7" algn="ctr">
              <a:lnSpc>
                <a:spcPct val="100000"/>
              </a:lnSpc>
              <a:spcBef>
                <a:spcPts val="0"/>
              </a:spcBef>
              <a:spcAft>
                <a:spcPts val="0"/>
              </a:spcAft>
              <a:buSzPts val="4400"/>
              <a:buNone/>
              <a:defRPr/>
            </a:lvl8pPr>
            <a:lvl9pPr lvl="8" algn="ctr">
              <a:lnSpc>
                <a:spcPct val="100000"/>
              </a:lnSpc>
              <a:spcBef>
                <a:spcPts val="0"/>
              </a:spcBef>
              <a:spcAft>
                <a:spcPts val="0"/>
              </a:spcAft>
              <a:buSzPts val="4400"/>
              <a:buNone/>
              <a:defRPr/>
            </a:lvl9pPr>
          </a:lstStyle>
          <a:p/>
        </p:txBody>
      </p:sp>
      <p:sp>
        <p:nvSpPr>
          <p:cNvPr id="1477" name="Google Shape;1477;p236"/>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spTree>
      <p:nvGrpSpPr>
        <p:cNvPr id="151" name="Shape 151"/>
        <p:cNvGrpSpPr/>
        <p:nvPr/>
      </p:nvGrpSpPr>
      <p:grpSpPr>
        <a:xfrm>
          <a:off x="0" y="0"/>
          <a:ext cx="0" cy="0"/>
          <a:chOff x="0" y="0"/>
          <a:chExt cx="0" cy="0"/>
        </a:xfrm>
      </p:grpSpPr>
      <p:sp>
        <p:nvSpPr>
          <p:cNvPr id="152" name="Google Shape;152;p24"/>
          <p:cNvSpPr/>
          <p:nvPr/>
        </p:nvSpPr>
        <p:spPr>
          <a:xfrm>
            <a:off x="3250005" y="771525"/>
            <a:ext cx="2651700" cy="39432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53" name="Google Shape;153;p24"/>
          <p:cNvSpPr/>
          <p:nvPr/>
        </p:nvSpPr>
        <p:spPr>
          <a:xfrm>
            <a:off x="6035041" y="771525"/>
            <a:ext cx="2651700" cy="39432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54" name="Google Shape;154;p24"/>
          <p:cNvSpPr/>
          <p:nvPr/>
        </p:nvSpPr>
        <p:spPr>
          <a:xfrm>
            <a:off x="455612" y="771525"/>
            <a:ext cx="2651700" cy="39432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55" name="Google Shape;155;p24"/>
          <p:cNvSpPr txBox="1"/>
          <p:nvPr>
            <p:ph idx="1"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56" name="Google Shape;156;p24"/>
          <p:cNvSpPr txBox="1"/>
          <p:nvPr>
            <p:ph idx="2" type="body"/>
          </p:nvPr>
        </p:nvSpPr>
        <p:spPr>
          <a:xfrm>
            <a:off x="455613" y="-1"/>
            <a:ext cx="82311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157" name="Google Shape;157;p24"/>
          <p:cNvSpPr txBox="1"/>
          <p:nvPr>
            <p:ph idx="3" type="body"/>
          </p:nvPr>
        </p:nvSpPr>
        <p:spPr>
          <a:xfrm>
            <a:off x="519113" y="957384"/>
            <a:ext cx="25119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lt1"/>
              </a:buClr>
              <a:buSzPts val="2000"/>
              <a:buFont typeface="Arial"/>
              <a:buNone/>
              <a:defRPr b="1" i="0" sz="2000" u="none" cap="none" strike="noStrike">
                <a:solidFill>
                  <a:schemeClr val="lt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58" name="Google Shape;158;p24"/>
          <p:cNvSpPr txBox="1"/>
          <p:nvPr>
            <p:ph idx="4" type="body"/>
          </p:nvPr>
        </p:nvSpPr>
        <p:spPr>
          <a:xfrm>
            <a:off x="3326284" y="957384"/>
            <a:ext cx="25119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lt1"/>
              </a:buClr>
              <a:buSzPts val="2000"/>
              <a:buFont typeface="Arial"/>
              <a:buNone/>
              <a:defRPr b="1" i="0" sz="2000" u="none" cap="none" strike="noStrike">
                <a:solidFill>
                  <a:schemeClr val="lt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59" name="Google Shape;159;p24"/>
          <p:cNvSpPr txBox="1"/>
          <p:nvPr>
            <p:ph idx="5" type="body"/>
          </p:nvPr>
        </p:nvSpPr>
        <p:spPr>
          <a:xfrm>
            <a:off x="6113936" y="957384"/>
            <a:ext cx="25119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lt1"/>
              </a:buClr>
              <a:buSzPts val="2000"/>
              <a:buFont typeface="Arial"/>
              <a:buNone/>
              <a:defRPr b="1" i="0" sz="2000" u="none" cap="none" strike="noStrike">
                <a:solidFill>
                  <a:schemeClr val="lt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60" name="Google Shape;160;p24"/>
          <p:cNvSpPr txBox="1"/>
          <p:nvPr>
            <p:ph idx="6" type="body"/>
          </p:nvPr>
        </p:nvSpPr>
        <p:spPr>
          <a:xfrm>
            <a:off x="519113" y="1214438"/>
            <a:ext cx="2511900" cy="33339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61" name="Google Shape;161;p24"/>
          <p:cNvSpPr txBox="1"/>
          <p:nvPr>
            <p:ph idx="7" type="body"/>
          </p:nvPr>
        </p:nvSpPr>
        <p:spPr>
          <a:xfrm>
            <a:off x="3326284" y="1214438"/>
            <a:ext cx="2511900" cy="33339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62" name="Google Shape;162;p24"/>
          <p:cNvSpPr txBox="1"/>
          <p:nvPr>
            <p:ph idx="8" type="body"/>
          </p:nvPr>
        </p:nvSpPr>
        <p:spPr>
          <a:xfrm>
            <a:off x="6113935" y="1214438"/>
            <a:ext cx="2511900" cy="33339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63" name="Google Shape;163;p24"/>
          <p:cNvSpPr txBox="1"/>
          <p:nvPr/>
        </p:nvSpPr>
        <p:spPr>
          <a:xfrm>
            <a:off x="-1304324" y="4829432"/>
            <a:ext cx="914400" cy="685800"/>
          </a:xfrm>
          <a:prstGeom prst="rect">
            <a:avLst/>
          </a:prstGeom>
          <a:noFill/>
          <a:ln>
            <a:noFill/>
          </a:ln>
        </p:spPr>
        <p:txBody>
          <a:bodyPr anchorCtr="0" anchor="t" bIns="45700" lIns="0" spcFirstLastPara="1" rIns="91425"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78" name="Shape 1478"/>
        <p:cNvGrpSpPr/>
        <p:nvPr/>
      </p:nvGrpSpPr>
      <p:grpSpPr>
        <a:xfrm>
          <a:off x="0" y="0"/>
          <a:ext cx="0" cy="0"/>
          <a:chOff x="0" y="0"/>
          <a:chExt cx="0" cy="0"/>
        </a:xfrm>
      </p:grpSpPr>
      <p:sp>
        <p:nvSpPr>
          <p:cNvPr id="1479" name="Google Shape;1479;p237"/>
          <p:cNvSpPr/>
          <p:nvPr/>
        </p:nvSpPr>
        <p:spPr>
          <a:xfrm>
            <a:off x="0" y="-1"/>
            <a:ext cx="9144000" cy="37230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0" name="Google Shape;1480;p237"/>
          <p:cNvSpPr txBox="1"/>
          <p:nvPr>
            <p:ph type="ctrTitle"/>
          </p:nvPr>
        </p:nvSpPr>
        <p:spPr>
          <a:xfrm>
            <a:off x="391160" y="1433989"/>
            <a:ext cx="8351400" cy="421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3600"/>
              <a:buFont typeface="Tahoma"/>
              <a:buNone/>
              <a:defRPr sz="3600">
                <a:solidFill>
                  <a:schemeClr val="lt1"/>
                </a:solidFill>
                <a:latin typeface="Tahoma"/>
                <a:ea typeface="Tahoma"/>
                <a:cs typeface="Tahoma"/>
                <a:sym typeface="Tahoma"/>
              </a:defRPr>
            </a:lvl1pPr>
            <a:lvl2pPr lvl="1" algn="ctr">
              <a:lnSpc>
                <a:spcPct val="100000"/>
              </a:lnSpc>
              <a:spcBef>
                <a:spcPts val="0"/>
              </a:spcBef>
              <a:spcAft>
                <a:spcPts val="0"/>
              </a:spcAft>
              <a:buClr>
                <a:schemeClr val="lt1"/>
              </a:buClr>
              <a:buSzPts val="3600"/>
              <a:buFont typeface="Tahoma"/>
              <a:buNone/>
              <a:defRPr sz="3600">
                <a:solidFill>
                  <a:schemeClr val="lt1"/>
                </a:solidFill>
                <a:latin typeface="Tahoma"/>
                <a:ea typeface="Tahoma"/>
                <a:cs typeface="Tahoma"/>
                <a:sym typeface="Tahoma"/>
              </a:defRPr>
            </a:lvl2pPr>
            <a:lvl3pPr lvl="2" algn="ctr">
              <a:lnSpc>
                <a:spcPct val="100000"/>
              </a:lnSpc>
              <a:spcBef>
                <a:spcPts val="0"/>
              </a:spcBef>
              <a:spcAft>
                <a:spcPts val="0"/>
              </a:spcAft>
              <a:buClr>
                <a:schemeClr val="lt1"/>
              </a:buClr>
              <a:buSzPts val="3600"/>
              <a:buFont typeface="Tahoma"/>
              <a:buNone/>
              <a:defRPr sz="3600">
                <a:solidFill>
                  <a:schemeClr val="lt1"/>
                </a:solidFill>
                <a:latin typeface="Tahoma"/>
                <a:ea typeface="Tahoma"/>
                <a:cs typeface="Tahoma"/>
                <a:sym typeface="Tahoma"/>
              </a:defRPr>
            </a:lvl3pPr>
            <a:lvl4pPr lvl="3" algn="ctr">
              <a:lnSpc>
                <a:spcPct val="100000"/>
              </a:lnSpc>
              <a:spcBef>
                <a:spcPts val="0"/>
              </a:spcBef>
              <a:spcAft>
                <a:spcPts val="0"/>
              </a:spcAft>
              <a:buClr>
                <a:schemeClr val="lt1"/>
              </a:buClr>
              <a:buSzPts val="3600"/>
              <a:buFont typeface="Tahoma"/>
              <a:buNone/>
              <a:defRPr sz="3600">
                <a:solidFill>
                  <a:schemeClr val="lt1"/>
                </a:solidFill>
                <a:latin typeface="Tahoma"/>
                <a:ea typeface="Tahoma"/>
                <a:cs typeface="Tahoma"/>
                <a:sym typeface="Tahoma"/>
              </a:defRPr>
            </a:lvl4pPr>
            <a:lvl5pPr lvl="4" algn="ctr">
              <a:lnSpc>
                <a:spcPct val="100000"/>
              </a:lnSpc>
              <a:spcBef>
                <a:spcPts val="0"/>
              </a:spcBef>
              <a:spcAft>
                <a:spcPts val="0"/>
              </a:spcAft>
              <a:buClr>
                <a:schemeClr val="lt1"/>
              </a:buClr>
              <a:buSzPts val="3600"/>
              <a:buFont typeface="Tahoma"/>
              <a:buNone/>
              <a:defRPr sz="3600">
                <a:solidFill>
                  <a:schemeClr val="lt1"/>
                </a:solidFill>
                <a:latin typeface="Tahoma"/>
                <a:ea typeface="Tahoma"/>
                <a:cs typeface="Tahoma"/>
                <a:sym typeface="Tahoma"/>
              </a:defRPr>
            </a:lvl5pPr>
            <a:lvl6pPr lvl="5" algn="ctr">
              <a:lnSpc>
                <a:spcPct val="100000"/>
              </a:lnSpc>
              <a:spcBef>
                <a:spcPts val="0"/>
              </a:spcBef>
              <a:spcAft>
                <a:spcPts val="0"/>
              </a:spcAft>
              <a:buClr>
                <a:schemeClr val="lt1"/>
              </a:buClr>
              <a:buSzPts val="3600"/>
              <a:buFont typeface="Tahoma"/>
              <a:buNone/>
              <a:defRPr sz="3600">
                <a:solidFill>
                  <a:schemeClr val="lt1"/>
                </a:solidFill>
                <a:latin typeface="Tahoma"/>
                <a:ea typeface="Tahoma"/>
                <a:cs typeface="Tahoma"/>
                <a:sym typeface="Tahoma"/>
              </a:defRPr>
            </a:lvl6pPr>
            <a:lvl7pPr lvl="6" algn="ctr">
              <a:lnSpc>
                <a:spcPct val="100000"/>
              </a:lnSpc>
              <a:spcBef>
                <a:spcPts val="0"/>
              </a:spcBef>
              <a:spcAft>
                <a:spcPts val="0"/>
              </a:spcAft>
              <a:buClr>
                <a:schemeClr val="lt1"/>
              </a:buClr>
              <a:buSzPts val="3600"/>
              <a:buFont typeface="Tahoma"/>
              <a:buNone/>
              <a:defRPr sz="3600">
                <a:solidFill>
                  <a:schemeClr val="lt1"/>
                </a:solidFill>
                <a:latin typeface="Tahoma"/>
                <a:ea typeface="Tahoma"/>
                <a:cs typeface="Tahoma"/>
                <a:sym typeface="Tahoma"/>
              </a:defRPr>
            </a:lvl7pPr>
            <a:lvl8pPr lvl="7" algn="ctr">
              <a:lnSpc>
                <a:spcPct val="100000"/>
              </a:lnSpc>
              <a:spcBef>
                <a:spcPts val="0"/>
              </a:spcBef>
              <a:spcAft>
                <a:spcPts val="0"/>
              </a:spcAft>
              <a:buClr>
                <a:schemeClr val="lt1"/>
              </a:buClr>
              <a:buSzPts val="3600"/>
              <a:buFont typeface="Tahoma"/>
              <a:buNone/>
              <a:defRPr sz="3600">
                <a:solidFill>
                  <a:schemeClr val="lt1"/>
                </a:solidFill>
                <a:latin typeface="Tahoma"/>
                <a:ea typeface="Tahoma"/>
                <a:cs typeface="Tahoma"/>
                <a:sym typeface="Tahoma"/>
              </a:defRPr>
            </a:lvl8pPr>
            <a:lvl9pPr lvl="8" algn="ctr">
              <a:lnSpc>
                <a:spcPct val="100000"/>
              </a:lnSpc>
              <a:spcBef>
                <a:spcPts val="0"/>
              </a:spcBef>
              <a:spcAft>
                <a:spcPts val="0"/>
              </a:spcAft>
              <a:buClr>
                <a:schemeClr val="lt1"/>
              </a:buClr>
              <a:buSzPts val="3600"/>
              <a:buFont typeface="Tahoma"/>
              <a:buNone/>
              <a:defRPr sz="3600">
                <a:solidFill>
                  <a:schemeClr val="lt1"/>
                </a:solidFill>
                <a:latin typeface="Tahoma"/>
                <a:ea typeface="Tahoma"/>
                <a:cs typeface="Tahoma"/>
                <a:sym typeface="Tahoma"/>
              </a:defRPr>
            </a:lvl9pPr>
          </a:lstStyle>
          <a:p/>
        </p:txBody>
      </p:sp>
      <p:sp>
        <p:nvSpPr>
          <p:cNvPr id="1481" name="Google Shape;1481;p237"/>
          <p:cNvSpPr txBox="1"/>
          <p:nvPr>
            <p:ph idx="1" type="subTitle"/>
          </p:nvPr>
        </p:nvSpPr>
        <p:spPr>
          <a:xfrm>
            <a:off x="403761" y="1982436"/>
            <a:ext cx="8342400" cy="342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2400"/>
              <a:buFont typeface="Times New Roman"/>
              <a:buNone/>
              <a:defRPr i="1" sz="2400">
                <a:solidFill>
                  <a:schemeClr val="lt1"/>
                </a:solidFill>
                <a:latin typeface="Times New Roman"/>
                <a:ea typeface="Times New Roman"/>
                <a:cs typeface="Times New Roman"/>
                <a:sym typeface="Times New Roman"/>
              </a:defRPr>
            </a:lvl1pPr>
            <a:lvl2pPr lvl="1" algn="ctr">
              <a:lnSpc>
                <a:spcPct val="100000"/>
              </a:lnSpc>
              <a:spcBef>
                <a:spcPts val="0"/>
              </a:spcBef>
              <a:spcAft>
                <a:spcPts val="0"/>
              </a:spcAft>
              <a:buClr>
                <a:schemeClr val="lt1"/>
              </a:buClr>
              <a:buSzPts val="2400"/>
              <a:buFont typeface="Times New Roman"/>
              <a:buNone/>
              <a:defRPr i="1" sz="2400">
                <a:solidFill>
                  <a:schemeClr val="lt1"/>
                </a:solidFill>
                <a:latin typeface="Times New Roman"/>
                <a:ea typeface="Times New Roman"/>
                <a:cs typeface="Times New Roman"/>
                <a:sym typeface="Times New Roman"/>
              </a:defRPr>
            </a:lvl2pPr>
            <a:lvl3pPr lvl="2" algn="ctr">
              <a:lnSpc>
                <a:spcPct val="100000"/>
              </a:lnSpc>
              <a:spcBef>
                <a:spcPts val="0"/>
              </a:spcBef>
              <a:spcAft>
                <a:spcPts val="0"/>
              </a:spcAft>
              <a:buClr>
                <a:schemeClr val="lt1"/>
              </a:buClr>
              <a:buSzPts val="2400"/>
              <a:buFont typeface="Times New Roman"/>
              <a:buNone/>
              <a:defRPr i="1" sz="2400">
                <a:solidFill>
                  <a:schemeClr val="lt1"/>
                </a:solidFill>
                <a:latin typeface="Times New Roman"/>
                <a:ea typeface="Times New Roman"/>
                <a:cs typeface="Times New Roman"/>
                <a:sym typeface="Times New Roman"/>
              </a:defRPr>
            </a:lvl3pPr>
            <a:lvl4pPr lvl="3" algn="ctr">
              <a:lnSpc>
                <a:spcPct val="100000"/>
              </a:lnSpc>
              <a:spcBef>
                <a:spcPts val="0"/>
              </a:spcBef>
              <a:spcAft>
                <a:spcPts val="0"/>
              </a:spcAft>
              <a:buClr>
                <a:schemeClr val="lt1"/>
              </a:buClr>
              <a:buSzPts val="2400"/>
              <a:buFont typeface="Times New Roman"/>
              <a:buNone/>
              <a:defRPr i="1" sz="2400">
                <a:solidFill>
                  <a:schemeClr val="lt1"/>
                </a:solidFill>
                <a:latin typeface="Times New Roman"/>
                <a:ea typeface="Times New Roman"/>
                <a:cs typeface="Times New Roman"/>
                <a:sym typeface="Times New Roman"/>
              </a:defRPr>
            </a:lvl4pPr>
            <a:lvl5pPr lvl="4" algn="ctr">
              <a:lnSpc>
                <a:spcPct val="100000"/>
              </a:lnSpc>
              <a:spcBef>
                <a:spcPts val="0"/>
              </a:spcBef>
              <a:spcAft>
                <a:spcPts val="0"/>
              </a:spcAft>
              <a:buClr>
                <a:schemeClr val="lt1"/>
              </a:buClr>
              <a:buSzPts val="2400"/>
              <a:buFont typeface="Times New Roman"/>
              <a:buNone/>
              <a:defRPr i="1" sz="2400">
                <a:solidFill>
                  <a:schemeClr val="lt1"/>
                </a:solidFill>
                <a:latin typeface="Times New Roman"/>
                <a:ea typeface="Times New Roman"/>
                <a:cs typeface="Times New Roman"/>
                <a:sym typeface="Times New Roman"/>
              </a:defRPr>
            </a:lvl5pPr>
            <a:lvl6pPr lvl="5" algn="ctr">
              <a:lnSpc>
                <a:spcPct val="100000"/>
              </a:lnSpc>
              <a:spcBef>
                <a:spcPts val="0"/>
              </a:spcBef>
              <a:spcAft>
                <a:spcPts val="0"/>
              </a:spcAft>
              <a:buClr>
                <a:schemeClr val="lt1"/>
              </a:buClr>
              <a:buSzPts val="2400"/>
              <a:buFont typeface="Times New Roman"/>
              <a:buNone/>
              <a:defRPr i="1" sz="2400">
                <a:solidFill>
                  <a:schemeClr val="lt1"/>
                </a:solidFill>
                <a:latin typeface="Times New Roman"/>
                <a:ea typeface="Times New Roman"/>
                <a:cs typeface="Times New Roman"/>
                <a:sym typeface="Times New Roman"/>
              </a:defRPr>
            </a:lvl6pPr>
            <a:lvl7pPr lvl="6" algn="ctr">
              <a:lnSpc>
                <a:spcPct val="100000"/>
              </a:lnSpc>
              <a:spcBef>
                <a:spcPts val="0"/>
              </a:spcBef>
              <a:spcAft>
                <a:spcPts val="0"/>
              </a:spcAft>
              <a:buClr>
                <a:schemeClr val="lt1"/>
              </a:buClr>
              <a:buSzPts val="2400"/>
              <a:buFont typeface="Times New Roman"/>
              <a:buNone/>
              <a:defRPr i="1" sz="2400">
                <a:solidFill>
                  <a:schemeClr val="lt1"/>
                </a:solidFill>
                <a:latin typeface="Times New Roman"/>
                <a:ea typeface="Times New Roman"/>
                <a:cs typeface="Times New Roman"/>
                <a:sym typeface="Times New Roman"/>
              </a:defRPr>
            </a:lvl7pPr>
            <a:lvl8pPr lvl="7" algn="ctr">
              <a:lnSpc>
                <a:spcPct val="100000"/>
              </a:lnSpc>
              <a:spcBef>
                <a:spcPts val="0"/>
              </a:spcBef>
              <a:spcAft>
                <a:spcPts val="0"/>
              </a:spcAft>
              <a:buClr>
                <a:schemeClr val="lt1"/>
              </a:buClr>
              <a:buSzPts val="2400"/>
              <a:buFont typeface="Times New Roman"/>
              <a:buNone/>
              <a:defRPr i="1" sz="2400">
                <a:solidFill>
                  <a:schemeClr val="lt1"/>
                </a:solidFill>
                <a:latin typeface="Times New Roman"/>
                <a:ea typeface="Times New Roman"/>
                <a:cs typeface="Times New Roman"/>
                <a:sym typeface="Times New Roman"/>
              </a:defRPr>
            </a:lvl8pPr>
            <a:lvl9pPr lvl="8" algn="ctr">
              <a:lnSpc>
                <a:spcPct val="100000"/>
              </a:lnSpc>
              <a:spcBef>
                <a:spcPts val="0"/>
              </a:spcBef>
              <a:spcAft>
                <a:spcPts val="0"/>
              </a:spcAft>
              <a:buClr>
                <a:schemeClr val="lt1"/>
              </a:buClr>
              <a:buSzPts val="2400"/>
              <a:buFont typeface="Times New Roman"/>
              <a:buNone/>
              <a:defRPr i="1" sz="2400">
                <a:solidFill>
                  <a:schemeClr val="lt1"/>
                </a:solidFill>
                <a:latin typeface="Times New Roman"/>
                <a:ea typeface="Times New Roman"/>
                <a:cs typeface="Times New Roman"/>
                <a:sym typeface="Times New Roman"/>
              </a:defRPr>
            </a:lvl9pPr>
          </a:lstStyle>
          <a:p/>
        </p:txBody>
      </p:sp>
      <p:cxnSp>
        <p:nvCxnSpPr>
          <p:cNvPr id="1482" name="Google Shape;1482;p237"/>
          <p:cNvCxnSpPr/>
          <p:nvPr/>
        </p:nvCxnSpPr>
        <p:spPr>
          <a:xfrm>
            <a:off x="2258800" y="1912669"/>
            <a:ext cx="4621800" cy="10800"/>
          </a:xfrm>
          <a:prstGeom prst="straightConnector1">
            <a:avLst/>
          </a:prstGeom>
          <a:noFill/>
          <a:ln cap="rnd" cmpd="sng" w="25400">
            <a:solidFill>
              <a:schemeClr val="accent2"/>
            </a:solidFill>
            <a:prstDash val="dot"/>
            <a:round/>
            <a:headEnd len="sm" w="sm" type="none"/>
            <a:tailEnd len="sm" w="sm" type="none"/>
          </a:ln>
        </p:spPr>
      </p:cxnSp>
      <p:sp>
        <p:nvSpPr>
          <p:cNvPr id="1483" name="Google Shape;1483;p237"/>
          <p:cNvSpPr/>
          <p:nvPr/>
        </p:nvSpPr>
        <p:spPr>
          <a:xfrm>
            <a:off x="0" y="3030297"/>
            <a:ext cx="9144000" cy="795917"/>
          </a:xfrm>
          <a:custGeom>
            <a:rect b="b" l="l" r="r" t="t"/>
            <a:pathLst>
              <a:path extrusionOk="0" h="1440573" w="9144000">
                <a:moveTo>
                  <a:pt x="8881" y="1"/>
                </a:moveTo>
                <a:lnTo>
                  <a:pt x="9126239" y="44075"/>
                </a:lnTo>
                <a:lnTo>
                  <a:pt x="9144000" y="1303180"/>
                </a:lnTo>
                <a:lnTo>
                  <a:pt x="8922142" y="1440573"/>
                </a:lnTo>
                <a:lnTo>
                  <a:pt x="8672386" y="1291790"/>
                </a:lnTo>
                <a:lnTo>
                  <a:pt x="8449199" y="1414005"/>
                </a:lnTo>
                <a:lnTo>
                  <a:pt x="8210071" y="1302417"/>
                </a:lnTo>
                <a:lnTo>
                  <a:pt x="7976257" y="1408691"/>
                </a:lnTo>
                <a:lnTo>
                  <a:pt x="7737129" y="1286476"/>
                </a:lnTo>
                <a:lnTo>
                  <a:pt x="7503314" y="1414005"/>
                </a:lnTo>
                <a:lnTo>
                  <a:pt x="7269500" y="1291790"/>
                </a:lnTo>
                <a:lnTo>
                  <a:pt x="7030372" y="1414005"/>
                </a:lnTo>
                <a:lnTo>
                  <a:pt x="6796557" y="1281162"/>
                </a:lnTo>
                <a:lnTo>
                  <a:pt x="6568057" y="1414005"/>
                </a:lnTo>
                <a:lnTo>
                  <a:pt x="6334243" y="1281163"/>
                </a:lnTo>
                <a:lnTo>
                  <a:pt x="6100428" y="1419319"/>
                </a:lnTo>
                <a:lnTo>
                  <a:pt x="5866614" y="1281163"/>
                </a:lnTo>
                <a:lnTo>
                  <a:pt x="5632800" y="1424632"/>
                </a:lnTo>
                <a:lnTo>
                  <a:pt x="5388357" y="1286476"/>
                </a:lnTo>
                <a:lnTo>
                  <a:pt x="5154543" y="1424632"/>
                </a:lnTo>
                <a:lnTo>
                  <a:pt x="4920729" y="1297104"/>
                </a:lnTo>
                <a:lnTo>
                  <a:pt x="4686914" y="1429946"/>
                </a:lnTo>
                <a:lnTo>
                  <a:pt x="4447786" y="1291790"/>
                </a:lnTo>
                <a:lnTo>
                  <a:pt x="4219286" y="1435260"/>
                </a:lnTo>
                <a:lnTo>
                  <a:pt x="3980157" y="1281163"/>
                </a:lnTo>
                <a:lnTo>
                  <a:pt x="3746343" y="1429946"/>
                </a:lnTo>
                <a:lnTo>
                  <a:pt x="3512529" y="1291790"/>
                </a:lnTo>
                <a:lnTo>
                  <a:pt x="3284028" y="1429946"/>
                </a:lnTo>
                <a:lnTo>
                  <a:pt x="3044900" y="1297104"/>
                </a:lnTo>
                <a:lnTo>
                  <a:pt x="2805772" y="1429946"/>
                </a:lnTo>
                <a:lnTo>
                  <a:pt x="2571958" y="1297104"/>
                </a:lnTo>
                <a:lnTo>
                  <a:pt x="2343457" y="1429946"/>
                </a:lnTo>
                <a:lnTo>
                  <a:pt x="2104329" y="1291790"/>
                </a:lnTo>
                <a:lnTo>
                  <a:pt x="1865201" y="1435260"/>
                </a:lnTo>
                <a:lnTo>
                  <a:pt x="1631386" y="1281163"/>
                </a:lnTo>
                <a:lnTo>
                  <a:pt x="1402886" y="1435260"/>
                </a:lnTo>
                <a:lnTo>
                  <a:pt x="1163758" y="1291790"/>
                </a:lnTo>
                <a:lnTo>
                  <a:pt x="935257" y="1435260"/>
                </a:lnTo>
                <a:lnTo>
                  <a:pt x="696129" y="1291790"/>
                </a:lnTo>
                <a:lnTo>
                  <a:pt x="457001" y="1429946"/>
                </a:lnTo>
                <a:lnTo>
                  <a:pt x="217872" y="1291790"/>
                </a:lnTo>
                <a:lnTo>
                  <a:pt x="0" y="1435260"/>
                </a:lnTo>
                <a:cubicBezTo>
                  <a:pt x="2960" y="956840"/>
                  <a:pt x="5921" y="478421"/>
                  <a:pt x="8881" y="1"/>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4" name="Google Shape;1484;p237"/>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485" name="Shape 1485"/>
        <p:cNvGrpSpPr/>
        <p:nvPr/>
      </p:nvGrpSpPr>
      <p:grpSpPr>
        <a:xfrm>
          <a:off x="0" y="0"/>
          <a:ext cx="0" cy="0"/>
          <a:chOff x="0" y="0"/>
          <a:chExt cx="0" cy="0"/>
        </a:xfrm>
      </p:grpSpPr>
      <p:sp>
        <p:nvSpPr>
          <p:cNvPr id="1486" name="Google Shape;1486;p238"/>
          <p:cNvSpPr/>
          <p:nvPr/>
        </p:nvSpPr>
        <p:spPr>
          <a:xfrm>
            <a:off x="0" y="1"/>
            <a:ext cx="4456800" cy="47088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7" name="Google Shape;1487;p238"/>
          <p:cNvSpPr/>
          <p:nvPr/>
        </p:nvSpPr>
        <p:spPr>
          <a:xfrm flipH="1">
            <a:off x="3434" y="3759781"/>
            <a:ext cx="4453250" cy="1033098"/>
          </a:xfrm>
          <a:custGeom>
            <a:rect b="b" l="l" r="r" t="t"/>
            <a:pathLst>
              <a:path extrusionOk="0" h="1869860" w="4453250">
                <a:moveTo>
                  <a:pt x="4447791" y="1726390"/>
                </a:moveTo>
                <a:lnTo>
                  <a:pt x="4219291" y="1869860"/>
                </a:lnTo>
                <a:lnTo>
                  <a:pt x="3980162" y="1715763"/>
                </a:lnTo>
                <a:lnTo>
                  <a:pt x="3746348" y="1864546"/>
                </a:lnTo>
                <a:lnTo>
                  <a:pt x="3512534" y="1726390"/>
                </a:lnTo>
                <a:lnTo>
                  <a:pt x="3284033" y="1864546"/>
                </a:lnTo>
                <a:lnTo>
                  <a:pt x="3044905" y="1731704"/>
                </a:lnTo>
                <a:lnTo>
                  <a:pt x="2805777" y="1864546"/>
                </a:lnTo>
                <a:lnTo>
                  <a:pt x="2571963" y="1731704"/>
                </a:lnTo>
                <a:lnTo>
                  <a:pt x="2343462" y="1864546"/>
                </a:lnTo>
                <a:lnTo>
                  <a:pt x="2104334" y="1726390"/>
                </a:lnTo>
                <a:lnTo>
                  <a:pt x="1865206" y="1869860"/>
                </a:lnTo>
                <a:lnTo>
                  <a:pt x="1631391" y="1715763"/>
                </a:lnTo>
                <a:lnTo>
                  <a:pt x="1402891" y="1869860"/>
                </a:lnTo>
                <a:lnTo>
                  <a:pt x="1163763" y="1726390"/>
                </a:lnTo>
                <a:lnTo>
                  <a:pt x="935262" y="1869860"/>
                </a:lnTo>
                <a:lnTo>
                  <a:pt x="696134" y="1726390"/>
                </a:lnTo>
                <a:lnTo>
                  <a:pt x="457006" y="1864546"/>
                </a:lnTo>
                <a:lnTo>
                  <a:pt x="217877" y="1726390"/>
                </a:lnTo>
                <a:lnTo>
                  <a:pt x="5" y="1869860"/>
                </a:lnTo>
                <a:cubicBezTo>
                  <a:pt x="3" y="1246574"/>
                  <a:pt x="2" y="623287"/>
                  <a:pt x="0" y="1"/>
                </a:cubicBezTo>
                <a:lnTo>
                  <a:pt x="4453250" y="0"/>
                </a:lnTo>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488" name="Google Shape;1488;p238"/>
          <p:cNvCxnSpPr/>
          <p:nvPr/>
        </p:nvCxnSpPr>
        <p:spPr>
          <a:xfrm>
            <a:off x="409699" y="744078"/>
            <a:ext cx="3660000" cy="0"/>
          </a:xfrm>
          <a:prstGeom prst="straightConnector1">
            <a:avLst/>
          </a:prstGeom>
          <a:noFill/>
          <a:ln cap="rnd" cmpd="sng" w="25400">
            <a:solidFill>
              <a:schemeClr val="accent2"/>
            </a:solidFill>
            <a:prstDash val="dot"/>
            <a:round/>
            <a:headEnd len="sm" w="sm" type="none"/>
            <a:tailEnd len="sm" w="sm" type="none"/>
          </a:ln>
        </p:spPr>
      </p:cxnSp>
      <p:sp>
        <p:nvSpPr>
          <p:cNvPr id="1489" name="Google Shape;1489;p238"/>
          <p:cNvSpPr txBox="1"/>
          <p:nvPr>
            <p:ph idx="1" type="body"/>
          </p:nvPr>
        </p:nvSpPr>
        <p:spPr>
          <a:xfrm>
            <a:off x="457200" y="1200150"/>
            <a:ext cx="3550800" cy="3630000"/>
          </a:xfrm>
          <a:prstGeom prst="rect">
            <a:avLst/>
          </a:prstGeom>
          <a:noFill/>
          <a:ln>
            <a:noFill/>
          </a:ln>
        </p:spPr>
        <p:txBody>
          <a:bodyPr anchorCtr="0" anchor="t" bIns="91425" lIns="91425" spcFirstLastPara="1" rIns="91425" wrap="square" tIns="91425">
            <a:noAutofit/>
          </a:bodyPr>
          <a:lstStyle>
            <a:lvl1pPr indent="-355600" lvl="0" marL="457200" algn="l">
              <a:lnSpc>
                <a:spcPct val="100000"/>
              </a:lnSpc>
              <a:spcBef>
                <a:spcPts val="0"/>
              </a:spcBef>
              <a:spcAft>
                <a:spcPts val="0"/>
              </a:spcAft>
              <a:buSzPts val="2000"/>
              <a:buChar char="●"/>
              <a:defRPr>
                <a:solidFill>
                  <a:schemeClr val="lt1"/>
                </a:solidFill>
                <a:latin typeface="Times New Roman"/>
                <a:ea typeface="Times New Roman"/>
                <a:cs typeface="Times New Roman"/>
                <a:sym typeface="Times New Roman"/>
              </a:defRPr>
            </a:lvl1pPr>
            <a:lvl2pPr indent="-355600" lvl="1" marL="914400" algn="l">
              <a:lnSpc>
                <a:spcPct val="100000"/>
              </a:lnSpc>
              <a:spcBef>
                <a:spcPts val="0"/>
              </a:spcBef>
              <a:spcAft>
                <a:spcPts val="0"/>
              </a:spcAft>
              <a:buSzPts val="2000"/>
              <a:buChar char="○"/>
              <a:defRPr>
                <a:solidFill>
                  <a:schemeClr val="lt1"/>
                </a:solidFill>
                <a:latin typeface="Times New Roman"/>
                <a:ea typeface="Times New Roman"/>
                <a:cs typeface="Times New Roman"/>
                <a:sym typeface="Times New Roman"/>
              </a:defRPr>
            </a:lvl2pPr>
            <a:lvl3pPr indent="-355600" lvl="2" marL="1371600" algn="l">
              <a:lnSpc>
                <a:spcPct val="100000"/>
              </a:lnSpc>
              <a:spcBef>
                <a:spcPts val="0"/>
              </a:spcBef>
              <a:spcAft>
                <a:spcPts val="0"/>
              </a:spcAft>
              <a:buSzPts val="2000"/>
              <a:buChar char="■"/>
              <a:defRPr>
                <a:solidFill>
                  <a:schemeClr val="lt1"/>
                </a:solidFill>
                <a:latin typeface="Times New Roman"/>
                <a:ea typeface="Times New Roman"/>
                <a:cs typeface="Times New Roman"/>
                <a:sym typeface="Times New Roman"/>
              </a:defRPr>
            </a:lvl3pPr>
            <a:lvl4pPr indent="-355600" lvl="3" marL="1828800" algn="l">
              <a:lnSpc>
                <a:spcPct val="100000"/>
              </a:lnSpc>
              <a:spcBef>
                <a:spcPts val="0"/>
              </a:spcBef>
              <a:spcAft>
                <a:spcPts val="0"/>
              </a:spcAft>
              <a:buSzPts val="2000"/>
              <a:buChar char="●"/>
              <a:defRPr>
                <a:solidFill>
                  <a:schemeClr val="lt1"/>
                </a:solidFill>
                <a:latin typeface="Times New Roman"/>
                <a:ea typeface="Times New Roman"/>
                <a:cs typeface="Times New Roman"/>
                <a:sym typeface="Times New Roman"/>
              </a:defRPr>
            </a:lvl4pPr>
            <a:lvl5pPr indent="-355600" lvl="4" marL="2286000" algn="l">
              <a:lnSpc>
                <a:spcPct val="100000"/>
              </a:lnSpc>
              <a:spcBef>
                <a:spcPts val="0"/>
              </a:spcBef>
              <a:spcAft>
                <a:spcPts val="0"/>
              </a:spcAft>
              <a:buSzPts val="2000"/>
              <a:buChar char="○"/>
              <a:defRPr>
                <a:solidFill>
                  <a:schemeClr val="lt1"/>
                </a:solidFill>
                <a:latin typeface="Times New Roman"/>
                <a:ea typeface="Times New Roman"/>
                <a:cs typeface="Times New Roman"/>
                <a:sym typeface="Times New Roman"/>
              </a:defRPr>
            </a:lvl5pPr>
            <a:lvl6pPr indent="-355600" lvl="5" marL="2743200" algn="l">
              <a:lnSpc>
                <a:spcPct val="100000"/>
              </a:lnSpc>
              <a:spcBef>
                <a:spcPts val="0"/>
              </a:spcBef>
              <a:spcAft>
                <a:spcPts val="0"/>
              </a:spcAft>
              <a:buSzPts val="2000"/>
              <a:buChar char="■"/>
              <a:defRPr sz="1800"/>
            </a:lvl6pPr>
            <a:lvl7pPr indent="-355600" lvl="6" marL="3200400" algn="l">
              <a:lnSpc>
                <a:spcPct val="100000"/>
              </a:lnSpc>
              <a:spcBef>
                <a:spcPts val="0"/>
              </a:spcBef>
              <a:spcAft>
                <a:spcPts val="0"/>
              </a:spcAft>
              <a:buSzPts val="2000"/>
              <a:buChar char="●"/>
              <a:defRPr sz="1800"/>
            </a:lvl7pPr>
            <a:lvl8pPr indent="-355600" lvl="7" marL="3657600" algn="l">
              <a:lnSpc>
                <a:spcPct val="100000"/>
              </a:lnSpc>
              <a:spcBef>
                <a:spcPts val="0"/>
              </a:spcBef>
              <a:spcAft>
                <a:spcPts val="0"/>
              </a:spcAft>
              <a:buSzPts val="2000"/>
              <a:buChar char="○"/>
              <a:defRPr sz="1800"/>
            </a:lvl8pPr>
            <a:lvl9pPr indent="-355600" lvl="8" marL="4114800" algn="l">
              <a:lnSpc>
                <a:spcPct val="100000"/>
              </a:lnSpc>
              <a:spcBef>
                <a:spcPts val="0"/>
              </a:spcBef>
              <a:spcAft>
                <a:spcPts val="0"/>
              </a:spcAft>
              <a:buSzPts val="2000"/>
              <a:buChar char="■"/>
              <a:defRPr sz="1800"/>
            </a:lvl9pPr>
          </a:lstStyle>
          <a:p/>
        </p:txBody>
      </p:sp>
      <p:sp>
        <p:nvSpPr>
          <p:cNvPr id="1490" name="Google Shape;1490;p238"/>
          <p:cNvSpPr txBox="1"/>
          <p:nvPr>
            <p:ph type="title"/>
          </p:nvPr>
        </p:nvSpPr>
        <p:spPr>
          <a:xfrm>
            <a:off x="457200" y="13322"/>
            <a:ext cx="35508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4400"/>
              <a:buNone/>
              <a:defRPr sz="2400"/>
            </a:lvl1pPr>
            <a:lvl2pPr lvl="1" algn="ctr">
              <a:lnSpc>
                <a:spcPct val="100000"/>
              </a:lnSpc>
              <a:spcBef>
                <a:spcPts val="0"/>
              </a:spcBef>
              <a:spcAft>
                <a:spcPts val="0"/>
              </a:spcAft>
              <a:buSzPts val="4400"/>
              <a:buNone/>
              <a:defRPr sz="2400"/>
            </a:lvl2pPr>
            <a:lvl3pPr lvl="2" algn="ctr">
              <a:lnSpc>
                <a:spcPct val="100000"/>
              </a:lnSpc>
              <a:spcBef>
                <a:spcPts val="0"/>
              </a:spcBef>
              <a:spcAft>
                <a:spcPts val="0"/>
              </a:spcAft>
              <a:buSzPts val="4400"/>
              <a:buNone/>
              <a:defRPr sz="2400"/>
            </a:lvl3pPr>
            <a:lvl4pPr lvl="3" algn="ctr">
              <a:lnSpc>
                <a:spcPct val="100000"/>
              </a:lnSpc>
              <a:spcBef>
                <a:spcPts val="0"/>
              </a:spcBef>
              <a:spcAft>
                <a:spcPts val="0"/>
              </a:spcAft>
              <a:buSzPts val="4400"/>
              <a:buNone/>
              <a:defRPr sz="2400"/>
            </a:lvl4pPr>
            <a:lvl5pPr lvl="4" algn="ctr">
              <a:lnSpc>
                <a:spcPct val="100000"/>
              </a:lnSpc>
              <a:spcBef>
                <a:spcPts val="0"/>
              </a:spcBef>
              <a:spcAft>
                <a:spcPts val="0"/>
              </a:spcAft>
              <a:buSzPts val="4400"/>
              <a:buNone/>
              <a:defRPr sz="2400"/>
            </a:lvl5pPr>
            <a:lvl6pPr lvl="5" algn="ctr">
              <a:lnSpc>
                <a:spcPct val="100000"/>
              </a:lnSpc>
              <a:spcBef>
                <a:spcPts val="0"/>
              </a:spcBef>
              <a:spcAft>
                <a:spcPts val="0"/>
              </a:spcAft>
              <a:buSzPts val="4400"/>
              <a:buNone/>
              <a:defRPr sz="2400"/>
            </a:lvl6pPr>
            <a:lvl7pPr lvl="6" algn="ctr">
              <a:lnSpc>
                <a:spcPct val="100000"/>
              </a:lnSpc>
              <a:spcBef>
                <a:spcPts val="0"/>
              </a:spcBef>
              <a:spcAft>
                <a:spcPts val="0"/>
              </a:spcAft>
              <a:buSzPts val="4400"/>
              <a:buNone/>
              <a:defRPr sz="2400"/>
            </a:lvl7pPr>
            <a:lvl8pPr lvl="7" algn="ctr">
              <a:lnSpc>
                <a:spcPct val="100000"/>
              </a:lnSpc>
              <a:spcBef>
                <a:spcPts val="0"/>
              </a:spcBef>
              <a:spcAft>
                <a:spcPts val="0"/>
              </a:spcAft>
              <a:buSzPts val="4400"/>
              <a:buNone/>
              <a:defRPr sz="2400"/>
            </a:lvl8pPr>
            <a:lvl9pPr lvl="8" algn="ctr">
              <a:lnSpc>
                <a:spcPct val="100000"/>
              </a:lnSpc>
              <a:spcBef>
                <a:spcPts val="0"/>
              </a:spcBef>
              <a:spcAft>
                <a:spcPts val="0"/>
              </a:spcAft>
              <a:buSzPts val="4400"/>
              <a:buNone/>
              <a:defRPr sz="2400"/>
            </a:lvl9pPr>
          </a:lstStyle>
          <a:p/>
        </p:txBody>
      </p:sp>
      <p:sp>
        <p:nvSpPr>
          <p:cNvPr id="1491" name="Google Shape;1491;p238"/>
          <p:cNvSpPr txBox="1"/>
          <p:nvPr>
            <p:ph idx="2" type="body"/>
          </p:nvPr>
        </p:nvSpPr>
        <p:spPr>
          <a:xfrm>
            <a:off x="5021124" y="1200150"/>
            <a:ext cx="3550800" cy="3630000"/>
          </a:xfrm>
          <a:prstGeom prst="rect">
            <a:avLst/>
          </a:prstGeom>
          <a:noFill/>
          <a:ln>
            <a:noFill/>
          </a:ln>
        </p:spPr>
        <p:txBody>
          <a:bodyPr anchorCtr="0" anchor="t" bIns="91425" lIns="91425" spcFirstLastPara="1" rIns="91425" wrap="square" tIns="91425">
            <a:noAutofit/>
          </a:bodyPr>
          <a:lstStyle>
            <a:lvl1pPr indent="-355600" lvl="0" marL="457200" algn="l">
              <a:lnSpc>
                <a:spcPct val="100000"/>
              </a:lnSpc>
              <a:spcBef>
                <a:spcPts val="0"/>
              </a:spcBef>
              <a:spcAft>
                <a:spcPts val="0"/>
              </a:spcAft>
              <a:buSzPts val="2000"/>
              <a:buChar char="●"/>
              <a:defRPr>
                <a:latin typeface="Times New Roman"/>
                <a:ea typeface="Times New Roman"/>
                <a:cs typeface="Times New Roman"/>
                <a:sym typeface="Times New Roman"/>
              </a:defRPr>
            </a:lvl1pPr>
            <a:lvl2pPr indent="-355600" lvl="1" marL="914400" algn="l">
              <a:lnSpc>
                <a:spcPct val="100000"/>
              </a:lnSpc>
              <a:spcBef>
                <a:spcPts val="0"/>
              </a:spcBef>
              <a:spcAft>
                <a:spcPts val="0"/>
              </a:spcAft>
              <a:buSzPts val="2000"/>
              <a:buChar char="○"/>
              <a:defRPr>
                <a:latin typeface="Times New Roman"/>
                <a:ea typeface="Times New Roman"/>
                <a:cs typeface="Times New Roman"/>
                <a:sym typeface="Times New Roman"/>
              </a:defRPr>
            </a:lvl2pPr>
            <a:lvl3pPr indent="-355600" lvl="2" marL="1371600" algn="l">
              <a:lnSpc>
                <a:spcPct val="100000"/>
              </a:lnSpc>
              <a:spcBef>
                <a:spcPts val="0"/>
              </a:spcBef>
              <a:spcAft>
                <a:spcPts val="0"/>
              </a:spcAft>
              <a:buSzPts val="2000"/>
              <a:buChar char="■"/>
              <a:defRPr>
                <a:latin typeface="Times New Roman"/>
                <a:ea typeface="Times New Roman"/>
                <a:cs typeface="Times New Roman"/>
                <a:sym typeface="Times New Roman"/>
              </a:defRPr>
            </a:lvl3pPr>
            <a:lvl4pPr indent="-355600" lvl="3" marL="1828800" algn="l">
              <a:lnSpc>
                <a:spcPct val="100000"/>
              </a:lnSpc>
              <a:spcBef>
                <a:spcPts val="0"/>
              </a:spcBef>
              <a:spcAft>
                <a:spcPts val="0"/>
              </a:spcAft>
              <a:buSzPts val="2000"/>
              <a:buChar char="●"/>
              <a:defRPr>
                <a:latin typeface="Times New Roman"/>
                <a:ea typeface="Times New Roman"/>
                <a:cs typeface="Times New Roman"/>
                <a:sym typeface="Times New Roman"/>
              </a:defRPr>
            </a:lvl4pPr>
            <a:lvl5pPr indent="-355600" lvl="4" marL="2286000" algn="l">
              <a:lnSpc>
                <a:spcPct val="100000"/>
              </a:lnSpc>
              <a:spcBef>
                <a:spcPts val="0"/>
              </a:spcBef>
              <a:spcAft>
                <a:spcPts val="0"/>
              </a:spcAft>
              <a:buSzPts val="2000"/>
              <a:buChar char="○"/>
              <a:defRPr>
                <a:latin typeface="Times New Roman"/>
                <a:ea typeface="Times New Roman"/>
                <a:cs typeface="Times New Roman"/>
                <a:sym typeface="Times New Roman"/>
              </a:defRPr>
            </a:lvl5pPr>
            <a:lvl6pPr indent="-355600" lvl="5" marL="2743200" algn="l">
              <a:lnSpc>
                <a:spcPct val="100000"/>
              </a:lnSpc>
              <a:spcBef>
                <a:spcPts val="0"/>
              </a:spcBef>
              <a:spcAft>
                <a:spcPts val="0"/>
              </a:spcAft>
              <a:buSzPts val="2000"/>
              <a:buChar char="■"/>
              <a:defRPr sz="1800"/>
            </a:lvl6pPr>
            <a:lvl7pPr indent="-355600" lvl="6" marL="3200400" algn="l">
              <a:lnSpc>
                <a:spcPct val="100000"/>
              </a:lnSpc>
              <a:spcBef>
                <a:spcPts val="0"/>
              </a:spcBef>
              <a:spcAft>
                <a:spcPts val="0"/>
              </a:spcAft>
              <a:buSzPts val="2000"/>
              <a:buChar char="●"/>
              <a:defRPr sz="1800"/>
            </a:lvl7pPr>
            <a:lvl8pPr indent="-355600" lvl="7" marL="3657600" algn="l">
              <a:lnSpc>
                <a:spcPct val="100000"/>
              </a:lnSpc>
              <a:spcBef>
                <a:spcPts val="0"/>
              </a:spcBef>
              <a:spcAft>
                <a:spcPts val="0"/>
              </a:spcAft>
              <a:buSzPts val="2000"/>
              <a:buChar char="○"/>
              <a:defRPr sz="1800"/>
            </a:lvl8pPr>
            <a:lvl9pPr indent="-355600" lvl="8" marL="4114800" algn="l">
              <a:lnSpc>
                <a:spcPct val="100000"/>
              </a:lnSpc>
              <a:spcBef>
                <a:spcPts val="0"/>
              </a:spcBef>
              <a:spcAft>
                <a:spcPts val="0"/>
              </a:spcAft>
              <a:buSzPts val="2000"/>
              <a:buChar char="■"/>
              <a:defRPr sz="1800"/>
            </a:lvl9pPr>
          </a:lstStyle>
          <a:p/>
        </p:txBody>
      </p:sp>
      <p:sp>
        <p:nvSpPr>
          <p:cNvPr id="1492" name="Google Shape;1492;p238"/>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93" name="Shape 1493"/>
        <p:cNvGrpSpPr/>
        <p:nvPr/>
      </p:nvGrpSpPr>
      <p:grpSpPr>
        <a:xfrm>
          <a:off x="0" y="0"/>
          <a:ext cx="0" cy="0"/>
          <a:chOff x="0" y="0"/>
          <a:chExt cx="0" cy="0"/>
        </a:xfrm>
      </p:grpSpPr>
      <p:sp>
        <p:nvSpPr>
          <p:cNvPr id="1494" name="Google Shape;1494;p239"/>
          <p:cNvSpPr/>
          <p:nvPr/>
        </p:nvSpPr>
        <p:spPr>
          <a:xfrm>
            <a:off x="0" y="1"/>
            <a:ext cx="9144000" cy="9375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5" name="Google Shape;1495;p239"/>
          <p:cNvSpPr/>
          <p:nvPr/>
        </p:nvSpPr>
        <p:spPr>
          <a:xfrm>
            <a:off x="0" y="226265"/>
            <a:ext cx="9144000" cy="795917"/>
          </a:xfrm>
          <a:custGeom>
            <a:rect b="b" l="l" r="r" t="t"/>
            <a:pathLst>
              <a:path extrusionOk="0" h="1440573" w="9144000">
                <a:moveTo>
                  <a:pt x="8881" y="1"/>
                </a:moveTo>
                <a:lnTo>
                  <a:pt x="9126239" y="44075"/>
                </a:lnTo>
                <a:lnTo>
                  <a:pt x="9144000" y="1303180"/>
                </a:lnTo>
                <a:lnTo>
                  <a:pt x="8922142" y="1440573"/>
                </a:lnTo>
                <a:lnTo>
                  <a:pt x="8672386" y="1291790"/>
                </a:lnTo>
                <a:lnTo>
                  <a:pt x="8449199" y="1414005"/>
                </a:lnTo>
                <a:lnTo>
                  <a:pt x="8210071" y="1302417"/>
                </a:lnTo>
                <a:lnTo>
                  <a:pt x="7976257" y="1408691"/>
                </a:lnTo>
                <a:lnTo>
                  <a:pt x="7737129" y="1286476"/>
                </a:lnTo>
                <a:lnTo>
                  <a:pt x="7503314" y="1414005"/>
                </a:lnTo>
                <a:lnTo>
                  <a:pt x="7269500" y="1291790"/>
                </a:lnTo>
                <a:lnTo>
                  <a:pt x="7030372" y="1414005"/>
                </a:lnTo>
                <a:lnTo>
                  <a:pt x="6796557" y="1281162"/>
                </a:lnTo>
                <a:lnTo>
                  <a:pt x="6568057" y="1414005"/>
                </a:lnTo>
                <a:lnTo>
                  <a:pt x="6334243" y="1281163"/>
                </a:lnTo>
                <a:lnTo>
                  <a:pt x="6100428" y="1419319"/>
                </a:lnTo>
                <a:lnTo>
                  <a:pt x="5866614" y="1281163"/>
                </a:lnTo>
                <a:lnTo>
                  <a:pt x="5632800" y="1424632"/>
                </a:lnTo>
                <a:lnTo>
                  <a:pt x="5388357" y="1286476"/>
                </a:lnTo>
                <a:lnTo>
                  <a:pt x="5154543" y="1424632"/>
                </a:lnTo>
                <a:lnTo>
                  <a:pt x="4920729" y="1297104"/>
                </a:lnTo>
                <a:lnTo>
                  <a:pt x="4686914" y="1429946"/>
                </a:lnTo>
                <a:lnTo>
                  <a:pt x="4447786" y="1291790"/>
                </a:lnTo>
                <a:lnTo>
                  <a:pt x="4219286" y="1435260"/>
                </a:lnTo>
                <a:lnTo>
                  <a:pt x="3980157" y="1281163"/>
                </a:lnTo>
                <a:lnTo>
                  <a:pt x="3746343" y="1429946"/>
                </a:lnTo>
                <a:lnTo>
                  <a:pt x="3512529" y="1291790"/>
                </a:lnTo>
                <a:lnTo>
                  <a:pt x="3284028" y="1429946"/>
                </a:lnTo>
                <a:lnTo>
                  <a:pt x="3044900" y="1297104"/>
                </a:lnTo>
                <a:lnTo>
                  <a:pt x="2805772" y="1429946"/>
                </a:lnTo>
                <a:lnTo>
                  <a:pt x="2571958" y="1297104"/>
                </a:lnTo>
                <a:lnTo>
                  <a:pt x="2343457" y="1429946"/>
                </a:lnTo>
                <a:lnTo>
                  <a:pt x="2104329" y="1291790"/>
                </a:lnTo>
                <a:lnTo>
                  <a:pt x="1865201" y="1435260"/>
                </a:lnTo>
                <a:lnTo>
                  <a:pt x="1631386" y="1281163"/>
                </a:lnTo>
                <a:lnTo>
                  <a:pt x="1402886" y="1435260"/>
                </a:lnTo>
                <a:lnTo>
                  <a:pt x="1163758" y="1291790"/>
                </a:lnTo>
                <a:lnTo>
                  <a:pt x="935257" y="1435260"/>
                </a:lnTo>
                <a:lnTo>
                  <a:pt x="696129" y="1291790"/>
                </a:lnTo>
                <a:lnTo>
                  <a:pt x="457001" y="1429946"/>
                </a:lnTo>
                <a:lnTo>
                  <a:pt x="217872" y="1291790"/>
                </a:lnTo>
                <a:lnTo>
                  <a:pt x="0" y="1435260"/>
                </a:lnTo>
                <a:cubicBezTo>
                  <a:pt x="2960" y="956840"/>
                  <a:pt x="5921" y="478421"/>
                  <a:pt x="8881" y="1"/>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496" name="Google Shape;1496;p239"/>
          <p:cNvCxnSpPr/>
          <p:nvPr/>
        </p:nvCxnSpPr>
        <p:spPr>
          <a:xfrm flipH="1" rot="10800000">
            <a:off x="2258963" y="783855"/>
            <a:ext cx="4602300" cy="6900"/>
          </a:xfrm>
          <a:prstGeom prst="straightConnector1">
            <a:avLst/>
          </a:prstGeom>
          <a:noFill/>
          <a:ln cap="rnd" cmpd="sng" w="25400">
            <a:solidFill>
              <a:schemeClr val="accent2"/>
            </a:solidFill>
            <a:prstDash val="dot"/>
            <a:round/>
            <a:headEnd len="sm" w="sm" type="none"/>
            <a:tailEnd len="sm" w="sm" type="none"/>
          </a:ln>
        </p:spPr>
      </p:cxnSp>
      <p:sp>
        <p:nvSpPr>
          <p:cNvPr id="1497" name="Google Shape;1497;p239"/>
          <p:cNvSpPr txBox="1"/>
          <p:nvPr>
            <p:ph type="title"/>
          </p:nvPr>
        </p:nvSpPr>
        <p:spPr>
          <a:xfrm>
            <a:off x="457200" y="13322"/>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4400"/>
              <a:buNone/>
              <a:defRPr/>
            </a:lvl1pPr>
            <a:lvl2pPr lvl="1" algn="ctr">
              <a:lnSpc>
                <a:spcPct val="100000"/>
              </a:lnSpc>
              <a:spcBef>
                <a:spcPts val="0"/>
              </a:spcBef>
              <a:spcAft>
                <a:spcPts val="0"/>
              </a:spcAft>
              <a:buSzPts val="4400"/>
              <a:buNone/>
              <a:defRPr/>
            </a:lvl2pPr>
            <a:lvl3pPr lvl="2" algn="ctr">
              <a:lnSpc>
                <a:spcPct val="100000"/>
              </a:lnSpc>
              <a:spcBef>
                <a:spcPts val="0"/>
              </a:spcBef>
              <a:spcAft>
                <a:spcPts val="0"/>
              </a:spcAft>
              <a:buSzPts val="4400"/>
              <a:buNone/>
              <a:defRPr/>
            </a:lvl3pPr>
            <a:lvl4pPr lvl="3" algn="ctr">
              <a:lnSpc>
                <a:spcPct val="100000"/>
              </a:lnSpc>
              <a:spcBef>
                <a:spcPts val="0"/>
              </a:spcBef>
              <a:spcAft>
                <a:spcPts val="0"/>
              </a:spcAft>
              <a:buSzPts val="4400"/>
              <a:buNone/>
              <a:defRPr/>
            </a:lvl4pPr>
            <a:lvl5pPr lvl="4" algn="ctr">
              <a:lnSpc>
                <a:spcPct val="100000"/>
              </a:lnSpc>
              <a:spcBef>
                <a:spcPts val="0"/>
              </a:spcBef>
              <a:spcAft>
                <a:spcPts val="0"/>
              </a:spcAft>
              <a:buSzPts val="4400"/>
              <a:buNone/>
              <a:defRPr/>
            </a:lvl5pPr>
            <a:lvl6pPr lvl="5" algn="ctr">
              <a:lnSpc>
                <a:spcPct val="100000"/>
              </a:lnSpc>
              <a:spcBef>
                <a:spcPts val="0"/>
              </a:spcBef>
              <a:spcAft>
                <a:spcPts val="0"/>
              </a:spcAft>
              <a:buSzPts val="4400"/>
              <a:buNone/>
              <a:defRPr/>
            </a:lvl6pPr>
            <a:lvl7pPr lvl="6" algn="ctr">
              <a:lnSpc>
                <a:spcPct val="100000"/>
              </a:lnSpc>
              <a:spcBef>
                <a:spcPts val="0"/>
              </a:spcBef>
              <a:spcAft>
                <a:spcPts val="0"/>
              </a:spcAft>
              <a:buSzPts val="4400"/>
              <a:buNone/>
              <a:defRPr/>
            </a:lvl7pPr>
            <a:lvl8pPr lvl="7" algn="ctr">
              <a:lnSpc>
                <a:spcPct val="100000"/>
              </a:lnSpc>
              <a:spcBef>
                <a:spcPts val="0"/>
              </a:spcBef>
              <a:spcAft>
                <a:spcPts val="0"/>
              </a:spcAft>
              <a:buSzPts val="4400"/>
              <a:buNone/>
              <a:defRPr/>
            </a:lvl8pPr>
            <a:lvl9pPr lvl="8" algn="ctr">
              <a:lnSpc>
                <a:spcPct val="100000"/>
              </a:lnSpc>
              <a:spcBef>
                <a:spcPts val="0"/>
              </a:spcBef>
              <a:spcAft>
                <a:spcPts val="0"/>
              </a:spcAft>
              <a:buSzPts val="4400"/>
              <a:buNone/>
              <a:defRPr/>
            </a:lvl9pPr>
          </a:lstStyle>
          <a:p/>
        </p:txBody>
      </p:sp>
      <p:sp>
        <p:nvSpPr>
          <p:cNvPr id="1498" name="Google Shape;1498;p239"/>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499" name="Shape 1499"/>
        <p:cNvGrpSpPr/>
        <p:nvPr/>
      </p:nvGrpSpPr>
      <p:grpSpPr>
        <a:xfrm>
          <a:off x="0" y="0"/>
          <a:ext cx="0" cy="0"/>
          <a:chOff x="0" y="0"/>
          <a:chExt cx="0" cy="0"/>
        </a:xfrm>
      </p:grpSpPr>
      <p:sp>
        <p:nvSpPr>
          <p:cNvPr id="1500" name="Google Shape;1500;p240"/>
          <p:cNvSpPr/>
          <p:nvPr/>
        </p:nvSpPr>
        <p:spPr>
          <a:xfrm rot="10800000">
            <a:off x="-5938" y="4115077"/>
            <a:ext cx="4453250" cy="1028423"/>
          </a:xfrm>
          <a:custGeom>
            <a:rect b="b" l="l" r="r" t="t"/>
            <a:pathLst>
              <a:path extrusionOk="0" h="1869860" w="4453250">
                <a:moveTo>
                  <a:pt x="4447791" y="1726390"/>
                </a:moveTo>
                <a:lnTo>
                  <a:pt x="4219291" y="1869860"/>
                </a:lnTo>
                <a:lnTo>
                  <a:pt x="3980162" y="1715763"/>
                </a:lnTo>
                <a:lnTo>
                  <a:pt x="3746348" y="1864546"/>
                </a:lnTo>
                <a:lnTo>
                  <a:pt x="3512534" y="1726390"/>
                </a:lnTo>
                <a:lnTo>
                  <a:pt x="3284033" y="1864546"/>
                </a:lnTo>
                <a:lnTo>
                  <a:pt x="3044905" y="1731704"/>
                </a:lnTo>
                <a:lnTo>
                  <a:pt x="2805777" y="1864546"/>
                </a:lnTo>
                <a:lnTo>
                  <a:pt x="2571963" y="1731704"/>
                </a:lnTo>
                <a:lnTo>
                  <a:pt x="2343462" y="1864546"/>
                </a:lnTo>
                <a:lnTo>
                  <a:pt x="2104334" y="1726390"/>
                </a:lnTo>
                <a:lnTo>
                  <a:pt x="1865206" y="1869860"/>
                </a:lnTo>
                <a:lnTo>
                  <a:pt x="1631391" y="1715763"/>
                </a:lnTo>
                <a:lnTo>
                  <a:pt x="1402891" y="1869860"/>
                </a:lnTo>
                <a:lnTo>
                  <a:pt x="1163763" y="1726390"/>
                </a:lnTo>
                <a:lnTo>
                  <a:pt x="935262" y="1869860"/>
                </a:lnTo>
                <a:lnTo>
                  <a:pt x="696134" y="1726390"/>
                </a:lnTo>
                <a:lnTo>
                  <a:pt x="457006" y="1864546"/>
                </a:lnTo>
                <a:lnTo>
                  <a:pt x="217877" y="1726390"/>
                </a:lnTo>
                <a:lnTo>
                  <a:pt x="5" y="1869860"/>
                </a:lnTo>
                <a:cubicBezTo>
                  <a:pt x="3" y="1246574"/>
                  <a:pt x="2" y="623287"/>
                  <a:pt x="0" y="1"/>
                </a:cubicBezTo>
                <a:lnTo>
                  <a:pt x="4453250" y="0"/>
                </a:lnTo>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501" name="Google Shape;1501;p240"/>
          <p:cNvCxnSpPr/>
          <p:nvPr/>
        </p:nvCxnSpPr>
        <p:spPr>
          <a:xfrm>
            <a:off x="388493" y="4409677"/>
            <a:ext cx="3708600" cy="3600"/>
          </a:xfrm>
          <a:prstGeom prst="straightConnector1">
            <a:avLst/>
          </a:prstGeom>
          <a:noFill/>
          <a:ln cap="rnd" cmpd="sng" w="25400">
            <a:solidFill>
              <a:schemeClr val="accent2"/>
            </a:solidFill>
            <a:prstDash val="dot"/>
            <a:round/>
            <a:headEnd len="sm" w="sm" type="none"/>
            <a:tailEnd len="sm" w="sm" type="none"/>
          </a:ln>
        </p:spPr>
      </p:cxnSp>
      <p:sp>
        <p:nvSpPr>
          <p:cNvPr id="1502" name="Google Shape;1502;p240"/>
          <p:cNvSpPr txBox="1"/>
          <p:nvPr>
            <p:ph idx="1" type="body"/>
          </p:nvPr>
        </p:nvSpPr>
        <p:spPr>
          <a:xfrm>
            <a:off x="388493" y="4493760"/>
            <a:ext cx="3644400" cy="3876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0"/>
              </a:spcBef>
              <a:spcAft>
                <a:spcPts val="0"/>
              </a:spcAft>
              <a:buClr>
                <a:srgbClr val="FFFFFF"/>
              </a:buClr>
              <a:buSzPts val="1400"/>
              <a:buFont typeface="Times New Roman"/>
              <a:buNone/>
              <a:defRPr i="1" sz="1400">
                <a:solidFill>
                  <a:srgbClr val="FFFFFF"/>
                </a:solidFill>
                <a:latin typeface="Times New Roman"/>
                <a:ea typeface="Times New Roman"/>
                <a:cs typeface="Times New Roman"/>
                <a:sym typeface="Times New Roman"/>
              </a:defRPr>
            </a:lvl1pPr>
          </a:lstStyle>
          <a:p/>
        </p:txBody>
      </p:sp>
      <p:sp>
        <p:nvSpPr>
          <p:cNvPr id="1503" name="Google Shape;1503;p240"/>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04" name="Shape 1504"/>
        <p:cNvGrpSpPr/>
        <p:nvPr/>
      </p:nvGrpSpPr>
      <p:grpSpPr>
        <a:xfrm>
          <a:off x="0" y="0"/>
          <a:ext cx="0" cy="0"/>
          <a:chOff x="0" y="0"/>
          <a:chExt cx="0" cy="0"/>
        </a:xfrm>
      </p:grpSpPr>
      <p:sp>
        <p:nvSpPr>
          <p:cNvPr id="1505" name="Google Shape;1505;p241"/>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663" name="Shape 1663"/>
        <p:cNvGrpSpPr/>
        <p:nvPr/>
      </p:nvGrpSpPr>
      <p:grpSpPr>
        <a:xfrm>
          <a:off x="0" y="0"/>
          <a:ext cx="0" cy="0"/>
          <a:chOff x="0" y="0"/>
          <a:chExt cx="0" cy="0"/>
        </a:xfrm>
      </p:grpSpPr>
      <p:sp>
        <p:nvSpPr>
          <p:cNvPr id="1664" name="Google Shape;1664;p243"/>
          <p:cNvSpPr txBox="1"/>
          <p:nvPr>
            <p:ph type="title"/>
          </p:nvPr>
        </p:nvSpPr>
        <p:spPr>
          <a:xfrm>
            <a:off x="301625" y="171450"/>
            <a:ext cx="85407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665" name="Google Shape;1665;p243"/>
          <p:cNvSpPr txBox="1"/>
          <p:nvPr>
            <p:ph idx="1" type="body"/>
          </p:nvPr>
        </p:nvSpPr>
        <p:spPr>
          <a:xfrm>
            <a:off x="301625" y="1200150"/>
            <a:ext cx="8540700" cy="3374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a:lvl1pPr>
            <a:lvl2pPr indent="-317500" lvl="1" marL="914400" algn="l">
              <a:lnSpc>
                <a:spcPct val="100000"/>
              </a:lnSpc>
              <a:spcBef>
                <a:spcPts val="560"/>
              </a:spcBef>
              <a:spcAft>
                <a:spcPts val="0"/>
              </a:spcAft>
              <a:buClr>
                <a:schemeClr val="folHlink"/>
              </a:buClr>
              <a:buSzPts val="1400"/>
              <a:buFont typeface="Noto Sans Symbols"/>
              <a:buChar char="▪"/>
              <a:defRPr/>
            </a:lvl2pPr>
            <a:lvl3pPr indent="-317500" lvl="2" marL="1371600" algn="l">
              <a:lnSpc>
                <a:spcPct val="100000"/>
              </a:lnSpc>
              <a:spcBef>
                <a:spcPts val="480"/>
              </a:spcBef>
              <a:spcAft>
                <a:spcPts val="0"/>
              </a:spcAft>
              <a:buClr>
                <a:schemeClr val="hlink"/>
              </a:buClr>
              <a:buSzPts val="1400"/>
              <a:buFont typeface="Arial"/>
              <a:buChar char="►"/>
              <a:defRPr/>
            </a:lvl3pPr>
            <a:lvl4pPr indent="-317500" lvl="3" marL="1828800" algn="l">
              <a:lnSpc>
                <a:spcPct val="100000"/>
              </a:lnSpc>
              <a:spcBef>
                <a:spcPts val="400"/>
              </a:spcBef>
              <a:spcAft>
                <a:spcPts val="0"/>
              </a:spcAft>
              <a:buClr>
                <a:schemeClr val="folHlink"/>
              </a:buClr>
              <a:buSzPts val="1400"/>
              <a:buFont typeface="Noto Sans Symbols"/>
              <a:buChar char="▪"/>
              <a:defRPr/>
            </a:lvl4pPr>
            <a:lvl5pPr indent="-317500" lvl="4" marL="2286000" algn="l">
              <a:lnSpc>
                <a:spcPct val="100000"/>
              </a:lnSpc>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666" name="Google Shape;1666;p243"/>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667" name="Google Shape;1667;p243"/>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668" name="Google Shape;1668;p243"/>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1669" name="Shape 1669"/>
        <p:cNvGrpSpPr/>
        <p:nvPr/>
      </p:nvGrpSpPr>
      <p:grpSpPr>
        <a:xfrm>
          <a:off x="0" y="0"/>
          <a:ext cx="0" cy="0"/>
          <a:chOff x="0" y="0"/>
          <a:chExt cx="0" cy="0"/>
        </a:xfrm>
      </p:grpSpPr>
      <p:sp>
        <p:nvSpPr>
          <p:cNvPr id="1670" name="Google Shape;1670;p244"/>
          <p:cNvSpPr txBox="1"/>
          <p:nvPr>
            <p:ph type="title"/>
          </p:nvPr>
        </p:nvSpPr>
        <p:spPr>
          <a:xfrm>
            <a:off x="301625" y="171450"/>
            <a:ext cx="85407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671" name="Google Shape;1671;p244"/>
          <p:cNvSpPr txBox="1"/>
          <p:nvPr>
            <p:ph idx="1" type="body"/>
          </p:nvPr>
        </p:nvSpPr>
        <p:spPr>
          <a:xfrm>
            <a:off x="301625" y="1200150"/>
            <a:ext cx="4194300" cy="3374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a:lvl1pPr>
            <a:lvl2pPr indent="-317500" lvl="1" marL="914400" algn="l">
              <a:lnSpc>
                <a:spcPct val="100000"/>
              </a:lnSpc>
              <a:spcBef>
                <a:spcPts val="560"/>
              </a:spcBef>
              <a:spcAft>
                <a:spcPts val="0"/>
              </a:spcAft>
              <a:buClr>
                <a:schemeClr val="folHlink"/>
              </a:buClr>
              <a:buSzPts val="1400"/>
              <a:buFont typeface="Noto Sans Symbols"/>
              <a:buChar char="▪"/>
              <a:defRPr/>
            </a:lvl2pPr>
            <a:lvl3pPr indent="-317500" lvl="2" marL="1371600" algn="l">
              <a:lnSpc>
                <a:spcPct val="100000"/>
              </a:lnSpc>
              <a:spcBef>
                <a:spcPts val="480"/>
              </a:spcBef>
              <a:spcAft>
                <a:spcPts val="0"/>
              </a:spcAft>
              <a:buClr>
                <a:schemeClr val="hlink"/>
              </a:buClr>
              <a:buSzPts val="1400"/>
              <a:buFont typeface="Arial"/>
              <a:buChar char="►"/>
              <a:defRPr/>
            </a:lvl3pPr>
            <a:lvl4pPr indent="-317500" lvl="3" marL="1828800" algn="l">
              <a:lnSpc>
                <a:spcPct val="100000"/>
              </a:lnSpc>
              <a:spcBef>
                <a:spcPts val="400"/>
              </a:spcBef>
              <a:spcAft>
                <a:spcPts val="0"/>
              </a:spcAft>
              <a:buClr>
                <a:schemeClr val="folHlink"/>
              </a:buClr>
              <a:buSzPts val="1400"/>
              <a:buFont typeface="Noto Sans Symbols"/>
              <a:buChar char="▪"/>
              <a:defRPr/>
            </a:lvl4pPr>
            <a:lvl5pPr indent="-317500" lvl="4" marL="2286000" algn="l">
              <a:lnSpc>
                <a:spcPct val="100000"/>
              </a:lnSpc>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672" name="Google Shape;1672;p244"/>
          <p:cNvSpPr txBox="1"/>
          <p:nvPr>
            <p:ph idx="2" type="body"/>
          </p:nvPr>
        </p:nvSpPr>
        <p:spPr>
          <a:xfrm>
            <a:off x="4648200" y="1200150"/>
            <a:ext cx="4194300" cy="1629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a:lvl1pPr>
            <a:lvl2pPr indent="-317500" lvl="1" marL="914400" algn="l">
              <a:lnSpc>
                <a:spcPct val="100000"/>
              </a:lnSpc>
              <a:spcBef>
                <a:spcPts val="560"/>
              </a:spcBef>
              <a:spcAft>
                <a:spcPts val="0"/>
              </a:spcAft>
              <a:buClr>
                <a:schemeClr val="folHlink"/>
              </a:buClr>
              <a:buSzPts val="1400"/>
              <a:buFont typeface="Noto Sans Symbols"/>
              <a:buChar char="▪"/>
              <a:defRPr/>
            </a:lvl2pPr>
            <a:lvl3pPr indent="-317500" lvl="2" marL="1371600" algn="l">
              <a:lnSpc>
                <a:spcPct val="100000"/>
              </a:lnSpc>
              <a:spcBef>
                <a:spcPts val="480"/>
              </a:spcBef>
              <a:spcAft>
                <a:spcPts val="0"/>
              </a:spcAft>
              <a:buClr>
                <a:schemeClr val="hlink"/>
              </a:buClr>
              <a:buSzPts val="1400"/>
              <a:buFont typeface="Arial"/>
              <a:buChar char="►"/>
              <a:defRPr/>
            </a:lvl3pPr>
            <a:lvl4pPr indent="-317500" lvl="3" marL="1828800" algn="l">
              <a:lnSpc>
                <a:spcPct val="100000"/>
              </a:lnSpc>
              <a:spcBef>
                <a:spcPts val="400"/>
              </a:spcBef>
              <a:spcAft>
                <a:spcPts val="0"/>
              </a:spcAft>
              <a:buClr>
                <a:schemeClr val="folHlink"/>
              </a:buClr>
              <a:buSzPts val="1400"/>
              <a:buFont typeface="Noto Sans Symbols"/>
              <a:buChar char="▪"/>
              <a:defRPr/>
            </a:lvl4pPr>
            <a:lvl5pPr indent="-317500" lvl="4" marL="2286000" algn="l">
              <a:lnSpc>
                <a:spcPct val="100000"/>
              </a:lnSpc>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673" name="Google Shape;1673;p244"/>
          <p:cNvSpPr txBox="1"/>
          <p:nvPr>
            <p:ph idx="3" type="body"/>
          </p:nvPr>
        </p:nvSpPr>
        <p:spPr>
          <a:xfrm>
            <a:off x="4648200" y="2944416"/>
            <a:ext cx="4194300" cy="1629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a:lvl1pPr>
            <a:lvl2pPr indent="-317500" lvl="1" marL="914400" algn="l">
              <a:lnSpc>
                <a:spcPct val="100000"/>
              </a:lnSpc>
              <a:spcBef>
                <a:spcPts val="560"/>
              </a:spcBef>
              <a:spcAft>
                <a:spcPts val="0"/>
              </a:spcAft>
              <a:buClr>
                <a:schemeClr val="folHlink"/>
              </a:buClr>
              <a:buSzPts val="1400"/>
              <a:buFont typeface="Noto Sans Symbols"/>
              <a:buChar char="▪"/>
              <a:defRPr/>
            </a:lvl2pPr>
            <a:lvl3pPr indent="-317500" lvl="2" marL="1371600" algn="l">
              <a:lnSpc>
                <a:spcPct val="100000"/>
              </a:lnSpc>
              <a:spcBef>
                <a:spcPts val="480"/>
              </a:spcBef>
              <a:spcAft>
                <a:spcPts val="0"/>
              </a:spcAft>
              <a:buClr>
                <a:schemeClr val="hlink"/>
              </a:buClr>
              <a:buSzPts val="1400"/>
              <a:buFont typeface="Arial"/>
              <a:buChar char="►"/>
              <a:defRPr/>
            </a:lvl3pPr>
            <a:lvl4pPr indent="-317500" lvl="3" marL="1828800" algn="l">
              <a:lnSpc>
                <a:spcPct val="100000"/>
              </a:lnSpc>
              <a:spcBef>
                <a:spcPts val="400"/>
              </a:spcBef>
              <a:spcAft>
                <a:spcPts val="0"/>
              </a:spcAft>
              <a:buClr>
                <a:schemeClr val="folHlink"/>
              </a:buClr>
              <a:buSzPts val="1400"/>
              <a:buFont typeface="Noto Sans Symbols"/>
              <a:buChar char="▪"/>
              <a:defRPr/>
            </a:lvl4pPr>
            <a:lvl5pPr indent="-317500" lvl="4" marL="2286000" algn="l">
              <a:lnSpc>
                <a:spcPct val="100000"/>
              </a:lnSpc>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674" name="Google Shape;1674;p244"/>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675" name="Google Shape;1675;p244"/>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676" name="Google Shape;1676;p244"/>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677" name="Shape 1677"/>
        <p:cNvGrpSpPr/>
        <p:nvPr/>
      </p:nvGrpSpPr>
      <p:grpSpPr>
        <a:xfrm>
          <a:off x="0" y="0"/>
          <a:ext cx="0" cy="0"/>
          <a:chOff x="0" y="0"/>
          <a:chExt cx="0" cy="0"/>
        </a:xfrm>
      </p:grpSpPr>
      <p:sp>
        <p:nvSpPr>
          <p:cNvPr id="1678" name="Google Shape;1678;p245"/>
          <p:cNvSpPr txBox="1"/>
          <p:nvPr>
            <p:ph type="title"/>
          </p:nvPr>
        </p:nvSpPr>
        <p:spPr>
          <a:xfrm>
            <a:off x="301625" y="171450"/>
            <a:ext cx="85407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679" name="Google Shape;1679;p245"/>
          <p:cNvSpPr txBox="1"/>
          <p:nvPr>
            <p:ph idx="1" type="body"/>
          </p:nvPr>
        </p:nvSpPr>
        <p:spPr>
          <a:xfrm>
            <a:off x="301625" y="1200150"/>
            <a:ext cx="4194300" cy="3374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a:lvl1pPr>
            <a:lvl2pPr indent="-317500" lvl="1" marL="914400" algn="l">
              <a:lnSpc>
                <a:spcPct val="100000"/>
              </a:lnSpc>
              <a:spcBef>
                <a:spcPts val="560"/>
              </a:spcBef>
              <a:spcAft>
                <a:spcPts val="0"/>
              </a:spcAft>
              <a:buClr>
                <a:schemeClr val="folHlink"/>
              </a:buClr>
              <a:buSzPts val="1400"/>
              <a:buFont typeface="Noto Sans Symbols"/>
              <a:buChar char="▪"/>
              <a:defRPr/>
            </a:lvl2pPr>
            <a:lvl3pPr indent="-317500" lvl="2" marL="1371600" algn="l">
              <a:lnSpc>
                <a:spcPct val="100000"/>
              </a:lnSpc>
              <a:spcBef>
                <a:spcPts val="480"/>
              </a:spcBef>
              <a:spcAft>
                <a:spcPts val="0"/>
              </a:spcAft>
              <a:buClr>
                <a:schemeClr val="hlink"/>
              </a:buClr>
              <a:buSzPts val="1400"/>
              <a:buFont typeface="Arial"/>
              <a:buChar char="►"/>
              <a:defRPr/>
            </a:lvl3pPr>
            <a:lvl4pPr indent="-317500" lvl="3" marL="1828800" algn="l">
              <a:lnSpc>
                <a:spcPct val="100000"/>
              </a:lnSpc>
              <a:spcBef>
                <a:spcPts val="400"/>
              </a:spcBef>
              <a:spcAft>
                <a:spcPts val="0"/>
              </a:spcAft>
              <a:buClr>
                <a:schemeClr val="folHlink"/>
              </a:buClr>
              <a:buSzPts val="1400"/>
              <a:buFont typeface="Noto Sans Symbols"/>
              <a:buChar char="▪"/>
              <a:defRPr/>
            </a:lvl4pPr>
            <a:lvl5pPr indent="-317500" lvl="4" marL="2286000" algn="l">
              <a:lnSpc>
                <a:spcPct val="100000"/>
              </a:lnSpc>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680" name="Google Shape;1680;p245"/>
          <p:cNvSpPr txBox="1"/>
          <p:nvPr>
            <p:ph idx="2" type="body"/>
          </p:nvPr>
        </p:nvSpPr>
        <p:spPr>
          <a:xfrm>
            <a:off x="4648200" y="1200150"/>
            <a:ext cx="4194300" cy="3374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a:lvl1pPr>
            <a:lvl2pPr indent="-317500" lvl="1" marL="914400" algn="l">
              <a:lnSpc>
                <a:spcPct val="100000"/>
              </a:lnSpc>
              <a:spcBef>
                <a:spcPts val="560"/>
              </a:spcBef>
              <a:spcAft>
                <a:spcPts val="0"/>
              </a:spcAft>
              <a:buClr>
                <a:schemeClr val="folHlink"/>
              </a:buClr>
              <a:buSzPts val="1400"/>
              <a:buFont typeface="Noto Sans Symbols"/>
              <a:buChar char="▪"/>
              <a:defRPr/>
            </a:lvl2pPr>
            <a:lvl3pPr indent="-317500" lvl="2" marL="1371600" algn="l">
              <a:lnSpc>
                <a:spcPct val="100000"/>
              </a:lnSpc>
              <a:spcBef>
                <a:spcPts val="480"/>
              </a:spcBef>
              <a:spcAft>
                <a:spcPts val="0"/>
              </a:spcAft>
              <a:buClr>
                <a:schemeClr val="hlink"/>
              </a:buClr>
              <a:buSzPts val="1400"/>
              <a:buFont typeface="Arial"/>
              <a:buChar char="►"/>
              <a:defRPr/>
            </a:lvl3pPr>
            <a:lvl4pPr indent="-317500" lvl="3" marL="1828800" algn="l">
              <a:lnSpc>
                <a:spcPct val="100000"/>
              </a:lnSpc>
              <a:spcBef>
                <a:spcPts val="400"/>
              </a:spcBef>
              <a:spcAft>
                <a:spcPts val="0"/>
              </a:spcAft>
              <a:buClr>
                <a:schemeClr val="folHlink"/>
              </a:buClr>
              <a:buSzPts val="1400"/>
              <a:buFont typeface="Noto Sans Symbols"/>
              <a:buChar char="▪"/>
              <a:defRPr/>
            </a:lvl4pPr>
            <a:lvl5pPr indent="-317500" lvl="4" marL="2286000" algn="l">
              <a:lnSpc>
                <a:spcPct val="100000"/>
              </a:lnSpc>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681" name="Google Shape;1681;p245"/>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682" name="Google Shape;1682;p245"/>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683" name="Google Shape;1683;p245"/>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684" name="Shape 1684"/>
        <p:cNvGrpSpPr/>
        <p:nvPr/>
      </p:nvGrpSpPr>
      <p:grpSpPr>
        <a:xfrm>
          <a:off x="0" y="0"/>
          <a:ext cx="0" cy="0"/>
          <a:chOff x="0" y="0"/>
          <a:chExt cx="0" cy="0"/>
        </a:xfrm>
      </p:grpSpPr>
      <p:sp>
        <p:nvSpPr>
          <p:cNvPr id="1685" name="Google Shape;1685;p246"/>
          <p:cNvSpPr txBox="1"/>
          <p:nvPr>
            <p:ph type="title"/>
          </p:nvPr>
        </p:nvSpPr>
        <p:spPr>
          <a:xfrm rot="5400000">
            <a:off x="5573275" y="1305450"/>
            <a:ext cx="4403100" cy="2135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686" name="Google Shape;1686;p246"/>
          <p:cNvSpPr txBox="1"/>
          <p:nvPr>
            <p:ph idx="1" type="body"/>
          </p:nvPr>
        </p:nvSpPr>
        <p:spPr>
          <a:xfrm rot="5400000">
            <a:off x="1226638" y="-753600"/>
            <a:ext cx="4403100" cy="62532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a:lvl1pPr>
            <a:lvl2pPr indent="-317500" lvl="1" marL="914400" algn="l">
              <a:lnSpc>
                <a:spcPct val="100000"/>
              </a:lnSpc>
              <a:spcBef>
                <a:spcPts val="560"/>
              </a:spcBef>
              <a:spcAft>
                <a:spcPts val="0"/>
              </a:spcAft>
              <a:buClr>
                <a:schemeClr val="folHlink"/>
              </a:buClr>
              <a:buSzPts val="1400"/>
              <a:buFont typeface="Noto Sans Symbols"/>
              <a:buChar char="▪"/>
              <a:defRPr/>
            </a:lvl2pPr>
            <a:lvl3pPr indent="-317500" lvl="2" marL="1371600" algn="l">
              <a:lnSpc>
                <a:spcPct val="100000"/>
              </a:lnSpc>
              <a:spcBef>
                <a:spcPts val="480"/>
              </a:spcBef>
              <a:spcAft>
                <a:spcPts val="0"/>
              </a:spcAft>
              <a:buClr>
                <a:schemeClr val="hlink"/>
              </a:buClr>
              <a:buSzPts val="1400"/>
              <a:buFont typeface="Arial"/>
              <a:buChar char="►"/>
              <a:defRPr/>
            </a:lvl3pPr>
            <a:lvl4pPr indent="-317500" lvl="3" marL="1828800" algn="l">
              <a:lnSpc>
                <a:spcPct val="100000"/>
              </a:lnSpc>
              <a:spcBef>
                <a:spcPts val="400"/>
              </a:spcBef>
              <a:spcAft>
                <a:spcPts val="0"/>
              </a:spcAft>
              <a:buClr>
                <a:schemeClr val="folHlink"/>
              </a:buClr>
              <a:buSzPts val="1400"/>
              <a:buFont typeface="Noto Sans Symbols"/>
              <a:buChar char="▪"/>
              <a:defRPr/>
            </a:lvl4pPr>
            <a:lvl5pPr indent="-317500" lvl="4" marL="2286000" algn="l">
              <a:lnSpc>
                <a:spcPct val="100000"/>
              </a:lnSpc>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687" name="Google Shape;1687;p246"/>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688" name="Google Shape;1688;p246"/>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689" name="Google Shape;1689;p246"/>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690" name="Shape 1690"/>
        <p:cNvGrpSpPr/>
        <p:nvPr/>
      </p:nvGrpSpPr>
      <p:grpSpPr>
        <a:xfrm>
          <a:off x="0" y="0"/>
          <a:ext cx="0" cy="0"/>
          <a:chOff x="0" y="0"/>
          <a:chExt cx="0" cy="0"/>
        </a:xfrm>
      </p:grpSpPr>
      <p:sp>
        <p:nvSpPr>
          <p:cNvPr id="1691" name="Google Shape;1691;p247"/>
          <p:cNvSpPr txBox="1"/>
          <p:nvPr>
            <p:ph type="title"/>
          </p:nvPr>
        </p:nvSpPr>
        <p:spPr>
          <a:xfrm>
            <a:off x="301625" y="171450"/>
            <a:ext cx="85407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692" name="Google Shape;1692;p247"/>
          <p:cNvSpPr txBox="1"/>
          <p:nvPr>
            <p:ph idx="1" type="body"/>
          </p:nvPr>
        </p:nvSpPr>
        <p:spPr>
          <a:xfrm rot="5400000">
            <a:off x="2884825" y="-1383000"/>
            <a:ext cx="3374400" cy="85407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a:lvl1pPr>
            <a:lvl2pPr indent="-317500" lvl="1" marL="914400" algn="l">
              <a:lnSpc>
                <a:spcPct val="100000"/>
              </a:lnSpc>
              <a:spcBef>
                <a:spcPts val="560"/>
              </a:spcBef>
              <a:spcAft>
                <a:spcPts val="0"/>
              </a:spcAft>
              <a:buClr>
                <a:schemeClr val="folHlink"/>
              </a:buClr>
              <a:buSzPts val="1400"/>
              <a:buFont typeface="Noto Sans Symbols"/>
              <a:buChar char="▪"/>
              <a:defRPr/>
            </a:lvl2pPr>
            <a:lvl3pPr indent="-317500" lvl="2" marL="1371600" algn="l">
              <a:lnSpc>
                <a:spcPct val="100000"/>
              </a:lnSpc>
              <a:spcBef>
                <a:spcPts val="480"/>
              </a:spcBef>
              <a:spcAft>
                <a:spcPts val="0"/>
              </a:spcAft>
              <a:buClr>
                <a:schemeClr val="hlink"/>
              </a:buClr>
              <a:buSzPts val="1400"/>
              <a:buFont typeface="Arial"/>
              <a:buChar char="►"/>
              <a:defRPr/>
            </a:lvl3pPr>
            <a:lvl4pPr indent="-317500" lvl="3" marL="1828800" algn="l">
              <a:lnSpc>
                <a:spcPct val="100000"/>
              </a:lnSpc>
              <a:spcBef>
                <a:spcPts val="400"/>
              </a:spcBef>
              <a:spcAft>
                <a:spcPts val="0"/>
              </a:spcAft>
              <a:buClr>
                <a:schemeClr val="folHlink"/>
              </a:buClr>
              <a:buSzPts val="1400"/>
              <a:buFont typeface="Noto Sans Symbols"/>
              <a:buChar char="▪"/>
              <a:defRPr/>
            </a:lvl4pPr>
            <a:lvl5pPr indent="-317500" lvl="4" marL="2286000" algn="l">
              <a:lnSpc>
                <a:spcPct val="100000"/>
              </a:lnSpc>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693" name="Google Shape;1693;p247"/>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694" name="Google Shape;1694;p247"/>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695" name="Google Shape;1695;p247"/>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164" name="Shape 164"/>
        <p:cNvGrpSpPr/>
        <p:nvPr/>
      </p:nvGrpSpPr>
      <p:grpSpPr>
        <a:xfrm>
          <a:off x="0" y="0"/>
          <a:ext cx="0" cy="0"/>
          <a:chOff x="0" y="0"/>
          <a:chExt cx="0" cy="0"/>
        </a:xfrm>
      </p:grpSpPr>
      <p:sp>
        <p:nvSpPr>
          <p:cNvPr id="165" name="Google Shape;165;p25"/>
          <p:cNvSpPr txBox="1"/>
          <p:nvPr>
            <p:ph idx="1" type="body"/>
          </p:nvPr>
        </p:nvSpPr>
        <p:spPr>
          <a:xfrm>
            <a:off x="455613" y="-1"/>
            <a:ext cx="82311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166" name="Google Shape;166;p25"/>
          <p:cNvSpPr txBox="1"/>
          <p:nvPr>
            <p:ph idx="2"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67" name="Google Shape;167;p25"/>
          <p:cNvSpPr/>
          <p:nvPr>
            <p:ph idx="3" type="pic"/>
          </p:nvPr>
        </p:nvSpPr>
        <p:spPr>
          <a:xfrm>
            <a:off x="455612" y="771524"/>
            <a:ext cx="8231100" cy="3934500"/>
          </a:xfrm>
          <a:prstGeom prst="rect">
            <a:avLst/>
          </a:prstGeom>
          <a:noFill/>
          <a:ln>
            <a:noFill/>
          </a:ln>
        </p:spPr>
      </p:sp>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696" name="Shape 1696"/>
        <p:cNvGrpSpPr/>
        <p:nvPr/>
      </p:nvGrpSpPr>
      <p:grpSpPr>
        <a:xfrm>
          <a:off x="0" y="0"/>
          <a:ext cx="0" cy="0"/>
          <a:chOff x="0" y="0"/>
          <a:chExt cx="0" cy="0"/>
        </a:xfrm>
      </p:grpSpPr>
      <p:sp>
        <p:nvSpPr>
          <p:cNvPr id="1697" name="Google Shape;1697;p248"/>
          <p:cNvSpPr txBox="1"/>
          <p:nvPr>
            <p:ph type="title"/>
          </p:nvPr>
        </p:nvSpPr>
        <p:spPr>
          <a:xfrm>
            <a:off x="630238" y="342900"/>
            <a:ext cx="2949600" cy="1200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698" name="Google Shape;1698;p248"/>
          <p:cNvSpPr/>
          <p:nvPr>
            <p:ph idx="2" type="pic"/>
          </p:nvPr>
        </p:nvSpPr>
        <p:spPr>
          <a:xfrm>
            <a:off x="3887788" y="740569"/>
            <a:ext cx="4629300" cy="3655200"/>
          </a:xfrm>
          <a:prstGeom prst="rect">
            <a:avLst/>
          </a:prstGeom>
          <a:noFill/>
          <a:ln>
            <a:noFill/>
          </a:ln>
        </p:spPr>
      </p:sp>
      <p:sp>
        <p:nvSpPr>
          <p:cNvPr id="1699" name="Google Shape;1699;p248"/>
          <p:cNvSpPr txBox="1"/>
          <p:nvPr>
            <p:ph idx="1" type="body"/>
          </p:nvPr>
        </p:nvSpPr>
        <p:spPr>
          <a:xfrm>
            <a:off x="630238" y="1543050"/>
            <a:ext cx="2949600" cy="28587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Font typeface="Tahoma"/>
              <a:buNone/>
              <a:defRPr/>
            </a:lvl1pPr>
            <a:lvl2pPr indent="-228600" lvl="1" marL="914400" algn="l">
              <a:lnSpc>
                <a:spcPct val="100000"/>
              </a:lnSpc>
              <a:spcBef>
                <a:spcPts val="560"/>
              </a:spcBef>
              <a:spcAft>
                <a:spcPts val="0"/>
              </a:spcAft>
              <a:buSzPts val="1400"/>
              <a:buFont typeface="Tahoma"/>
              <a:buNone/>
              <a:defRPr/>
            </a:lvl2pPr>
            <a:lvl3pPr indent="-228600" lvl="2" marL="1371600" algn="l">
              <a:lnSpc>
                <a:spcPct val="100000"/>
              </a:lnSpc>
              <a:spcBef>
                <a:spcPts val="480"/>
              </a:spcBef>
              <a:spcAft>
                <a:spcPts val="0"/>
              </a:spcAft>
              <a:buSzPts val="1400"/>
              <a:buFont typeface="Tahoma"/>
              <a:buNone/>
              <a:defRPr/>
            </a:lvl3pPr>
            <a:lvl4pPr indent="-228600" lvl="3" marL="1828800" algn="l">
              <a:lnSpc>
                <a:spcPct val="100000"/>
              </a:lnSpc>
              <a:spcBef>
                <a:spcPts val="400"/>
              </a:spcBef>
              <a:spcAft>
                <a:spcPts val="0"/>
              </a:spcAft>
              <a:buSzPts val="1400"/>
              <a:buFont typeface="Tahoma"/>
              <a:buNone/>
              <a:defRPr/>
            </a:lvl4pPr>
            <a:lvl5pPr indent="-228600" lvl="4" marL="2286000" algn="l">
              <a:lnSpc>
                <a:spcPct val="100000"/>
              </a:lnSpc>
              <a:spcBef>
                <a:spcPts val="400"/>
              </a:spcBef>
              <a:spcAft>
                <a:spcPts val="0"/>
              </a:spcAft>
              <a:buSzPts val="1400"/>
              <a:buFont typeface="Tahoma"/>
              <a:buNone/>
              <a:defRPr/>
            </a:lvl5pPr>
            <a:lvl6pPr indent="-228600" lvl="5" marL="2743200" algn="l">
              <a:lnSpc>
                <a:spcPct val="90000"/>
              </a:lnSpc>
              <a:spcBef>
                <a:spcPts val="500"/>
              </a:spcBef>
              <a:spcAft>
                <a:spcPts val="0"/>
              </a:spcAft>
              <a:buSzPts val="1400"/>
              <a:buFont typeface="Tahoma"/>
              <a:buNone/>
              <a:defRPr/>
            </a:lvl6pPr>
            <a:lvl7pPr indent="-228600" lvl="6" marL="3200400" algn="l">
              <a:lnSpc>
                <a:spcPct val="90000"/>
              </a:lnSpc>
              <a:spcBef>
                <a:spcPts val="500"/>
              </a:spcBef>
              <a:spcAft>
                <a:spcPts val="0"/>
              </a:spcAft>
              <a:buSzPts val="1400"/>
              <a:buFont typeface="Tahoma"/>
              <a:buNone/>
              <a:defRPr/>
            </a:lvl7pPr>
            <a:lvl8pPr indent="-228600" lvl="7" marL="3657600" algn="l">
              <a:lnSpc>
                <a:spcPct val="90000"/>
              </a:lnSpc>
              <a:spcBef>
                <a:spcPts val="500"/>
              </a:spcBef>
              <a:spcAft>
                <a:spcPts val="0"/>
              </a:spcAft>
              <a:buSzPts val="1400"/>
              <a:buFont typeface="Tahoma"/>
              <a:buNone/>
              <a:defRPr/>
            </a:lvl8pPr>
            <a:lvl9pPr indent="-228600" lvl="8" marL="4114800" algn="l">
              <a:lnSpc>
                <a:spcPct val="90000"/>
              </a:lnSpc>
              <a:spcBef>
                <a:spcPts val="500"/>
              </a:spcBef>
              <a:spcAft>
                <a:spcPts val="0"/>
              </a:spcAft>
              <a:buSzPts val="1400"/>
              <a:buFont typeface="Tahoma"/>
              <a:buNone/>
              <a:defRPr/>
            </a:lvl9pPr>
          </a:lstStyle>
          <a:p/>
        </p:txBody>
      </p:sp>
      <p:sp>
        <p:nvSpPr>
          <p:cNvPr id="1700" name="Google Shape;1700;p248"/>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01" name="Google Shape;1701;p248"/>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02" name="Google Shape;1702;p248"/>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703" name="Shape 1703"/>
        <p:cNvGrpSpPr/>
        <p:nvPr/>
      </p:nvGrpSpPr>
      <p:grpSpPr>
        <a:xfrm>
          <a:off x="0" y="0"/>
          <a:ext cx="0" cy="0"/>
          <a:chOff x="0" y="0"/>
          <a:chExt cx="0" cy="0"/>
        </a:xfrm>
      </p:grpSpPr>
      <p:sp>
        <p:nvSpPr>
          <p:cNvPr id="1704" name="Google Shape;1704;p249"/>
          <p:cNvSpPr txBox="1"/>
          <p:nvPr>
            <p:ph type="title"/>
          </p:nvPr>
        </p:nvSpPr>
        <p:spPr>
          <a:xfrm>
            <a:off x="630238" y="342900"/>
            <a:ext cx="2949600" cy="1200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705" name="Google Shape;1705;p249"/>
          <p:cNvSpPr txBox="1"/>
          <p:nvPr>
            <p:ph idx="1" type="body"/>
          </p:nvPr>
        </p:nvSpPr>
        <p:spPr>
          <a:xfrm>
            <a:off x="3887788" y="740569"/>
            <a:ext cx="4629300" cy="36552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a:lvl1pPr>
            <a:lvl2pPr indent="-317500" lvl="1" marL="914400" algn="l">
              <a:lnSpc>
                <a:spcPct val="100000"/>
              </a:lnSpc>
              <a:spcBef>
                <a:spcPts val="56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90000"/>
              </a:lnSpc>
              <a:spcBef>
                <a:spcPts val="500"/>
              </a:spcBef>
              <a:spcAft>
                <a:spcPts val="0"/>
              </a:spcAft>
              <a:buSzPts val="1400"/>
              <a:buChar char="•"/>
              <a:defRPr/>
            </a:lvl6pPr>
            <a:lvl7pPr indent="-317500" lvl="6" marL="3200400" algn="l">
              <a:lnSpc>
                <a:spcPct val="90000"/>
              </a:lnSpc>
              <a:spcBef>
                <a:spcPts val="500"/>
              </a:spcBef>
              <a:spcAft>
                <a:spcPts val="0"/>
              </a:spcAft>
              <a:buSzPts val="1400"/>
              <a:buChar char="•"/>
              <a:defRPr/>
            </a:lvl7pPr>
            <a:lvl8pPr indent="-317500" lvl="7" marL="3657600" algn="l">
              <a:lnSpc>
                <a:spcPct val="90000"/>
              </a:lnSpc>
              <a:spcBef>
                <a:spcPts val="500"/>
              </a:spcBef>
              <a:spcAft>
                <a:spcPts val="0"/>
              </a:spcAft>
              <a:buSzPts val="1400"/>
              <a:buChar char="•"/>
              <a:defRPr/>
            </a:lvl8pPr>
            <a:lvl9pPr indent="-317500" lvl="8" marL="4114800" algn="l">
              <a:lnSpc>
                <a:spcPct val="90000"/>
              </a:lnSpc>
              <a:spcBef>
                <a:spcPts val="500"/>
              </a:spcBef>
              <a:spcAft>
                <a:spcPts val="0"/>
              </a:spcAft>
              <a:buSzPts val="1400"/>
              <a:buChar char="•"/>
              <a:defRPr/>
            </a:lvl9pPr>
          </a:lstStyle>
          <a:p/>
        </p:txBody>
      </p:sp>
      <p:sp>
        <p:nvSpPr>
          <p:cNvPr id="1706" name="Google Shape;1706;p249"/>
          <p:cNvSpPr txBox="1"/>
          <p:nvPr>
            <p:ph idx="2" type="body"/>
          </p:nvPr>
        </p:nvSpPr>
        <p:spPr>
          <a:xfrm>
            <a:off x="630238" y="1543050"/>
            <a:ext cx="2949600" cy="28587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Font typeface="Tahoma"/>
              <a:buNone/>
              <a:defRPr/>
            </a:lvl1pPr>
            <a:lvl2pPr indent="-228600" lvl="1" marL="914400" algn="l">
              <a:lnSpc>
                <a:spcPct val="100000"/>
              </a:lnSpc>
              <a:spcBef>
                <a:spcPts val="560"/>
              </a:spcBef>
              <a:spcAft>
                <a:spcPts val="0"/>
              </a:spcAft>
              <a:buSzPts val="1400"/>
              <a:buFont typeface="Tahoma"/>
              <a:buNone/>
              <a:defRPr/>
            </a:lvl2pPr>
            <a:lvl3pPr indent="-228600" lvl="2" marL="1371600" algn="l">
              <a:lnSpc>
                <a:spcPct val="100000"/>
              </a:lnSpc>
              <a:spcBef>
                <a:spcPts val="480"/>
              </a:spcBef>
              <a:spcAft>
                <a:spcPts val="0"/>
              </a:spcAft>
              <a:buSzPts val="1400"/>
              <a:buFont typeface="Tahoma"/>
              <a:buNone/>
              <a:defRPr/>
            </a:lvl3pPr>
            <a:lvl4pPr indent="-228600" lvl="3" marL="1828800" algn="l">
              <a:lnSpc>
                <a:spcPct val="100000"/>
              </a:lnSpc>
              <a:spcBef>
                <a:spcPts val="400"/>
              </a:spcBef>
              <a:spcAft>
                <a:spcPts val="0"/>
              </a:spcAft>
              <a:buSzPts val="1400"/>
              <a:buFont typeface="Tahoma"/>
              <a:buNone/>
              <a:defRPr/>
            </a:lvl4pPr>
            <a:lvl5pPr indent="-228600" lvl="4" marL="2286000" algn="l">
              <a:lnSpc>
                <a:spcPct val="100000"/>
              </a:lnSpc>
              <a:spcBef>
                <a:spcPts val="400"/>
              </a:spcBef>
              <a:spcAft>
                <a:spcPts val="0"/>
              </a:spcAft>
              <a:buSzPts val="1400"/>
              <a:buFont typeface="Tahoma"/>
              <a:buNone/>
              <a:defRPr/>
            </a:lvl5pPr>
            <a:lvl6pPr indent="-228600" lvl="5" marL="2743200" algn="l">
              <a:lnSpc>
                <a:spcPct val="90000"/>
              </a:lnSpc>
              <a:spcBef>
                <a:spcPts val="500"/>
              </a:spcBef>
              <a:spcAft>
                <a:spcPts val="0"/>
              </a:spcAft>
              <a:buSzPts val="1400"/>
              <a:buFont typeface="Tahoma"/>
              <a:buNone/>
              <a:defRPr/>
            </a:lvl6pPr>
            <a:lvl7pPr indent="-228600" lvl="6" marL="3200400" algn="l">
              <a:lnSpc>
                <a:spcPct val="90000"/>
              </a:lnSpc>
              <a:spcBef>
                <a:spcPts val="500"/>
              </a:spcBef>
              <a:spcAft>
                <a:spcPts val="0"/>
              </a:spcAft>
              <a:buSzPts val="1400"/>
              <a:buFont typeface="Tahoma"/>
              <a:buNone/>
              <a:defRPr/>
            </a:lvl7pPr>
            <a:lvl8pPr indent="-228600" lvl="7" marL="3657600" algn="l">
              <a:lnSpc>
                <a:spcPct val="90000"/>
              </a:lnSpc>
              <a:spcBef>
                <a:spcPts val="500"/>
              </a:spcBef>
              <a:spcAft>
                <a:spcPts val="0"/>
              </a:spcAft>
              <a:buSzPts val="1400"/>
              <a:buFont typeface="Tahoma"/>
              <a:buNone/>
              <a:defRPr/>
            </a:lvl8pPr>
            <a:lvl9pPr indent="-228600" lvl="8" marL="4114800" algn="l">
              <a:lnSpc>
                <a:spcPct val="90000"/>
              </a:lnSpc>
              <a:spcBef>
                <a:spcPts val="500"/>
              </a:spcBef>
              <a:spcAft>
                <a:spcPts val="0"/>
              </a:spcAft>
              <a:buSzPts val="1400"/>
              <a:buFont typeface="Tahoma"/>
              <a:buNone/>
              <a:defRPr/>
            </a:lvl9pPr>
          </a:lstStyle>
          <a:p/>
        </p:txBody>
      </p:sp>
      <p:sp>
        <p:nvSpPr>
          <p:cNvPr id="1707" name="Google Shape;1707;p249"/>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08" name="Google Shape;1708;p249"/>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09" name="Google Shape;1709;p249"/>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710" name="Shape 1710"/>
        <p:cNvGrpSpPr/>
        <p:nvPr/>
      </p:nvGrpSpPr>
      <p:grpSpPr>
        <a:xfrm>
          <a:off x="0" y="0"/>
          <a:ext cx="0" cy="0"/>
          <a:chOff x="0" y="0"/>
          <a:chExt cx="0" cy="0"/>
        </a:xfrm>
      </p:grpSpPr>
      <p:sp>
        <p:nvSpPr>
          <p:cNvPr id="1711" name="Google Shape;1711;p250"/>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12" name="Google Shape;1712;p250"/>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13" name="Google Shape;1713;p250"/>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714" name="Shape 1714"/>
        <p:cNvGrpSpPr/>
        <p:nvPr/>
      </p:nvGrpSpPr>
      <p:grpSpPr>
        <a:xfrm>
          <a:off x="0" y="0"/>
          <a:ext cx="0" cy="0"/>
          <a:chOff x="0" y="0"/>
          <a:chExt cx="0" cy="0"/>
        </a:xfrm>
      </p:grpSpPr>
      <p:sp>
        <p:nvSpPr>
          <p:cNvPr id="1715" name="Google Shape;1715;p251"/>
          <p:cNvSpPr txBox="1"/>
          <p:nvPr>
            <p:ph type="title"/>
          </p:nvPr>
        </p:nvSpPr>
        <p:spPr>
          <a:xfrm>
            <a:off x="301625" y="171450"/>
            <a:ext cx="85407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716" name="Google Shape;1716;p251"/>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17" name="Google Shape;1717;p251"/>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18" name="Google Shape;1718;p251"/>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719" name="Shape 1719"/>
        <p:cNvGrpSpPr/>
        <p:nvPr/>
      </p:nvGrpSpPr>
      <p:grpSpPr>
        <a:xfrm>
          <a:off x="0" y="0"/>
          <a:ext cx="0" cy="0"/>
          <a:chOff x="0" y="0"/>
          <a:chExt cx="0" cy="0"/>
        </a:xfrm>
      </p:grpSpPr>
      <p:sp>
        <p:nvSpPr>
          <p:cNvPr id="1720" name="Google Shape;1720;p252"/>
          <p:cNvSpPr txBox="1"/>
          <p:nvPr>
            <p:ph type="title"/>
          </p:nvPr>
        </p:nvSpPr>
        <p:spPr>
          <a:xfrm>
            <a:off x="630238" y="273844"/>
            <a:ext cx="7886700" cy="994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721" name="Google Shape;1721;p252"/>
          <p:cNvSpPr txBox="1"/>
          <p:nvPr>
            <p:ph idx="1" type="body"/>
          </p:nvPr>
        </p:nvSpPr>
        <p:spPr>
          <a:xfrm>
            <a:off x="630238" y="1260872"/>
            <a:ext cx="3868800" cy="6180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SzPts val="1400"/>
              <a:buFont typeface="Tahoma"/>
              <a:buNone/>
              <a:defRPr/>
            </a:lvl1pPr>
            <a:lvl2pPr indent="-228600" lvl="1" marL="914400" algn="l">
              <a:lnSpc>
                <a:spcPct val="100000"/>
              </a:lnSpc>
              <a:spcBef>
                <a:spcPts val="560"/>
              </a:spcBef>
              <a:spcAft>
                <a:spcPts val="0"/>
              </a:spcAft>
              <a:buSzPts val="1400"/>
              <a:buFont typeface="Tahoma"/>
              <a:buNone/>
              <a:defRPr/>
            </a:lvl2pPr>
            <a:lvl3pPr indent="-228600" lvl="2" marL="1371600" algn="l">
              <a:lnSpc>
                <a:spcPct val="100000"/>
              </a:lnSpc>
              <a:spcBef>
                <a:spcPts val="480"/>
              </a:spcBef>
              <a:spcAft>
                <a:spcPts val="0"/>
              </a:spcAft>
              <a:buSzPts val="1400"/>
              <a:buFont typeface="Tahoma"/>
              <a:buNone/>
              <a:defRPr/>
            </a:lvl3pPr>
            <a:lvl4pPr indent="-228600" lvl="3" marL="1828800" algn="l">
              <a:lnSpc>
                <a:spcPct val="100000"/>
              </a:lnSpc>
              <a:spcBef>
                <a:spcPts val="400"/>
              </a:spcBef>
              <a:spcAft>
                <a:spcPts val="0"/>
              </a:spcAft>
              <a:buSzPts val="1400"/>
              <a:buFont typeface="Tahoma"/>
              <a:buNone/>
              <a:defRPr/>
            </a:lvl4pPr>
            <a:lvl5pPr indent="-228600" lvl="4" marL="2286000" algn="l">
              <a:lnSpc>
                <a:spcPct val="100000"/>
              </a:lnSpc>
              <a:spcBef>
                <a:spcPts val="400"/>
              </a:spcBef>
              <a:spcAft>
                <a:spcPts val="0"/>
              </a:spcAft>
              <a:buSzPts val="1400"/>
              <a:buFont typeface="Tahoma"/>
              <a:buNone/>
              <a:defRPr/>
            </a:lvl5pPr>
            <a:lvl6pPr indent="-228600" lvl="5" marL="2743200" algn="l">
              <a:lnSpc>
                <a:spcPct val="90000"/>
              </a:lnSpc>
              <a:spcBef>
                <a:spcPts val="500"/>
              </a:spcBef>
              <a:spcAft>
                <a:spcPts val="0"/>
              </a:spcAft>
              <a:buSzPts val="1400"/>
              <a:buFont typeface="Tahoma"/>
              <a:buNone/>
              <a:defRPr/>
            </a:lvl6pPr>
            <a:lvl7pPr indent="-228600" lvl="6" marL="3200400" algn="l">
              <a:lnSpc>
                <a:spcPct val="90000"/>
              </a:lnSpc>
              <a:spcBef>
                <a:spcPts val="500"/>
              </a:spcBef>
              <a:spcAft>
                <a:spcPts val="0"/>
              </a:spcAft>
              <a:buSzPts val="1400"/>
              <a:buFont typeface="Tahoma"/>
              <a:buNone/>
              <a:defRPr/>
            </a:lvl7pPr>
            <a:lvl8pPr indent="-228600" lvl="7" marL="3657600" algn="l">
              <a:lnSpc>
                <a:spcPct val="90000"/>
              </a:lnSpc>
              <a:spcBef>
                <a:spcPts val="500"/>
              </a:spcBef>
              <a:spcAft>
                <a:spcPts val="0"/>
              </a:spcAft>
              <a:buSzPts val="1400"/>
              <a:buFont typeface="Tahoma"/>
              <a:buNone/>
              <a:defRPr/>
            </a:lvl8pPr>
            <a:lvl9pPr indent="-228600" lvl="8" marL="4114800" algn="l">
              <a:lnSpc>
                <a:spcPct val="90000"/>
              </a:lnSpc>
              <a:spcBef>
                <a:spcPts val="500"/>
              </a:spcBef>
              <a:spcAft>
                <a:spcPts val="0"/>
              </a:spcAft>
              <a:buSzPts val="1400"/>
              <a:buFont typeface="Tahoma"/>
              <a:buNone/>
              <a:defRPr/>
            </a:lvl9pPr>
          </a:lstStyle>
          <a:p/>
        </p:txBody>
      </p:sp>
      <p:sp>
        <p:nvSpPr>
          <p:cNvPr id="1722" name="Google Shape;1722;p252"/>
          <p:cNvSpPr txBox="1"/>
          <p:nvPr>
            <p:ph idx="2" type="body"/>
          </p:nvPr>
        </p:nvSpPr>
        <p:spPr>
          <a:xfrm>
            <a:off x="630238" y="1878806"/>
            <a:ext cx="3868800" cy="2763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a:lvl1pPr>
            <a:lvl2pPr indent="-317500" lvl="1" marL="914400" algn="l">
              <a:lnSpc>
                <a:spcPct val="100000"/>
              </a:lnSpc>
              <a:spcBef>
                <a:spcPts val="560"/>
              </a:spcBef>
              <a:spcAft>
                <a:spcPts val="0"/>
              </a:spcAft>
              <a:buClr>
                <a:schemeClr val="folHlink"/>
              </a:buClr>
              <a:buSzPts val="1400"/>
              <a:buFont typeface="Noto Sans Symbols"/>
              <a:buChar char="▪"/>
              <a:defRPr/>
            </a:lvl2pPr>
            <a:lvl3pPr indent="-317500" lvl="2" marL="1371600" algn="l">
              <a:lnSpc>
                <a:spcPct val="100000"/>
              </a:lnSpc>
              <a:spcBef>
                <a:spcPts val="480"/>
              </a:spcBef>
              <a:spcAft>
                <a:spcPts val="0"/>
              </a:spcAft>
              <a:buClr>
                <a:schemeClr val="hlink"/>
              </a:buClr>
              <a:buSzPts val="1400"/>
              <a:buFont typeface="Arial"/>
              <a:buChar char="►"/>
              <a:defRPr/>
            </a:lvl3pPr>
            <a:lvl4pPr indent="-317500" lvl="3" marL="1828800" algn="l">
              <a:lnSpc>
                <a:spcPct val="100000"/>
              </a:lnSpc>
              <a:spcBef>
                <a:spcPts val="400"/>
              </a:spcBef>
              <a:spcAft>
                <a:spcPts val="0"/>
              </a:spcAft>
              <a:buClr>
                <a:schemeClr val="folHlink"/>
              </a:buClr>
              <a:buSzPts val="1400"/>
              <a:buFont typeface="Noto Sans Symbols"/>
              <a:buChar char="▪"/>
              <a:defRPr/>
            </a:lvl4pPr>
            <a:lvl5pPr indent="-317500" lvl="4" marL="2286000" algn="l">
              <a:lnSpc>
                <a:spcPct val="100000"/>
              </a:lnSpc>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723" name="Google Shape;1723;p252"/>
          <p:cNvSpPr txBox="1"/>
          <p:nvPr>
            <p:ph idx="3" type="body"/>
          </p:nvPr>
        </p:nvSpPr>
        <p:spPr>
          <a:xfrm>
            <a:off x="4629150" y="1260872"/>
            <a:ext cx="3887700" cy="6180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SzPts val="1400"/>
              <a:buFont typeface="Tahoma"/>
              <a:buNone/>
              <a:defRPr/>
            </a:lvl1pPr>
            <a:lvl2pPr indent="-228600" lvl="1" marL="914400" algn="l">
              <a:lnSpc>
                <a:spcPct val="100000"/>
              </a:lnSpc>
              <a:spcBef>
                <a:spcPts val="560"/>
              </a:spcBef>
              <a:spcAft>
                <a:spcPts val="0"/>
              </a:spcAft>
              <a:buSzPts val="1400"/>
              <a:buFont typeface="Tahoma"/>
              <a:buNone/>
              <a:defRPr/>
            </a:lvl2pPr>
            <a:lvl3pPr indent="-228600" lvl="2" marL="1371600" algn="l">
              <a:lnSpc>
                <a:spcPct val="100000"/>
              </a:lnSpc>
              <a:spcBef>
                <a:spcPts val="480"/>
              </a:spcBef>
              <a:spcAft>
                <a:spcPts val="0"/>
              </a:spcAft>
              <a:buSzPts val="1400"/>
              <a:buFont typeface="Tahoma"/>
              <a:buNone/>
              <a:defRPr/>
            </a:lvl3pPr>
            <a:lvl4pPr indent="-228600" lvl="3" marL="1828800" algn="l">
              <a:lnSpc>
                <a:spcPct val="100000"/>
              </a:lnSpc>
              <a:spcBef>
                <a:spcPts val="400"/>
              </a:spcBef>
              <a:spcAft>
                <a:spcPts val="0"/>
              </a:spcAft>
              <a:buSzPts val="1400"/>
              <a:buFont typeface="Tahoma"/>
              <a:buNone/>
              <a:defRPr/>
            </a:lvl4pPr>
            <a:lvl5pPr indent="-228600" lvl="4" marL="2286000" algn="l">
              <a:lnSpc>
                <a:spcPct val="100000"/>
              </a:lnSpc>
              <a:spcBef>
                <a:spcPts val="400"/>
              </a:spcBef>
              <a:spcAft>
                <a:spcPts val="0"/>
              </a:spcAft>
              <a:buSzPts val="1400"/>
              <a:buFont typeface="Tahoma"/>
              <a:buNone/>
              <a:defRPr/>
            </a:lvl5pPr>
            <a:lvl6pPr indent="-228600" lvl="5" marL="2743200" algn="l">
              <a:lnSpc>
                <a:spcPct val="90000"/>
              </a:lnSpc>
              <a:spcBef>
                <a:spcPts val="500"/>
              </a:spcBef>
              <a:spcAft>
                <a:spcPts val="0"/>
              </a:spcAft>
              <a:buSzPts val="1400"/>
              <a:buFont typeface="Tahoma"/>
              <a:buNone/>
              <a:defRPr/>
            </a:lvl6pPr>
            <a:lvl7pPr indent="-228600" lvl="6" marL="3200400" algn="l">
              <a:lnSpc>
                <a:spcPct val="90000"/>
              </a:lnSpc>
              <a:spcBef>
                <a:spcPts val="500"/>
              </a:spcBef>
              <a:spcAft>
                <a:spcPts val="0"/>
              </a:spcAft>
              <a:buSzPts val="1400"/>
              <a:buFont typeface="Tahoma"/>
              <a:buNone/>
              <a:defRPr/>
            </a:lvl7pPr>
            <a:lvl8pPr indent="-228600" lvl="7" marL="3657600" algn="l">
              <a:lnSpc>
                <a:spcPct val="90000"/>
              </a:lnSpc>
              <a:spcBef>
                <a:spcPts val="500"/>
              </a:spcBef>
              <a:spcAft>
                <a:spcPts val="0"/>
              </a:spcAft>
              <a:buSzPts val="1400"/>
              <a:buFont typeface="Tahoma"/>
              <a:buNone/>
              <a:defRPr/>
            </a:lvl8pPr>
            <a:lvl9pPr indent="-228600" lvl="8" marL="4114800" algn="l">
              <a:lnSpc>
                <a:spcPct val="90000"/>
              </a:lnSpc>
              <a:spcBef>
                <a:spcPts val="500"/>
              </a:spcBef>
              <a:spcAft>
                <a:spcPts val="0"/>
              </a:spcAft>
              <a:buSzPts val="1400"/>
              <a:buFont typeface="Tahoma"/>
              <a:buNone/>
              <a:defRPr/>
            </a:lvl9pPr>
          </a:lstStyle>
          <a:p/>
        </p:txBody>
      </p:sp>
      <p:sp>
        <p:nvSpPr>
          <p:cNvPr id="1724" name="Google Shape;1724;p252"/>
          <p:cNvSpPr txBox="1"/>
          <p:nvPr>
            <p:ph idx="4" type="body"/>
          </p:nvPr>
        </p:nvSpPr>
        <p:spPr>
          <a:xfrm>
            <a:off x="4629150" y="1878806"/>
            <a:ext cx="3887700" cy="2763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a:lvl1pPr>
            <a:lvl2pPr indent="-317500" lvl="1" marL="914400" algn="l">
              <a:lnSpc>
                <a:spcPct val="100000"/>
              </a:lnSpc>
              <a:spcBef>
                <a:spcPts val="560"/>
              </a:spcBef>
              <a:spcAft>
                <a:spcPts val="0"/>
              </a:spcAft>
              <a:buClr>
                <a:schemeClr val="folHlink"/>
              </a:buClr>
              <a:buSzPts val="1400"/>
              <a:buFont typeface="Noto Sans Symbols"/>
              <a:buChar char="▪"/>
              <a:defRPr/>
            </a:lvl2pPr>
            <a:lvl3pPr indent="-317500" lvl="2" marL="1371600" algn="l">
              <a:lnSpc>
                <a:spcPct val="100000"/>
              </a:lnSpc>
              <a:spcBef>
                <a:spcPts val="480"/>
              </a:spcBef>
              <a:spcAft>
                <a:spcPts val="0"/>
              </a:spcAft>
              <a:buClr>
                <a:schemeClr val="hlink"/>
              </a:buClr>
              <a:buSzPts val="1400"/>
              <a:buFont typeface="Arial"/>
              <a:buChar char="►"/>
              <a:defRPr/>
            </a:lvl3pPr>
            <a:lvl4pPr indent="-317500" lvl="3" marL="1828800" algn="l">
              <a:lnSpc>
                <a:spcPct val="100000"/>
              </a:lnSpc>
              <a:spcBef>
                <a:spcPts val="400"/>
              </a:spcBef>
              <a:spcAft>
                <a:spcPts val="0"/>
              </a:spcAft>
              <a:buClr>
                <a:schemeClr val="folHlink"/>
              </a:buClr>
              <a:buSzPts val="1400"/>
              <a:buFont typeface="Noto Sans Symbols"/>
              <a:buChar char="▪"/>
              <a:defRPr/>
            </a:lvl4pPr>
            <a:lvl5pPr indent="-317500" lvl="4" marL="2286000" algn="l">
              <a:lnSpc>
                <a:spcPct val="100000"/>
              </a:lnSpc>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725" name="Google Shape;1725;p252"/>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26" name="Google Shape;1726;p252"/>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27" name="Google Shape;1727;p252"/>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728" name="Shape 1728"/>
        <p:cNvGrpSpPr/>
        <p:nvPr/>
      </p:nvGrpSpPr>
      <p:grpSpPr>
        <a:xfrm>
          <a:off x="0" y="0"/>
          <a:ext cx="0" cy="0"/>
          <a:chOff x="0" y="0"/>
          <a:chExt cx="0" cy="0"/>
        </a:xfrm>
      </p:grpSpPr>
      <p:sp>
        <p:nvSpPr>
          <p:cNvPr id="1729" name="Google Shape;1729;p253"/>
          <p:cNvSpPr txBox="1"/>
          <p:nvPr>
            <p:ph type="title"/>
          </p:nvPr>
        </p:nvSpPr>
        <p:spPr>
          <a:xfrm>
            <a:off x="301625" y="171450"/>
            <a:ext cx="85407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730" name="Google Shape;1730;p253"/>
          <p:cNvSpPr txBox="1"/>
          <p:nvPr>
            <p:ph idx="1" type="body"/>
          </p:nvPr>
        </p:nvSpPr>
        <p:spPr>
          <a:xfrm>
            <a:off x="301625" y="1200150"/>
            <a:ext cx="4194300" cy="3374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a:lvl1pPr>
            <a:lvl2pPr indent="-317500" lvl="1" marL="914400" algn="l">
              <a:lnSpc>
                <a:spcPct val="100000"/>
              </a:lnSpc>
              <a:spcBef>
                <a:spcPts val="560"/>
              </a:spcBef>
              <a:spcAft>
                <a:spcPts val="0"/>
              </a:spcAft>
              <a:buClr>
                <a:schemeClr val="folHlink"/>
              </a:buClr>
              <a:buSzPts val="1400"/>
              <a:buFont typeface="Noto Sans Symbols"/>
              <a:buChar char="▪"/>
              <a:defRPr/>
            </a:lvl2pPr>
            <a:lvl3pPr indent="-317500" lvl="2" marL="1371600" algn="l">
              <a:lnSpc>
                <a:spcPct val="100000"/>
              </a:lnSpc>
              <a:spcBef>
                <a:spcPts val="480"/>
              </a:spcBef>
              <a:spcAft>
                <a:spcPts val="0"/>
              </a:spcAft>
              <a:buClr>
                <a:schemeClr val="hlink"/>
              </a:buClr>
              <a:buSzPts val="1400"/>
              <a:buFont typeface="Arial"/>
              <a:buChar char="►"/>
              <a:defRPr/>
            </a:lvl3pPr>
            <a:lvl4pPr indent="-317500" lvl="3" marL="1828800" algn="l">
              <a:lnSpc>
                <a:spcPct val="100000"/>
              </a:lnSpc>
              <a:spcBef>
                <a:spcPts val="400"/>
              </a:spcBef>
              <a:spcAft>
                <a:spcPts val="0"/>
              </a:spcAft>
              <a:buClr>
                <a:schemeClr val="folHlink"/>
              </a:buClr>
              <a:buSzPts val="1400"/>
              <a:buFont typeface="Noto Sans Symbols"/>
              <a:buChar char="▪"/>
              <a:defRPr/>
            </a:lvl4pPr>
            <a:lvl5pPr indent="-317500" lvl="4" marL="2286000" algn="l">
              <a:lnSpc>
                <a:spcPct val="100000"/>
              </a:lnSpc>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731" name="Google Shape;1731;p253"/>
          <p:cNvSpPr txBox="1"/>
          <p:nvPr>
            <p:ph idx="2" type="body"/>
          </p:nvPr>
        </p:nvSpPr>
        <p:spPr>
          <a:xfrm>
            <a:off x="4648200" y="1200150"/>
            <a:ext cx="4194300" cy="3374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a:lvl1pPr>
            <a:lvl2pPr indent="-317500" lvl="1" marL="914400" algn="l">
              <a:lnSpc>
                <a:spcPct val="100000"/>
              </a:lnSpc>
              <a:spcBef>
                <a:spcPts val="560"/>
              </a:spcBef>
              <a:spcAft>
                <a:spcPts val="0"/>
              </a:spcAft>
              <a:buClr>
                <a:schemeClr val="folHlink"/>
              </a:buClr>
              <a:buSzPts val="1400"/>
              <a:buFont typeface="Noto Sans Symbols"/>
              <a:buChar char="▪"/>
              <a:defRPr/>
            </a:lvl2pPr>
            <a:lvl3pPr indent="-317500" lvl="2" marL="1371600" algn="l">
              <a:lnSpc>
                <a:spcPct val="100000"/>
              </a:lnSpc>
              <a:spcBef>
                <a:spcPts val="480"/>
              </a:spcBef>
              <a:spcAft>
                <a:spcPts val="0"/>
              </a:spcAft>
              <a:buClr>
                <a:schemeClr val="hlink"/>
              </a:buClr>
              <a:buSzPts val="1400"/>
              <a:buFont typeface="Arial"/>
              <a:buChar char="►"/>
              <a:defRPr/>
            </a:lvl3pPr>
            <a:lvl4pPr indent="-317500" lvl="3" marL="1828800" algn="l">
              <a:lnSpc>
                <a:spcPct val="100000"/>
              </a:lnSpc>
              <a:spcBef>
                <a:spcPts val="400"/>
              </a:spcBef>
              <a:spcAft>
                <a:spcPts val="0"/>
              </a:spcAft>
              <a:buClr>
                <a:schemeClr val="folHlink"/>
              </a:buClr>
              <a:buSzPts val="1400"/>
              <a:buFont typeface="Noto Sans Symbols"/>
              <a:buChar char="▪"/>
              <a:defRPr/>
            </a:lvl4pPr>
            <a:lvl5pPr indent="-317500" lvl="4" marL="2286000" algn="l">
              <a:lnSpc>
                <a:spcPct val="100000"/>
              </a:lnSpc>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732" name="Google Shape;1732;p253"/>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33" name="Google Shape;1733;p253"/>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34" name="Google Shape;1734;p253"/>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35" name="Shape 1735"/>
        <p:cNvGrpSpPr/>
        <p:nvPr/>
      </p:nvGrpSpPr>
      <p:grpSpPr>
        <a:xfrm>
          <a:off x="0" y="0"/>
          <a:ext cx="0" cy="0"/>
          <a:chOff x="0" y="0"/>
          <a:chExt cx="0" cy="0"/>
        </a:xfrm>
      </p:grpSpPr>
      <p:sp>
        <p:nvSpPr>
          <p:cNvPr id="1736" name="Google Shape;1736;p254"/>
          <p:cNvSpPr txBox="1"/>
          <p:nvPr>
            <p:ph type="title"/>
          </p:nvPr>
        </p:nvSpPr>
        <p:spPr>
          <a:xfrm>
            <a:off x="623888" y="1282304"/>
            <a:ext cx="7886700" cy="2139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737" name="Google Shape;1737;p254"/>
          <p:cNvSpPr txBox="1"/>
          <p:nvPr>
            <p:ph idx="1" type="body"/>
          </p:nvPr>
        </p:nvSpPr>
        <p:spPr>
          <a:xfrm>
            <a:off x="623888" y="3442097"/>
            <a:ext cx="7886700" cy="11253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Font typeface="Tahoma"/>
              <a:buNone/>
              <a:defRPr/>
            </a:lvl1pPr>
            <a:lvl2pPr indent="-228600" lvl="1" marL="914400" algn="l">
              <a:lnSpc>
                <a:spcPct val="100000"/>
              </a:lnSpc>
              <a:spcBef>
                <a:spcPts val="560"/>
              </a:spcBef>
              <a:spcAft>
                <a:spcPts val="0"/>
              </a:spcAft>
              <a:buSzPts val="1400"/>
              <a:buFont typeface="Tahoma"/>
              <a:buNone/>
              <a:defRPr/>
            </a:lvl2pPr>
            <a:lvl3pPr indent="-228600" lvl="2" marL="1371600" algn="l">
              <a:lnSpc>
                <a:spcPct val="100000"/>
              </a:lnSpc>
              <a:spcBef>
                <a:spcPts val="480"/>
              </a:spcBef>
              <a:spcAft>
                <a:spcPts val="0"/>
              </a:spcAft>
              <a:buSzPts val="1400"/>
              <a:buFont typeface="Tahoma"/>
              <a:buNone/>
              <a:defRPr/>
            </a:lvl3pPr>
            <a:lvl4pPr indent="-228600" lvl="3" marL="1828800" algn="l">
              <a:lnSpc>
                <a:spcPct val="100000"/>
              </a:lnSpc>
              <a:spcBef>
                <a:spcPts val="400"/>
              </a:spcBef>
              <a:spcAft>
                <a:spcPts val="0"/>
              </a:spcAft>
              <a:buSzPts val="1400"/>
              <a:buFont typeface="Tahoma"/>
              <a:buNone/>
              <a:defRPr/>
            </a:lvl4pPr>
            <a:lvl5pPr indent="-228600" lvl="4" marL="2286000" algn="l">
              <a:lnSpc>
                <a:spcPct val="100000"/>
              </a:lnSpc>
              <a:spcBef>
                <a:spcPts val="400"/>
              </a:spcBef>
              <a:spcAft>
                <a:spcPts val="0"/>
              </a:spcAft>
              <a:buSzPts val="1400"/>
              <a:buFont typeface="Tahoma"/>
              <a:buNone/>
              <a:defRPr/>
            </a:lvl5pPr>
            <a:lvl6pPr indent="-228600" lvl="5" marL="2743200" algn="l">
              <a:lnSpc>
                <a:spcPct val="90000"/>
              </a:lnSpc>
              <a:spcBef>
                <a:spcPts val="500"/>
              </a:spcBef>
              <a:spcAft>
                <a:spcPts val="0"/>
              </a:spcAft>
              <a:buSzPts val="1400"/>
              <a:buFont typeface="Tahoma"/>
              <a:buNone/>
              <a:defRPr/>
            </a:lvl6pPr>
            <a:lvl7pPr indent="-228600" lvl="6" marL="3200400" algn="l">
              <a:lnSpc>
                <a:spcPct val="90000"/>
              </a:lnSpc>
              <a:spcBef>
                <a:spcPts val="500"/>
              </a:spcBef>
              <a:spcAft>
                <a:spcPts val="0"/>
              </a:spcAft>
              <a:buSzPts val="1400"/>
              <a:buFont typeface="Tahoma"/>
              <a:buNone/>
              <a:defRPr/>
            </a:lvl7pPr>
            <a:lvl8pPr indent="-228600" lvl="7" marL="3657600" algn="l">
              <a:lnSpc>
                <a:spcPct val="90000"/>
              </a:lnSpc>
              <a:spcBef>
                <a:spcPts val="500"/>
              </a:spcBef>
              <a:spcAft>
                <a:spcPts val="0"/>
              </a:spcAft>
              <a:buSzPts val="1400"/>
              <a:buFont typeface="Tahoma"/>
              <a:buNone/>
              <a:defRPr/>
            </a:lvl8pPr>
            <a:lvl9pPr indent="-228600" lvl="8" marL="4114800" algn="l">
              <a:lnSpc>
                <a:spcPct val="90000"/>
              </a:lnSpc>
              <a:spcBef>
                <a:spcPts val="500"/>
              </a:spcBef>
              <a:spcAft>
                <a:spcPts val="0"/>
              </a:spcAft>
              <a:buSzPts val="1400"/>
              <a:buFont typeface="Tahoma"/>
              <a:buNone/>
              <a:defRPr/>
            </a:lvl9pPr>
          </a:lstStyle>
          <a:p/>
        </p:txBody>
      </p:sp>
      <p:sp>
        <p:nvSpPr>
          <p:cNvPr id="1738" name="Google Shape;1738;p254"/>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39" name="Google Shape;1739;p254"/>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40" name="Google Shape;1740;p254"/>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96" name="Shape 1796"/>
        <p:cNvGrpSpPr/>
        <p:nvPr/>
      </p:nvGrpSpPr>
      <p:grpSpPr>
        <a:xfrm>
          <a:off x="0" y="0"/>
          <a:ext cx="0" cy="0"/>
          <a:chOff x="0" y="0"/>
          <a:chExt cx="0" cy="0"/>
        </a:xfrm>
      </p:grpSpPr>
      <p:grpSp>
        <p:nvGrpSpPr>
          <p:cNvPr id="1797" name="Google Shape;1797;p256"/>
          <p:cNvGrpSpPr/>
          <p:nvPr/>
        </p:nvGrpSpPr>
        <p:grpSpPr>
          <a:xfrm>
            <a:off x="-13" y="-9141"/>
            <a:ext cx="8005728" cy="1209422"/>
            <a:chOff x="-13" y="-12188"/>
            <a:chExt cx="8005728" cy="1161900"/>
          </a:xfrm>
        </p:grpSpPr>
        <p:sp>
          <p:nvSpPr>
            <p:cNvPr id="1798" name="Google Shape;1798;p256"/>
            <p:cNvSpPr/>
            <p:nvPr/>
          </p:nvSpPr>
          <p:spPr>
            <a:xfrm flipH="1">
              <a:off x="-13" y="-12188"/>
              <a:ext cx="187800" cy="11619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9" name="Google Shape;1799;p256"/>
            <p:cNvSpPr/>
            <p:nvPr/>
          </p:nvSpPr>
          <p:spPr>
            <a:xfrm flipH="1">
              <a:off x="187715" y="-12188"/>
              <a:ext cx="7818000" cy="116190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00" name="Google Shape;1800;p256"/>
          <p:cNvSpPr txBox="1"/>
          <p:nvPr>
            <p:ph type="title"/>
          </p:nvPr>
        </p:nvSpPr>
        <p:spPr>
          <a:xfrm>
            <a:off x="457200" y="101101"/>
            <a:ext cx="7315500" cy="10140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400"/>
              <a:buNone/>
              <a:defRPr/>
            </a:lvl1pPr>
            <a:lvl2pPr lvl="1" algn="l">
              <a:lnSpc>
                <a:spcPct val="100000"/>
              </a:lnSpc>
              <a:spcBef>
                <a:spcPts val="0"/>
              </a:spcBef>
              <a:spcAft>
                <a:spcPts val="0"/>
              </a:spcAft>
              <a:buSzPts val="4400"/>
              <a:buNone/>
              <a:defRPr/>
            </a:lvl2pPr>
            <a:lvl3pPr lvl="2" algn="l">
              <a:lnSpc>
                <a:spcPct val="100000"/>
              </a:lnSpc>
              <a:spcBef>
                <a:spcPts val="0"/>
              </a:spcBef>
              <a:spcAft>
                <a:spcPts val="0"/>
              </a:spcAft>
              <a:buSzPts val="4400"/>
              <a:buNone/>
              <a:defRPr/>
            </a:lvl3pPr>
            <a:lvl4pPr lvl="3" algn="l">
              <a:lnSpc>
                <a:spcPct val="100000"/>
              </a:lnSpc>
              <a:spcBef>
                <a:spcPts val="0"/>
              </a:spcBef>
              <a:spcAft>
                <a:spcPts val="0"/>
              </a:spcAft>
              <a:buSzPts val="4400"/>
              <a:buNone/>
              <a:defRPr/>
            </a:lvl4pPr>
            <a:lvl5pPr lvl="4" algn="l">
              <a:lnSpc>
                <a:spcPct val="100000"/>
              </a:lnSpc>
              <a:spcBef>
                <a:spcPts val="0"/>
              </a:spcBef>
              <a:spcAft>
                <a:spcPts val="0"/>
              </a:spcAft>
              <a:buSzPts val="4400"/>
              <a:buNone/>
              <a:defRPr/>
            </a:lvl5pPr>
            <a:lvl6pPr lvl="5" algn="l">
              <a:lnSpc>
                <a:spcPct val="100000"/>
              </a:lnSpc>
              <a:spcBef>
                <a:spcPts val="0"/>
              </a:spcBef>
              <a:spcAft>
                <a:spcPts val="0"/>
              </a:spcAft>
              <a:buSzPts val="4400"/>
              <a:buNone/>
              <a:defRPr/>
            </a:lvl6pPr>
            <a:lvl7pPr lvl="6" algn="l">
              <a:lnSpc>
                <a:spcPct val="100000"/>
              </a:lnSpc>
              <a:spcBef>
                <a:spcPts val="0"/>
              </a:spcBef>
              <a:spcAft>
                <a:spcPts val="0"/>
              </a:spcAft>
              <a:buSzPts val="4400"/>
              <a:buNone/>
              <a:defRPr/>
            </a:lvl7pPr>
            <a:lvl8pPr lvl="7" algn="l">
              <a:lnSpc>
                <a:spcPct val="100000"/>
              </a:lnSpc>
              <a:spcBef>
                <a:spcPts val="0"/>
              </a:spcBef>
              <a:spcAft>
                <a:spcPts val="0"/>
              </a:spcAft>
              <a:buSzPts val="4400"/>
              <a:buNone/>
              <a:defRPr/>
            </a:lvl8pPr>
            <a:lvl9pPr lvl="8" algn="l">
              <a:lnSpc>
                <a:spcPct val="100000"/>
              </a:lnSpc>
              <a:spcBef>
                <a:spcPts val="0"/>
              </a:spcBef>
              <a:spcAft>
                <a:spcPts val="0"/>
              </a:spcAft>
              <a:buSzPts val="4400"/>
              <a:buNone/>
              <a:defRPr/>
            </a:lvl9pPr>
          </a:lstStyle>
          <a:p/>
        </p:txBody>
      </p:sp>
      <p:sp>
        <p:nvSpPr>
          <p:cNvPr id="1801" name="Google Shape;1801;p256"/>
          <p:cNvSpPr txBox="1"/>
          <p:nvPr>
            <p:ph idx="1" type="body"/>
          </p:nvPr>
        </p:nvSpPr>
        <p:spPr>
          <a:xfrm>
            <a:off x="457200" y="1278516"/>
            <a:ext cx="8229600" cy="3630300"/>
          </a:xfrm>
          <a:prstGeom prst="rect">
            <a:avLst/>
          </a:prstGeom>
          <a:noFill/>
          <a:ln>
            <a:noFill/>
          </a:ln>
        </p:spPr>
        <p:txBody>
          <a:bodyPr anchorCtr="0" anchor="t" bIns="91425" lIns="91425" spcFirstLastPara="1" rIns="91425" wrap="square" tIns="91425">
            <a:noAutofit/>
          </a:bodyPr>
          <a:lstStyle>
            <a:lvl1pPr indent="-342900" lvl="0" marL="457200" algn="l">
              <a:lnSpc>
                <a:spcPct val="100000"/>
              </a:lnSpc>
              <a:spcBef>
                <a:spcPts val="0"/>
              </a:spcBef>
              <a:spcAft>
                <a:spcPts val="0"/>
              </a:spcAft>
              <a:buSzPts val="1800"/>
              <a:buChar char="●"/>
              <a:defRPr/>
            </a:lvl1pPr>
            <a:lvl2pPr indent="-342900" lvl="1" marL="914400" algn="l">
              <a:lnSpc>
                <a:spcPct val="100000"/>
              </a:lnSpc>
              <a:spcBef>
                <a:spcPts val="0"/>
              </a:spcBef>
              <a:spcAft>
                <a:spcPts val="0"/>
              </a:spcAft>
              <a:buSzPts val="1800"/>
              <a:buChar char="○"/>
              <a:defRPr/>
            </a:lvl2pPr>
            <a:lvl3pPr indent="-342900" lvl="2" marL="1371600" algn="l">
              <a:lnSpc>
                <a:spcPct val="100000"/>
              </a:lnSpc>
              <a:spcBef>
                <a:spcPts val="0"/>
              </a:spcBef>
              <a:spcAft>
                <a:spcPts val="0"/>
              </a:spcAft>
              <a:buSzPts val="18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802" name="Shape 1802"/>
        <p:cNvGrpSpPr/>
        <p:nvPr/>
      </p:nvGrpSpPr>
      <p:grpSpPr>
        <a:xfrm>
          <a:off x="0" y="0"/>
          <a:ext cx="0" cy="0"/>
          <a:chOff x="0" y="0"/>
          <a:chExt cx="0" cy="0"/>
        </a:xfrm>
      </p:grpSpPr>
      <p:grpSp>
        <p:nvGrpSpPr>
          <p:cNvPr id="1803" name="Google Shape;1803;p257"/>
          <p:cNvGrpSpPr/>
          <p:nvPr/>
        </p:nvGrpSpPr>
        <p:grpSpPr>
          <a:xfrm>
            <a:off x="-11" y="1000670"/>
            <a:ext cx="7314320" cy="3087225"/>
            <a:chOff x="-11" y="1378677"/>
            <a:chExt cx="7314320" cy="4116300"/>
          </a:xfrm>
        </p:grpSpPr>
        <p:sp>
          <p:nvSpPr>
            <p:cNvPr id="1804" name="Google Shape;1804;p257"/>
            <p:cNvSpPr/>
            <p:nvPr/>
          </p:nvSpPr>
          <p:spPr>
            <a:xfrm flipH="1">
              <a:off x="-11" y="1378677"/>
              <a:ext cx="187800" cy="41163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5" name="Google Shape;1805;p257"/>
            <p:cNvSpPr/>
            <p:nvPr/>
          </p:nvSpPr>
          <p:spPr>
            <a:xfrm flipH="1">
              <a:off x="187809" y="1378677"/>
              <a:ext cx="7126500" cy="411630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06" name="Google Shape;1806;p257"/>
          <p:cNvSpPr txBox="1"/>
          <p:nvPr>
            <p:ph type="ctrTitle"/>
          </p:nvPr>
        </p:nvSpPr>
        <p:spPr>
          <a:xfrm>
            <a:off x="685800" y="1699932"/>
            <a:ext cx="6400800" cy="1000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400"/>
              <a:buNone/>
              <a:defRPr/>
            </a:lvl1pPr>
            <a:lvl2pPr lvl="1" algn="l">
              <a:lnSpc>
                <a:spcPct val="100000"/>
              </a:lnSpc>
              <a:spcBef>
                <a:spcPts val="0"/>
              </a:spcBef>
              <a:spcAft>
                <a:spcPts val="0"/>
              </a:spcAft>
              <a:buSzPts val="4400"/>
              <a:buNone/>
              <a:defRPr/>
            </a:lvl2pPr>
            <a:lvl3pPr lvl="2" algn="l">
              <a:lnSpc>
                <a:spcPct val="100000"/>
              </a:lnSpc>
              <a:spcBef>
                <a:spcPts val="0"/>
              </a:spcBef>
              <a:spcAft>
                <a:spcPts val="0"/>
              </a:spcAft>
              <a:buSzPts val="4400"/>
              <a:buNone/>
              <a:defRPr/>
            </a:lvl3pPr>
            <a:lvl4pPr lvl="3" algn="l">
              <a:lnSpc>
                <a:spcPct val="100000"/>
              </a:lnSpc>
              <a:spcBef>
                <a:spcPts val="0"/>
              </a:spcBef>
              <a:spcAft>
                <a:spcPts val="0"/>
              </a:spcAft>
              <a:buSzPts val="4400"/>
              <a:buNone/>
              <a:defRPr/>
            </a:lvl4pPr>
            <a:lvl5pPr lvl="4" algn="l">
              <a:lnSpc>
                <a:spcPct val="100000"/>
              </a:lnSpc>
              <a:spcBef>
                <a:spcPts val="0"/>
              </a:spcBef>
              <a:spcAft>
                <a:spcPts val="0"/>
              </a:spcAft>
              <a:buSzPts val="4400"/>
              <a:buNone/>
              <a:defRPr/>
            </a:lvl5pPr>
            <a:lvl6pPr lvl="5" algn="l">
              <a:lnSpc>
                <a:spcPct val="100000"/>
              </a:lnSpc>
              <a:spcBef>
                <a:spcPts val="0"/>
              </a:spcBef>
              <a:spcAft>
                <a:spcPts val="0"/>
              </a:spcAft>
              <a:buSzPts val="4400"/>
              <a:buNone/>
              <a:defRPr/>
            </a:lvl6pPr>
            <a:lvl7pPr lvl="6" algn="l">
              <a:lnSpc>
                <a:spcPct val="100000"/>
              </a:lnSpc>
              <a:spcBef>
                <a:spcPts val="0"/>
              </a:spcBef>
              <a:spcAft>
                <a:spcPts val="0"/>
              </a:spcAft>
              <a:buSzPts val="4400"/>
              <a:buNone/>
              <a:defRPr/>
            </a:lvl7pPr>
            <a:lvl8pPr lvl="7" algn="l">
              <a:lnSpc>
                <a:spcPct val="100000"/>
              </a:lnSpc>
              <a:spcBef>
                <a:spcPts val="0"/>
              </a:spcBef>
              <a:spcAft>
                <a:spcPts val="0"/>
              </a:spcAft>
              <a:buSzPts val="4400"/>
              <a:buNone/>
              <a:defRPr/>
            </a:lvl8pPr>
            <a:lvl9pPr lvl="8" algn="l">
              <a:lnSpc>
                <a:spcPct val="100000"/>
              </a:lnSpc>
              <a:spcBef>
                <a:spcPts val="0"/>
              </a:spcBef>
              <a:spcAft>
                <a:spcPts val="0"/>
              </a:spcAft>
              <a:buSzPts val="4400"/>
              <a:buNone/>
              <a:defRPr/>
            </a:lvl9pPr>
          </a:lstStyle>
          <a:p/>
        </p:txBody>
      </p:sp>
      <p:sp>
        <p:nvSpPr>
          <p:cNvPr id="1807" name="Google Shape;1807;p257"/>
          <p:cNvSpPr txBox="1"/>
          <p:nvPr>
            <p:ph idx="1" type="subTitle"/>
          </p:nvPr>
        </p:nvSpPr>
        <p:spPr>
          <a:xfrm>
            <a:off x="685800" y="2700338"/>
            <a:ext cx="6400800" cy="675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2400"/>
              <a:buNone/>
              <a:defRPr sz="2400">
                <a:solidFill>
                  <a:schemeClr val="lt1"/>
                </a:solidFill>
              </a:defRPr>
            </a:lvl1pPr>
            <a:lvl2pPr lvl="1" algn="l">
              <a:lnSpc>
                <a:spcPct val="100000"/>
              </a:lnSpc>
              <a:spcBef>
                <a:spcPts val="0"/>
              </a:spcBef>
              <a:spcAft>
                <a:spcPts val="0"/>
              </a:spcAft>
              <a:buClr>
                <a:schemeClr val="lt1"/>
              </a:buClr>
              <a:buSzPts val="2400"/>
              <a:buNone/>
              <a:defRPr sz="2400">
                <a:solidFill>
                  <a:schemeClr val="lt1"/>
                </a:solidFill>
              </a:defRPr>
            </a:lvl2pPr>
            <a:lvl3pPr lvl="2" algn="l">
              <a:lnSpc>
                <a:spcPct val="100000"/>
              </a:lnSpc>
              <a:spcBef>
                <a:spcPts val="0"/>
              </a:spcBef>
              <a:spcAft>
                <a:spcPts val="0"/>
              </a:spcAft>
              <a:buClr>
                <a:schemeClr val="lt1"/>
              </a:buClr>
              <a:buSzPts val="2400"/>
              <a:buNone/>
              <a:defRPr sz="2400">
                <a:solidFill>
                  <a:schemeClr val="lt1"/>
                </a:solidFill>
              </a:defRPr>
            </a:lvl3pPr>
            <a:lvl4pPr lvl="3" algn="l">
              <a:lnSpc>
                <a:spcPct val="100000"/>
              </a:lnSpc>
              <a:spcBef>
                <a:spcPts val="0"/>
              </a:spcBef>
              <a:spcAft>
                <a:spcPts val="0"/>
              </a:spcAft>
              <a:buClr>
                <a:schemeClr val="lt1"/>
              </a:buClr>
              <a:buSzPts val="2400"/>
              <a:buNone/>
              <a:defRPr sz="2400">
                <a:solidFill>
                  <a:schemeClr val="lt1"/>
                </a:solidFill>
              </a:defRPr>
            </a:lvl4pPr>
            <a:lvl5pPr lvl="4" algn="l">
              <a:lnSpc>
                <a:spcPct val="100000"/>
              </a:lnSpc>
              <a:spcBef>
                <a:spcPts val="0"/>
              </a:spcBef>
              <a:spcAft>
                <a:spcPts val="0"/>
              </a:spcAft>
              <a:buClr>
                <a:schemeClr val="lt1"/>
              </a:buClr>
              <a:buSzPts val="2400"/>
              <a:buNone/>
              <a:defRPr sz="2400">
                <a:solidFill>
                  <a:schemeClr val="lt1"/>
                </a:solidFill>
              </a:defRPr>
            </a:lvl5pPr>
            <a:lvl6pPr lvl="5" algn="l">
              <a:lnSpc>
                <a:spcPct val="100000"/>
              </a:lnSpc>
              <a:spcBef>
                <a:spcPts val="0"/>
              </a:spcBef>
              <a:spcAft>
                <a:spcPts val="0"/>
              </a:spcAft>
              <a:buClr>
                <a:schemeClr val="lt1"/>
              </a:buClr>
              <a:buSzPts val="2400"/>
              <a:buNone/>
              <a:defRPr sz="2400">
                <a:solidFill>
                  <a:schemeClr val="lt1"/>
                </a:solidFill>
              </a:defRPr>
            </a:lvl6pPr>
            <a:lvl7pPr lvl="6" algn="l">
              <a:lnSpc>
                <a:spcPct val="100000"/>
              </a:lnSpc>
              <a:spcBef>
                <a:spcPts val="0"/>
              </a:spcBef>
              <a:spcAft>
                <a:spcPts val="0"/>
              </a:spcAft>
              <a:buClr>
                <a:schemeClr val="lt1"/>
              </a:buClr>
              <a:buSzPts val="2400"/>
              <a:buNone/>
              <a:defRPr sz="2400">
                <a:solidFill>
                  <a:schemeClr val="lt1"/>
                </a:solidFill>
              </a:defRPr>
            </a:lvl7pPr>
            <a:lvl8pPr lvl="7" algn="l">
              <a:lnSpc>
                <a:spcPct val="100000"/>
              </a:lnSpc>
              <a:spcBef>
                <a:spcPts val="0"/>
              </a:spcBef>
              <a:spcAft>
                <a:spcPts val="0"/>
              </a:spcAft>
              <a:buClr>
                <a:schemeClr val="lt1"/>
              </a:buClr>
              <a:buSzPts val="2400"/>
              <a:buNone/>
              <a:defRPr sz="2400">
                <a:solidFill>
                  <a:schemeClr val="lt1"/>
                </a:solidFill>
              </a:defRPr>
            </a:lvl8pPr>
            <a:lvl9pPr lvl="8" algn="l">
              <a:lnSpc>
                <a:spcPct val="100000"/>
              </a:lnSpc>
              <a:spcBef>
                <a:spcPts val="0"/>
              </a:spcBef>
              <a:spcAft>
                <a:spcPts val="0"/>
              </a:spcAft>
              <a:buClr>
                <a:schemeClr val="lt1"/>
              </a:buClr>
              <a:buSzPts val="2400"/>
              <a:buNone/>
              <a:defRPr sz="2400">
                <a:solidFill>
                  <a:schemeClr val="lt1"/>
                </a:solidFill>
              </a:defRPr>
            </a:lvl9pPr>
          </a:lstStyle>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808" name="Shape 1808"/>
        <p:cNvGrpSpPr/>
        <p:nvPr/>
      </p:nvGrpSpPr>
      <p:grpSpPr>
        <a:xfrm>
          <a:off x="0" y="0"/>
          <a:ext cx="0" cy="0"/>
          <a:chOff x="0" y="0"/>
          <a:chExt cx="0" cy="0"/>
        </a:xfrm>
      </p:grpSpPr>
      <p:sp>
        <p:nvSpPr>
          <p:cNvPr id="1809" name="Google Shape;1809;p258"/>
          <p:cNvSpPr txBox="1"/>
          <p:nvPr>
            <p:ph idx="1" type="body"/>
          </p:nvPr>
        </p:nvSpPr>
        <p:spPr>
          <a:xfrm>
            <a:off x="456245" y="1278514"/>
            <a:ext cx="4038600" cy="3630300"/>
          </a:xfrm>
          <a:prstGeom prst="rect">
            <a:avLst/>
          </a:prstGeom>
          <a:noFill/>
          <a:ln>
            <a:noFill/>
          </a:ln>
        </p:spPr>
        <p:txBody>
          <a:bodyPr anchorCtr="0" anchor="t" bIns="91425" lIns="91425" spcFirstLastPara="1" rIns="91425" wrap="square" tIns="91425">
            <a:noAutofit/>
          </a:bodyPr>
          <a:lstStyle>
            <a:lvl1pPr indent="-342900" lvl="0" marL="457200" algn="l">
              <a:lnSpc>
                <a:spcPct val="100000"/>
              </a:lnSpc>
              <a:spcBef>
                <a:spcPts val="0"/>
              </a:spcBef>
              <a:spcAft>
                <a:spcPts val="0"/>
              </a:spcAft>
              <a:buSzPts val="1800"/>
              <a:buChar char="●"/>
              <a:defRPr/>
            </a:lvl1pPr>
            <a:lvl2pPr indent="-342900" lvl="1" marL="914400" algn="l">
              <a:lnSpc>
                <a:spcPct val="100000"/>
              </a:lnSpc>
              <a:spcBef>
                <a:spcPts val="0"/>
              </a:spcBef>
              <a:spcAft>
                <a:spcPts val="0"/>
              </a:spcAft>
              <a:buSzPts val="1800"/>
              <a:buChar char="○"/>
              <a:defRPr/>
            </a:lvl2pPr>
            <a:lvl3pPr indent="-342900" lvl="2" marL="1371600" algn="l">
              <a:lnSpc>
                <a:spcPct val="100000"/>
              </a:lnSpc>
              <a:spcBef>
                <a:spcPts val="0"/>
              </a:spcBef>
              <a:spcAft>
                <a:spcPts val="0"/>
              </a:spcAft>
              <a:buSzPts val="18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1810" name="Google Shape;1810;p258"/>
          <p:cNvSpPr txBox="1"/>
          <p:nvPr>
            <p:ph idx="2" type="body"/>
          </p:nvPr>
        </p:nvSpPr>
        <p:spPr>
          <a:xfrm>
            <a:off x="4648200" y="1278514"/>
            <a:ext cx="4038600" cy="3630300"/>
          </a:xfrm>
          <a:prstGeom prst="rect">
            <a:avLst/>
          </a:prstGeom>
          <a:noFill/>
          <a:ln>
            <a:noFill/>
          </a:ln>
        </p:spPr>
        <p:txBody>
          <a:bodyPr anchorCtr="0" anchor="t" bIns="91425" lIns="91425" spcFirstLastPara="1" rIns="91425" wrap="square" tIns="91425">
            <a:noAutofit/>
          </a:bodyPr>
          <a:lstStyle>
            <a:lvl1pPr indent="-342900" lvl="0" marL="457200" algn="l">
              <a:lnSpc>
                <a:spcPct val="100000"/>
              </a:lnSpc>
              <a:spcBef>
                <a:spcPts val="0"/>
              </a:spcBef>
              <a:spcAft>
                <a:spcPts val="0"/>
              </a:spcAft>
              <a:buSzPts val="1800"/>
              <a:buChar char="●"/>
              <a:defRPr/>
            </a:lvl1pPr>
            <a:lvl2pPr indent="-342900" lvl="1" marL="914400" algn="l">
              <a:lnSpc>
                <a:spcPct val="100000"/>
              </a:lnSpc>
              <a:spcBef>
                <a:spcPts val="0"/>
              </a:spcBef>
              <a:spcAft>
                <a:spcPts val="0"/>
              </a:spcAft>
              <a:buSzPts val="1800"/>
              <a:buChar char="○"/>
              <a:defRPr/>
            </a:lvl2pPr>
            <a:lvl3pPr indent="-342900" lvl="2" marL="1371600" algn="l">
              <a:lnSpc>
                <a:spcPct val="100000"/>
              </a:lnSpc>
              <a:spcBef>
                <a:spcPts val="0"/>
              </a:spcBef>
              <a:spcAft>
                <a:spcPts val="0"/>
              </a:spcAft>
              <a:buSzPts val="18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grpSp>
        <p:nvGrpSpPr>
          <p:cNvPr id="1811" name="Google Shape;1811;p258"/>
          <p:cNvGrpSpPr/>
          <p:nvPr/>
        </p:nvGrpSpPr>
        <p:grpSpPr>
          <a:xfrm>
            <a:off x="-13" y="-9141"/>
            <a:ext cx="8005728" cy="1209422"/>
            <a:chOff x="-13" y="-12188"/>
            <a:chExt cx="8005728" cy="1161900"/>
          </a:xfrm>
        </p:grpSpPr>
        <p:sp>
          <p:nvSpPr>
            <p:cNvPr id="1812" name="Google Shape;1812;p258"/>
            <p:cNvSpPr/>
            <p:nvPr/>
          </p:nvSpPr>
          <p:spPr>
            <a:xfrm flipH="1">
              <a:off x="-13" y="-12188"/>
              <a:ext cx="187800" cy="1161900"/>
            </a:xfrm>
            <a:prstGeom prst="rect">
              <a:avLst/>
            </a:prstGeom>
            <a:solidFill>
              <a:srgbClr val="AB010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3" name="Google Shape;1813;p258"/>
            <p:cNvSpPr/>
            <p:nvPr/>
          </p:nvSpPr>
          <p:spPr>
            <a:xfrm flipH="1">
              <a:off x="187715" y="-12188"/>
              <a:ext cx="7818000" cy="116190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14" name="Google Shape;1814;p258"/>
          <p:cNvSpPr txBox="1"/>
          <p:nvPr>
            <p:ph type="title"/>
          </p:nvPr>
        </p:nvSpPr>
        <p:spPr>
          <a:xfrm>
            <a:off x="457200" y="101101"/>
            <a:ext cx="7315500" cy="10140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400"/>
              <a:buNone/>
              <a:defRPr/>
            </a:lvl1pPr>
            <a:lvl2pPr lvl="1" algn="l">
              <a:lnSpc>
                <a:spcPct val="100000"/>
              </a:lnSpc>
              <a:spcBef>
                <a:spcPts val="0"/>
              </a:spcBef>
              <a:spcAft>
                <a:spcPts val="0"/>
              </a:spcAft>
              <a:buSzPts val="4400"/>
              <a:buNone/>
              <a:defRPr/>
            </a:lvl2pPr>
            <a:lvl3pPr lvl="2" algn="l">
              <a:lnSpc>
                <a:spcPct val="100000"/>
              </a:lnSpc>
              <a:spcBef>
                <a:spcPts val="0"/>
              </a:spcBef>
              <a:spcAft>
                <a:spcPts val="0"/>
              </a:spcAft>
              <a:buSzPts val="4400"/>
              <a:buNone/>
              <a:defRPr/>
            </a:lvl3pPr>
            <a:lvl4pPr lvl="3" algn="l">
              <a:lnSpc>
                <a:spcPct val="100000"/>
              </a:lnSpc>
              <a:spcBef>
                <a:spcPts val="0"/>
              </a:spcBef>
              <a:spcAft>
                <a:spcPts val="0"/>
              </a:spcAft>
              <a:buSzPts val="4400"/>
              <a:buNone/>
              <a:defRPr/>
            </a:lvl4pPr>
            <a:lvl5pPr lvl="4" algn="l">
              <a:lnSpc>
                <a:spcPct val="100000"/>
              </a:lnSpc>
              <a:spcBef>
                <a:spcPts val="0"/>
              </a:spcBef>
              <a:spcAft>
                <a:spcPts val="0"/>
              </a:spcAft>
              <a:buSzPts val="4400"/>
              <a:buNone/>
              <a:defRPr/>
            </a:lvl5pPr>
            <a:lvl6pPr lvl="5" algn="l">
              <a:lnSpc>
                <a:spcPct val="100000"/>
              </a:lnSpc>
              <a:spcBef>
                <a:spcPts val="0"/>
              </a:spcBef>
              <a:spcAft>
                <a:spcPts val="0"/>
              </a:spcAft>
              <a:buSzPts val="4400"/>
              <a:buNone/>
              <a:defRPr/>
            </a:lvl6pPr>
            <a:lvl7pPr lvl="6" algn="l">
              <a:lnSpc>
                <a:spcPct val="100000"/>
              </a:lnSpc>
              <a:spcBef>
                <a:spcPts val="0"/>
              </a:spcBef>
              <a:spcAft>
                <a:spcPts val="0"/>
              </a:spcAft>
              <a:buSzPts val="4400"/>
              <a:buNone/>
              <a:defRPr/>
            </a:lvl7pPr>
            <a:lvl8pPr lvl="7" algn="l">
              <a:lnSpc>
                <a:spcPct val="100000"/>
              </a:lnSpc>
              <a:spcBef>
                <a:spcPts val="0"/>
              </a:spcBef>
              <a:spcAft>
                <a:spcPts val="0"/>
              </a:spcAft>
              <a:buSzPts val="4400"/>
              <a:buNone/>
              <a:defRPr/>
            </a:lvl8pPr>
            <a:lvl9pPr lvl="8" algn="l">
              <a:lnSpc>
                <a:spcPct val="100000"/>
              </a:lnSpc>
              <a:spcBef>
                <a:spcPts val="0"/>
              </a:spcBef>
              <a:spcAft>
                <a:spcPts val="0"/>
              </a:spcAft>
              <a:buSzPts val="4400"/>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ustom Layout">
  <p:cSld name="1_Custom Layout">
    <p:spTree>
      <p:nvGrpSpPr>
        <p:cNvPr id="168" name="Shape 168"/>
        <p:cNvGrpSpPr/>
        <p:nvPr/>
      </p:nvGrpSpPr>
      <p:grpSpPr>
        <a:xfrm>
          <a:off x="0" y="0"/>
          <a:ext cx="0" cy="0"/>
          <a:chOff x="0" y="0"/>
          <a:chExt cx="0" cy="0"/>
        </a:xfrm>
      </p:grpSpPr>
      <p:sp>
        <p:nvSpPr>
          <p:cNvPr id="169" name="Google Shape;169;p26"/>
          <p:cNvSpPr/>
          <p:nvPr>
            <p:ph idx="2" type="pic"/>
          </p:nvPr>
        </p:nvSpPr>
        <p:spPr>
          <a:xfrm>
            <a:off x="0" y="0"/>
            <a:ext cx="9144000" cy="4706100"/>
          </a:xfrm>
          <a:prstGeom prst="rect">
            <a:avLst/>
          </a:prstGeom>
          <a:noFill/>
          <a:ln>
            <a:noFill/>
          </a:ln>
        </p:spPr>
      </p:sp>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815" name="Shape 1815"/>
        <p:cNvGrpSpPr/>
        <p:nvPr/>
      </p:nvGrpSpPr>
      <p:grpSpPr>
        <a:xfrm>
          <a:off x="0" y="0"/>
          <a:ext cx="0" cy="0"/>
          <a:chOff x="0" y="0"/>
          <a:chExt cx="0" cy="0"/>
        </a:xfrm>
      </p:grpSpPr>
      <p:grpSp>
        <p:nvGrpSpPr>
          <p:cNvPr id="1816" name="Google Shape;1816;p259"/>
          <p:cNvGrpSpPr/>
          <p:nvPr/>
        </p:nvGrpSpPr>
        <p:grpSpPr>
          <a:xfrm>
            <a:off x="-13" y="-9141"/>
            <a:ext cx="8005728" cy="1209422"/>
            <a:chOff x="-13" y="-12188"/>
            <a:chExt cx="8005728" cy="1161900"/>
          </a:xfrm>
        </p:grpSpPr>
        <p:sp>
          <p:nvSpPr>
            <p:cNvPr id="1817" name="Google Shape;1817;p259"/>
            <p:cNvSpPr/>
            <p:nvPr/>
          </p:nvSpPr>
          <p:spPr>
            <a:xfrm flipH="1">
              <a:off x="-13" y="-12188"/>
              <a:ext cx="187800" cy="1161900"/>
            </a:xfrm>
            <a:prstGeom prst="rect">
              <a:avLst/>
            </a:prstGeom>
            <a:solidFill>
              <a:srgbClr val="AB010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8" name="Google Shape;1818;p259"/>
            <p:cNvSpPr/>
            <p:nvPr/>
          </p:nvSpPr>
          <p:spPr>
            <a:xfrm flipH="1">
              <a:off x="187715" y="-12188"/>
              <a:ext cx="7818000" cy="116190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19" name="Google Shape;1819;p259"/>
          <p:cNvSpPr txBox="1"/>
          <p:nvPr>
            <p:ph type="title"/>
          </p:nvPr>
        </p:nvSpPr>
        <p:spPr>
          <a:xfrm>
            <a:off x="457200" y="101101"/>
            <a:ext cx="7315500" cy="10140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400"/>
              <a:buNone/>
              <a:defRPr/>
            </a:lvl1pPr>
            <a:lvl2pPr lvl="1" algn="l">
              <a:lnSpc>
                <a:spcPct val="100000"/>
              </a:lnSpc>
              <a:spcBef>
                <a:spcPts val="0"/>
              </a:spcBef>
              <a:spcAft>
                <a:spcPts val="0"/>
              </a:spcAft>
              <a:buSzPts val="4400"/>
              <a:buNone/>
              <a:defRPr/>
            </a:lvl2pPr>
            <a:lvl3pPr lvl="2" algn="l">
              <a:lnSpc>
                <a:spcPct val="100000"/>
              </a:lnSpc>
              <a:spcBef>
                <a:spcPts val="0"/>
              </a:spcBef>
              <a:spcAft>
                <a:spcPts val="0"/>
              </a:spcAft>
              <a:buSzPts val="4400"/>
              <a:buNone/>
              <a:defRPr/>
            </a:lvl3pPr>
            <a:lvl4pPr lvl="3" algn="l">
              <a:lnSpc>
                <a:spcPct val="100000"/>
              </a:lnSpc>
              <a:spcBef>
                <a:spcPts val="0"/>
              </a:spcBef>
              <a:spcAft>
                <a:spcPts val="0"/>
              </a:spcAft>
              <a:buSzPts val="4400"/>
              <a:buNone/>
              <a:defRPr/>
            </a:lvl4pPr>
            <a:lvl5pPr lvl="4" algn="l">
              <a:lnSpc>
                <a:spcPct val="100000"/>
              </a:lnSpc>
              <a:spcBef>
                <a:spcPts val="0"/>
              </a:spcBef>
              <a:spcAft>
                <a:spcPts val="0"/>
              </a:spcAft>
              <a:buSzPts val="4400"/>
              <a:buNone/>
              <a:defRPr/>
            </a:lvl5pPr>
            <a:lvl6pPr lvl="5" algn="l">
              <a:lnSpc>
                <a:spcPct val="100000"/>
              </a:lnSpc>
              <a:spcBef>
                <a:spcPts val="0"/>
              </a:spcBef>
              <a:spcAft>
                <a:spcPts val="0"/>
              </a:spcAft>
              <a:buSzPts val="4400"/>
              <a:buNone/>
              <a:defRPr/>
            </a:lvl6pPr>
            <a:lvl7pPr lvl="6" algn="l">
              <a:lnSpc>
                <a:spcPct val="100000"/>
              </a:lnSpc>
              <a:spcBef>
                <a:spcPts val="0"/>
              </a:spcBef>
              <a:spcAft>
                <a:spcPts val="0"/>
              </a:spcAft>
              <a:buSzPts val="4400"/>
              <a:buNone/>
              <a:defRPr/>
            </a:lvl7pPr>
            <a:lvl8pPr lvl="7" algn="l">
              <a:lnSpc>
                <a:spcPct val="100000"/>
              </a:lnSpc>
              <a:spcBef>
                <a:spcPts val="0"/>
              </a:spcBef>
              <a:spcAft>
                <a:spcPts val="0"/>
              </a:spcAft>
              <a:buSzPts val="4400"/>
              <a:buNone/>
              <a:defRPr/>
            </a:lvl8pPr>
            <a:lvl9pPr lvl="8" algn="l">
              <a:lnSpc>
                <a:spcPct val="100000"/>
              </a:lnSpc>
              <a:spcBef>
                <a:spcPts val="0"/>
              </a:spcBef>
              <a:spcAft>
                <a:spcPts val="0"/>
              </a:spcAft>
              <a:buSzPts val="4400"/>
              <a:buNone/>
              <a:defRPr/>
            </a:lvl9pPr>
          </a:lstStyle>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820" name="Shape 1820"/>
        <p:cNvGrpSpPr/>
        <p:nvPr/>
      </p:nvGrpSpPr>
      <p:grpSpPr>
        <a:xfrm>
          <a:off x="0" y="0"/>
          <a:ext cx="0" cy="0"/>
          <a:chOff x="0" y="0"/>
          <a:chExt cx="0" cy="0"/>
        </a:xfrm>
      </p:grpSpPr>
      <p:sp>
        <p:nvSpPr>
          <p:cNvPr id="1821" name="Google Shape;1821;p260"/>
          <p:cNvSpPr/>
          <p:nvPr/>
        </p:nvSpPr>
        <p:spPr>
          <a:xfrm flipH="1">
            <a:off x="8964666" y="4623761"/>
            <a:ext cx="187800" cy="521400"/>
          </a:xfrm>
          <a:prstGeom prst="rect">
            <a:avLst/>
          </a:prstGeom>
          <a:solidFill>
            <a:srgbClr val="AB010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2" name="Google Shape;1822;p260"/>
          <p:cNvSpPr/>
          <p:nvPr/>
        </p:nvSpPr>
        <p:spPr>
          <a:xfrm flipH="1">
            <a:off x="3866778" y="4623761"/>
            <a:ext cx="5097900" cy="52140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3" name="Google Shape;1823;p260"/>
          <p:cNvSpPr txBox="1"/>
          <p:nvPr>
            <p:ph idx="1" type="body"/>
          </p:nvPr>
        </p:nvSpPr>
        <p:spPr>
          <a:xfrm>
            <a:off x="3866813" y="4623761"/>
            <a:ext cx="5097900" cy="5214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0"/>
              </a:spcBef>
              <a:spcAft>
                <a:spcPts val="0"/>
              </a:spcAft>
              <a:buClr>
                <a:schemeClr val="lt1"/>
              </a:buClr>
              <a:buSzPts val="1400"/>
              <a:buNone/>
              <a:defRPr sz="1400">
                <a:solidFill>
                  <a:schemeClr val="lt1"/>
                </a:solidFill>
              </a:defRPr>
            </a:lvl1pPr>
          </a:lstStyle>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824" name="Shape 1824"/>
        <p:cNvGrpSpPr/>
        <p:nvPr/>
      </p:nvGrpSpPr>
      <p:grpSpPr>
        <a:xfrm>
          <a:off x="0" y="0"/>
          <a:ext cx="0" cy="0"/>
          <a:chOff x="0" y="0"/>
          <a:chExt cx="0" cy="0"/>
        </a:xfrm>
      </p:grpSpPr>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846" name="Shape 1846"/>
        <p:cNvGrpSpPr/>
        <p:nvPr/>
      </p:nvGrpSpPr>
      <p:grpSpPr>
        <a:xfrm>
          <a:off x="0" y="0"/>
          <a:ext cx="0" cy="0"/>
          <a:chOff x="0" y="0"/>
          <a:chExt cx="0" cy="0"/>
        </a:xfrm>
      </p:grpSpPr>
      <p:sp>
        <p:nvSpPr>
          <p:cNvPr id="1847" name="Google Shape;1847;p263"/>
          <p:cNvSpPr txBox="1"/>
          <p:nvPr>
            <p:ph type="ctrTitle"/>
          </p:nvPr>
        </p:nvSpPr>
        <p:spPr>
          <a:xfrm>
            <a:off x="1727201" y="1346201"/>
            <a:ext cx="5723400" cy="13713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SzPts val="1400"/>
              <a:buChar char="●"/>
              <a:defRPr b="0" i="0" sz="4800" u="none" cap="none" strike="noStrike">
                <a:solidFill>
                  <a:schemeClr val="lt1"/>
                </a:solidFill>
                <a:latin typeface="Arial"/>
                <a:ea typeface="Arial"/>
                <a:cs typeface="Arial"/>
                <a:sym typeface="Arial"/>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848" name="Google Shape;1848;p263"/>
          <p:cNvSpPr txBox="1"/>
          <p:nvPr>
            <p:ph idx="1" type="subTitle"/>
          </p:nvPr>
        </p:nvSpPr>
        <p:spPr>
          <a:xfrm>
            <a:off x="1727200" y="2802466"/>
            <a:ext cx="5712300" cy="11430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480"/>
              </a:spcBef>
              <a:spcAft>
                <a:spcPts val="0"/>
              </a:spcAft>
              <a:buClr>
                <a:schemeClr val="accent2"/>
              </a:buClr>
              <a:buSzPts val="1400"/>
              <a:buFont typeface="Arial"/>
              <a:buNone/>
              <a:defRPr b="0" i="0" sz="2400" u="none" cap="none" strike="noStrike">
                <a:solidFill>
                  <a:schemeClr val="lt2"/>
                </a:solidFill>
                <a:latin typeface="Arial"/>
                <a:ea typeface="Arial"/>
                <a:cs typeface="Arial"/>
                <a:sym typeface="Arial"/>
              </a:defRPr>
            </a:lvl1pPr>
            <a:lvl2pPr lvl="1" marR="0" algn="ctr">
              <a:lnSpc>
                <a:spcPct val="100000"/>
              </a:lnSpc>
              <a:spcBef>
                <a:spcPts val="0"/>
              </a:spcBef>
              <a:spcAft>
                <a:spcPts val="0"/>
              </a:spcAft>
              <a:buClr>
                <a:schemeClr val="accent2"/>
              </a:buClr>
              <a:buSzPts val="1400"/>
              <a:buFont typeface="Arial"/>
              <a:buNone/>
              <a:defRPr b="0" i="0" sz="2200" u="none" cap="none" strike="noStrike">
                <a:solidFill>
                  <a:srgbClr val="888888"/>
                </a:solidFill>
                <a:latin typeface="Arial"/>
                <a:ea typeface="Arial"/>
                <a:cs typeface="Arial"/>
                <a:sym typeface="Arial"/>
              </a:defRPr>
            </a:lvl2pPr>
            <a:lvl3pPr lvl="2" marR="0" algn="ctr">
              <a:lnSpc>
                <a:spcPct val="100000"/>
              </a:lnSpc>
              <a:spcBef>
                <a:spcPts val="0"/>
              </a:spcBef>
              <a:spcAft>
                <a:spcPts val="0"/>
              </a:spcAft>
              <a:buClr>
                <a:schemeClr val="accent2"/>
              </a:buClr>
              <a:buSzPts val="1400"/>
              <a:buFont typeface="Arial"/>
              <a:buNone/>
              <a:defRPr b="0" i="0" sz="2000" u="none" cap="none" strike="noStrike">
                <a:solidFill>
                  <a:srgbClr val="888888"/>
                </a:solidFill>
                <a:latin typeface="Arial"/>
                <a:ea typeface="Arial"/>
                <a:cs typeface="Arial"/>
                <a:sym typeface="Arial"/>
              </a:defRPr>
            </a:lvl3pPr>
            <a:lvl4pPr lvl="3" marR="0" algn="ctr">
              <a:lnSpc>
                <a:spcPct val="100000"/>
              </a:lnSpc>
              <a:spcBef>
                <a:spcPts val="0"/>
              </a:spcBef>
              <a:spcAft>
                <a:spcPts val="0"/>
              </a:spcAft>
              <a:buClr>
                <a:schemeClr val="accent2"/>
              </a:buClr>
              <a:buSzPts val="1400"/>
              <a:buFont typeface="Arial"/>
              <a:buNone/>
              <a:defRPr b="0" i="0" sz="1800" u="none" cap="none" strike="noStrike">
                <a:solidFill>
                  <a:srgbClr val="888888"/>
                </a:solidFill>
                <a:latin typeface="Arial"/>
                <a:ea typeface="Arial"/>
                <a:cs typeface="Arial"/>
                <a:sym typeface="Arial"/>
              </a:defRPr>
            </a:lvl4pPr>
            <a:lvl5pPr lvl="4" marR="0" algn="ctr">
              <a:lnSpc>
                <a:spcPct val="100000"/>
              </a:lnSpc>
              <a:spcBef>
                <a:spcPts val="0"/>
              </a:spcBef>
              <a:spcAft>
                <a:spcPts val="0"/>
              </a:spcAft>
              <a:buClr>
                <a:schemeClr val="accent2"/>
              </a:buClr>
              <a:buSzPts val="1400"/>
              <a:buFont typeface="Arial"/>
              <a:buNone/>
              <a:defRPr b="0" i="0" sz="1600" u="none" cap="none" strike="noStrike">
                <a:solidFill>
                  <a:srgbClr val="888888"/>
                </a:solidFill>
                <a:latin typeface="Arial"/>
                <a:ea typeface="Arial"/>
                <a:cs typeface="Arial"/>
                <a:sym typeface="Arial"/>
              </a:defRPr>
            </a:lvl5pPr>
            <a:lvl6pPr lvl="5" marR="0" algn="ctr">
              <a:lnSpc>
                <a:spcPct val="100000"/>
              </a:lnSpc>
              <a:spcBef>
                <a:spcPts val="0"/>
              </a:spcBef>
              <a:spcAft>
                <a:spcPts val="0"/>
              </a:spcAft>
              <a:buClr>
                <a:schemeClr val="accent2"/>
              </a:buClr>
              <a:buSzPts val="1400"/>
              <a:buFont typeface="Arial"/>
              <a:buNone/>
              <a:defRPr b="0" i="0" sz="1600" u="none" cap="none" strike="noStrike">
                <a:solidFill>
                  <a:srgbClr val="888888"/>
                </a:solidFill>
                <a:latin typeface="Arial"/>
                <a:ea typeface="Arial"/>
                <a:cs typeface="Arial"/>
                <a:sym typeface="Arial"/>
              </a:defRPr>
            </a:lvl6pPr>
            <a:lvl7pPr lvl="6" marR="0" algn="ctr">
              <a:lnSpc>
                <a:spcPct val="100000"/>
              </a:lnSpc>
              <a:spcBef>
                <a:spcPts val="0"/>
              </a:spcBef>
              <a:spcAft>
                <a:spcPts val="0"/>
              </a:spcAft>
              <a:buClr>
                <a:schemeClr val="accent2"/>
              </a:buClr>
              <a:buSzPts val="1400"/>
              <a:buFont typeface="Arial"/>
              <a:buNone/>
              <a:defRPr b="0" i="0" sz="1600" u="none" cap="none" strike="noStrike">
                <a:solidFill>
                  <a:srgbClr val="888888"/>
                </a:solidFill>
                <a:latin typeface="Arial"/>
                <a:ea typeface="Arial"/>
                <a:cs typeface="Arial"/>
                <a:sym typeface="Arial"/>
              </a:defRPr>
            </a:lvl7pPr>
            <a:lvl8pPr lvl="7" marR="0" algn="ctr">
              <a:lnSpc>
                <a:spcPct val="100000"/>
              </a:lnSpc>
              <a:spcBef>
                <a:spcPts val="0"/>
              </a:spcBef>
              <a:spcAft>
                <a:spcPts val="0"/>
              </a:spcAft>
              <a:buClr>
                <a:schemeClr val="accent2"/>
              </a:buClr>
              <a:buSzPts val="1400"/>
              <a:buFont typeface="Arial"/>
              <a:buNone/>
              <a:defRPr b="0" i="0" sz="1600" u="none" cap="none" strike="noStrike">
                <a:solidFill>
                  <a:srgbClr val="888888"/>
                </a:solidFill>
                <a:latin typeface="Arial"/>
                <a:ea typeface="Arial"/>
                <a:cs typeface="Arial"/>
                <a:sym typeface="Arial"/>
              </a:defRPr>
            </a:lvl8pPr>
            <a:lvl9pPr lvl="8" marR="0" algn="ctr">
              <a:lnSpc>
                <a:spcPct val="100000"/>
              </a:lnSpc>
              <a:spcBef>
                <a:spcPts val="0"/>
              </a:spcBef>
              <a:spcAft>
                <a:spcPts val="0"/>
              </a:spcAft>
              <a:buClr>
                <a:schemeClr val="accent2"/>
              </a:buClr>
              <a:buSzPts val="1400"/>
              <a:buFont typeface="Arial"/>
              <a:buNone/>
              <a:defRPr b="0" i="0" sz="1600" u="none" cap="none" strike="noStrike">
                <a:solidFill>
                  <a:srgbClr val="888888"/>
                </a:solidFill>
                <a:latin typeface="Arial"/>
                <a:ea typeface="Arial"/>
                <a:cs typeface="Arial"/>
                <a:sym typeface="Arial"/>
              </a:defRPr>
            </a:lvl9pPr>
          </a:lstStyle>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type="title">
  <p:cSld name="TITLE">
    <p:spTree>
      <p:nvGrpSpPr>
        <p:cNvPr id="1855" name="Shape 1855"/>
        <p:cNvGrpSpPr/>
        <p:nvPr/>
      </p:nvGrpSpPr>
      <p:grpSpPr>
        <a:xfrm>
          <a:off x="0" y="0"/>
          <a:ext cx="0" cy="0"/>
          <a:chOff x="0" y="0"/>
          <a:chExt cx="0" cy="0"/>
        </a:xfrm>
      </p:grpSpPr>
      <p:sp>
        <p:nvSpPr>
          <p:cNvPr id="1856" name="Google Shape;1856;p265"/>
          <p:cNvSpPr txBox="1"/>
          <p:nvPr>
            <p:ph type="ctrTitle"/>
          </p:nvPr>
        </p:nvSpPr>
        <p:spPr>
          <a:xfrm>
            <a:off x="1143000" y="841772"/>
            <a:ext cx="6858000" cy="1790700"/>
          </a:xfrm>
          <a:prstGeom prst="rect">
            <a:avLst/>
          </a:prstGeom>
          <a:noFill/>
          <a:ln>
            <a:noFill/>
          </a:ln>
        </p:spPr>
        <p:txBody>
          <a:bodyPr anchorCtr="0" anchor="b" bIns="68575" lIns="68575" spcFirstLastPara="1" rIns="68575" wrap="square" tIns="68575">
            <a:noAutofit/>
          </a:bodyPr>
          <a:lstStyle>
            <a:lvl1pPr lvl="0" marR="0" algn="ctr">
              <a:lnSpc>
                <a:spcPct val="90000"/>
              </a:lnSpc>
              <a:spcBef>
                <a:spcPts val="0"/>
              </a:spcBef>
              <a:spcAft>
                <a:spcPts val="0"/>
              </a:spcAft>
              <a:buClr>
                <a:schemeClr val="dk1"/>
              </a:buClr>
              <a:buSzPts val="1100"/>
              <a:buFont typeface="Calibri"/>
              <a:buNone/>
              <a:defRPr b="0" i="0" sz="45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1857" name="Google Shape;1857;p265"/>
          <p:cNvSpPr txBox="1"/>
          <p:nvPr>
            <p:ph idx="1" type="subTitle"/>
          </p:nvPr>
        </p:nvSpPr>
        <p:spPr>
          <a:xfrm>
            <a:off x="1143000" y="2701528"/>
            <a:ext cx="6858000" cy="1241700"/>
          </a:xfrm>
          <a:prstGeom prst="rect">
            <a:avLst/>
          </a:prstGeom>
          <a:noFill/>
          <a:ln>
            <a:noFill/>
          </a:ln>
        </p:spPr>
        <p:txBody>
          <a:bodyPr anchorCtr="0" anchor="t" bIns="68575" lIns="68575" spcFirstLastPara="1" rIns="68575" wrap="square" tIns="68575">
            <a:noAutofit/>
          </a:bodyPr>
          <a:lstStyle>
            <a:lvl1pPr lvl="0" marR="0" algn="ctr">
              <a:lnSpc>
                <a:spcPct val="90000"/>
              </a:lnSpc>
              <a:spcBef>
                <a:spcPts val="800"/>
              </a:spcBef>
              <a:spcAft>
                <a:spcPts val="0"/>
              </a:spcAft>
              <a:buClr>
                <a:schemeClr val="dk1"/>
              </a:buClr>
              <a:buSzPts val="2100"/>
              <a:buFont typeface="Arial"/>
              <a:buNone/>
              <a:defRPr b="0" i="0" sz="1800" u="none" cap="none" strike="noStrike">
                <a:solidFill>
                  <a:schemeClr val="dk1"/>
                </a:solidFill>
                <a:latin typeface="Calibri"/>
                <a:ea typeface="Calibri"/>
                <a:cs typeface="Calibri"/>
                <a:sym typeface="Calibri"/>
              </a:defRPr>
            </a:lvl1pPr>
            <a:lvl2pPr lvl="1" marR="0" algn="ctr">
              <a:lnSpc>
                <a:spcPct val="90000"/>
              </a:lnSpc>
              <a:spcBef>
                <a:spcPts val="400"/>
              </a:spcBef>
              <a:spcAft>
                <a:spcPts val="0"/>
              </a:spcAft>
              <a:buClr>
                <a:schemeClr val="dk1"/>
              </a:buClr>
              <a:buSzPts val="1800"/>
              <a:buFont typeface="Arial"/>
              <a:buNone/>
              <a:defRPr b="0" i="0" sz="1500" u="none" cap="none" strike="noStrike">
                <a:solidFill>
                  <a:schemeClr val="dk1"/>
                </a:solidFill>
                <a:latin typeface="Calibri"/>
                <a:ea typeface="Calibri"/>
                <a:cs typeface="Calibri"/>
                <a:sym typeface="Calibri"/>
              </a:defRPr>
            </a:lvl2pPr>
            <a:lvl3pPr lvl="2" marR="0" algn="ctr">
              <a:lnSpc>
                <a:spcPct val="90000"/>
              </a:lnSpc>
              <a:spcBef>
                <a:spcPts val="400"/>
              </a:spcBef>
              <a:spcAft>
                <a:spcPts val="0"/>
              </a:spcAft>
              <a:buClr>
                <a:schemeClr val="dk1"/>
              </a:buClr>
              <a:buSzPts val="1500"/>
              <a:buFont typeface="Arial"/>
              <a:buNone/>
              <a:defRPr b="0" i="0" sz="1400" u="none" cap="none" strike="noStrike">
                <a:solidFill>
                  <a:schemeClr val="dk1"/>
                </a:solidFill>
                <a:latin typeface="Calibri"/>
                <a:ea typeface="Calibri"/>
                <a:cs typeface="Calibri"/>
                <a:sym typeface="Calibri"/>
              </a:defRPr>
            </a:lvl3pPr>
            <a:lvl4pPr lvl="3" marR="0" algn="ctr">
              <a:lnSpc>
                <a:spcPct val="90000"/>
              </a:lnSpc>
              <a:spcBef>
                <a:spcPts val="400"/>
              </a:spcBef>
              <a:spcAft>
                <a:spcPts val="0"/>
              </a:spcAft>
              <a:buClr>
                <a:schemeClr val="dk1"/>
              </a:buClr>
              <a:buSzPts val="1400"/>
              <a:buFont typeface="Arial"/>
              <a:buNone/>
              <a:defRPr b="0" i="0" sz="1200" u="none" cap="none" strike="noStrike">
                <a:solidFill>
                  <a:schemeClr val="dk1"/>
                </a:solidFill>
                <a:latin typeface="Calibri"/>
                <a:ea typeface="Calibri"/>
                <a:cs typeface="Calibri"/>
                <a:sym typeface="Calibri"/>
              </a:defRPr>
            </a:lvl4pPr>
            <a:lvl5pPr lvl="4" marR="0" algn="ctr">
              <a:lnSpc>
                <a:spcPct val="90000"/>
              </a:lnSpc>
              <a:spcBef>
                <a:spcPts val="400"/>
              </a:spcBef>
              <a:spcAft>
                <a:spcPts val="0"/>
              </a:spcAft>
              <a:buClr>
                <a:schemeClr val="dk1"/>
              </a:buClr>
              <a:buSzPts val="1400"/>
              <a:buFont typeface="Arial"/>
              <a:buNone/>
              <a:defRPr b="0" i="0" sz="1200" u="none" cap="none" strike="noStrike">
                <a:solidFill>
                  <a:schemeClr val="dk1"/>
                </a:solidFill>
                <a:latin typeface="Calibri"/>
                <a:ea typeface="Calibri"/>
                <a:cs typeface="Calibri"/>
                <a:sym typeface="Calibri"/>
              </a:defRPr>
            </a:lvl5pPr>
            <a:lvl6pPr lvl="5" marR="0" algn="ctr">
              <a:lnSpc>
                <a:spcPct val="90000"/>
              </a:lnSpc>
              <a:spcBef>
                <a:spcPts val="400"/>
              </a:spcBef>
              <a:spcAft>
                <a:spcPts val="0"/>
              </a:spcAft>
              <a:buClr>
                <a:schemeClr val="dk1"/>
              </a:buClr>
              <a:buSzPts val="1400"/>
              <a:buFont typeface="Arial"/>
              <a:buNone/>
              <a:defRPr b="0" i="0" sz="1200" u="none" cap="none" strike="noStrike">
                <a:solidFill>
                  <a:schemeClr val="dk1"/>
                </a:solidFill>
                <a:latin typeface="Calibri"/>
                <a:ea typeface="Calibri"/>
                <a:cs typeface="Calibri"/>
                <a:sym typeface="Calibri"/>
              </a:defRPr>
            </a:lvl6pPr>
            <a:lvl7pPr lvl="6" marR="0" algn="ctr">
              <a:lnSpc>
                <a:spcPct val="90000"/>
              </a:lnSpc>
              <a:spcBef>
                <a:spcPts val="400"/>
              </a:spcBef>
              <a:spcAft>
                <a:spcPts val="0"/>
              </a:spcAft>
              <a:buClr>
                <a:schemeClr val="dk1"/>
              </a:buClr>
              <a:buSzPts val="1400"/>
              <a:buFont typeface="Arial"/>
              <a:buNone/>
              <a:defRPr b="0" i="0" sz="1200" u="none" cap="none" strike="noStrike">
                <a:solidFill>
                  <a:schemeClr val="dk1"/>
                </a:solidFill>
                <a:latin typeface="Calibri"/>
                <a:ea typeface="Calibri"/>
                <a:cs typeface="Calibri"/>
                <a:sym typeface="Calibri"/>
              </a:defRPr>
            </a:lvl7pPr>
            <a:lvl8pPr lvl="7" marR="0" algn="ctr">
              <a:lnSpc>
                <a:spcPct val="90000"/>
              </a:lnSpc>
              <a:spcBef>
                <a:spcPts val="400"/>
              </a:spcBef>
              <a:spcAft>
                <a:spcPts val="0"/>
              </a:spcAft>
              <a:buClr>
                <a:schemeClr val="dk1"/>
              </a:buClr>
              <a:buSzPts val="1400"/>
              <a:buFont typeface="Arial"/>
              <a:buNone/>
              <a:defRPr b="0" i="0" sz="1200" u="none" cap="none" strike="noStrike">
                <a:solidFill>
                  <a:schemeClr val="dk1"/>
                </a:solidFill>
                <a:latin typeface="Calibri"/>
                <a:ea typeface="Calibri"/>
                <a:cs typeface="Calibri"/>
                <a:sym typeface="Calibri"/>
              </a:defRPr>
            </a:lvl8pPr>
            <a:lvl9pPr lvl="8" marR="0" algn="ctr">
              <a:lnSpc>
                <a:spcPct val="90000"/>
              </a:lnSpc>
              <a:spcBef>
                <a:spcPts val="400"/>
              </a:spcBef>
              <a:spcAft>
                <a:spcPts val="0"/>
              </a:spcAft>
              <a:buClr>
                <a:schemeClr val="dk1"/>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1858" name="Google Shape;1858;p265"/>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algn="l">
              <a:lnSpc>
                <a:spcPct val="100000"/>
              </a:lnSpc>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59" name="Google Shape;1859;p265"/>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algn="ctr">
              <a:lnSpc>
                <a:spcPct val="100000"/>
              </a:lnSpc>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60" name="Google Shape;1860;p265"/>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1861" name="Shape 1861"/>
        <p:cNvGrpSpPr/>
        <p:nvPr/>
      </p:nvGrpSpPr>
      <p:grpSpPr>
        <a:xfrm>
          <a:off x="0" y="0"/>
          <a:ext cx="0" cy="0"/>
          <a:chOff x="0" y="0"/>
          <a:chExt cx="0" cy="0"/>
        </a:xfrm>
      </p:grpSpPr>
      <p:sp>
        <p:nvSpPr>
          <p:cNvPr id="1862" name="Google Shape;1862;p266"/>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algn="l">
              <a:lnSpc>
                <a:spcPct val="100000"/>
              </a:lnSpc>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63" name="Google Shape;1863;p266"/>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algn="ctr">
              <a:lnSpc>
                <a:spcPct val="100000"/>
              </a:lnSpc>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64" name="Google Shape;1864;p266"/>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1865" name="Shape 1865"/>
        <p:cNvGrpSpPr/>
        <p:nvPr/>
      </p:nvGrpSpPr>
      <p:grpSpPr>
        <a:xfrm>
          <a:off x="0" y="0"/>
          <a:ext cx="0" cy="0"/>
          <a:chOff x="0" y="0"/>
          <a:chExt cx="0" cy="0"/>
        </a:xfrm>
      </p:grpSpPr>
      <p:sp>
        <p:nvSpPr>
          <p:cNvPr id="1866" name="Google Shape;1866;p267"/>
          <p:cNvSpPr txBox="1"/>
          <p:nvPr>
            <p:ph type="title"/>
          </p:nvPr>
        </p:nvSpPr>
        <p:spPr>
          <a:xfrm>
            <a:off x="628650" y="273844"/>
            <a:ext cx="7886700" cy="994200"/>
          </a:xfrm>
          <a:prstGeom prst="rect">
            <a:avLst/>
          </a:prstGeom>
          <a:noFill/>
          <a:ln>
            <a:noFill/>
          </a:ln>
        </p:spPr>
        <p:txBody>
          <a:bodyPr anchorCtr="0" anchor="ctr" bIns="68575" lIns="68575" spcFirstLastPara="1" rIns="68575" wrap="square" tIns="68575">
            <a:noAutofit/>
          </a:bodyPr>
          <a:lstStyle>
            <a:lvl1pPr lvl="0" marR="0" algn="l">
              <a:lnSpc>
                <a:spcPct val="90000"/>
              </a:lnSpc>
              <a:spcBef>
                <a:spcPts val="0"/>
              </a:spcBef>
              <a:spcAft>
                <a:spcPts val="0"/>
              </a:spcAft>
              <a:buClr>
                <a:schemeClr val="dk1"/>
              </a:buClr>
              <a:buSzPts val="1100"/>
              <a:buFont typeface="Calibri"/>
              <a:buNone/>
              <a:defRPr b="0" i="0" sz="33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1867" name="Google Shape;1867;p267"/>
          <p:cNvSpPr txBox="1"/>
          <p:nvPr>
            <p:ph idx="1" type="body"/>
          </p:nvPr>
        </p:nvSpPr>
        <p:spPr>
          <a:xfrm>
            <a:off x="628650" y="1369219"/>
            <a:ext cx="7886700" cy="3263400"/>
          </a:xfrm>
          <a:prstGeom prst="rect">
            <a:avLst/>
          </a:prstGeom>
          <a:noFill/>
          <a:ln>
            <a:noFill/>
          </a:ln>
        </p:spPr>
        <p:txBody>
          <a:bodyPr anchorCtr="0" anchor="t" bIns="68575" lIns="68575" spcFirstLastPara="1" rIns="68575" wrap="square" tIns="68575">
            <a:noAutofit/>
          </a:bodyPr>
          <a:lstStyle>
            <a:lvl1pPr indent="-361950" lvl="0" marL="457200" marR="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868" name="Google Shape;1868;p267"/>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algn="l">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69" name="Google Shape;1869;p267"/>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algn="ctr">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70" name="Google Shape;1870;p267"/>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1871" name="Shape 1871"/>
        <p:cNvGrpSpPr/>
        <p:nvPr/>
      </p:nvGrpSpPr>
      <p:grpSpPr>
        <a:xfrm>
          <a:off x="0" y="0"/>
          <a:ext cx="0" cy="0"/>
          <a:chOff x="0" y="0"/>
          <a:chExt cx="0" cy="0"/>
        </a:xfrm>
      </p:grpSpPr>
      <p:sp>
        <p:nvSpPr>
          <p:cNvPr id="1872" name="Google Shape;1872;p268"/>
          <p:cNvSpPr txBox="1"/>
          <p:nvPr>
            <p:ph type="title"/>
          </p:nvPr>
        </p:nvSpPr>
        <p:spPr>
          <a:xfrm>
            <a:off x="623888" y="1282304"/>
            <a:ext cx="7886700" cy="2139600"/>
          </a:xfrm>
          <a:prstGeom prst="rect">
            <a:avLst/>
          </a:prstGeom>
          <a:noFill/>
          <a:ln>
            <a:noFill/>
          </a:ln>
        </p:spPr>
        <p:txBody>
          <a:bodyPr anchorCtr="0" anchor="b" bIns="68575" lIns="68575" spcFirstLastPara="1" rIns="68575" wrap="square" tIns="68575">
            <a:noAutofit/>
          </a:bodyPr>
          <a:lstStyle>
            <a:lvl1pPr lvl="0" marR="0" algn="l">
              <a:lnSpc>
                <a:spcPct val="90000"/>
              </a:lnSpc>
              <a:spcBef>
                <a:spcPts val="0"/>
              </a:spcBef>
              <a:spcAft>
                <a:spcPts val="0"/>
              </a:spcAft>
              <a:buClr>
                <a:schemeClr val="dk1"/>
              </a:buClr>
              <a:buSzPts val="1100"/>
              <a:buFont typeface="Calibri"/>
              <a:buNone/>
              <a:defRPr b="0" i="0" sz="45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1873" name="Google Shape;1873;p268"/>
          <p:cNvSpPr txBox="1"/>
          <p:nvPr>
            <p:ph idx="1" type="body"/>
          </p:nvPr>
        </p:nvSpPr>
        <p:spPr>
          <a:xfrm>
            <a:off x="623888" y="3442097"/>
            <a:ext cx="7886700" cy="1125300"/>
          </a:xfrm>
          <a:prstGeom prst="rect">
            <a:avLst/>
          </a:prstGeom>
          <a:noFill/>
          <a:ln>
            <a:noFill/>
          </a:ln>
        </p:spPr>
        <p:txBody>
          <a:bodyPr anchorCtr="0" anchor="t" bIns="68575" lIns="68575" spcFirstLastPara="1" rIns="68575" wrap="square" tIns="68575">
            <a:noAutofit/>
          </a:bodyPr>
          <a:lstStyle>
            <a:lvl1pPr indent="-228600" lvl="0" marL="457200" marR="0" algn="l">
              <a:lnSpc>
                <a:spcPct val="90000"/>
              </a:lnSpc>
              <a:spcBef>
                <a:spcPts val="800"/>
              </a:spcBef>
              <a:spcAft>
                <a:spcPts val="0"/>
              </a:spcAft>
              <a:buClr>
                <a:srgbClr val="888888"/>
              </a:buClr>
              <a:buSzPts val="2100"/>
              <a:buFont typeface="Arial"/>
              <a:buNone/>
              <a:defRPr b="0" i="0" sz="1800" u="none" cap="none" strike="noStrike">
                <a:solidFill>
                  <a:srgbClr val="888888"/>
                </a:solidFill>
                <a:latin typeface="Calibri"/>
                <a:ea typeface="Calibri"/>
                <a:cs typeface="Calibri"/>
                <a:sym typeface="Calibri"/>
              </a:defRPr>
            </a:lvl1pPr>
            <a:lvl2pPr indent="-228600" lvl="1" marL="914400" marR="0" algn="l">
              <a:lnSpc>
                <a:spcPct val="90000"/>
              </a:lnSpc>
              <a:spcBef>
                <a:spcPts val="400"/>
              </a:spcBef>
              <a:spcAft>
                <a:spcPts val="0"/>
              </a:spcAft>
              <a:buClr>
                <a:srgbClr val="888888"/>
              </a:buClr>
              <a:buSzPts val="1800"/>
              <a:buFont typeface="Arial"/>
              <a:buNone/>
              <a:defRPr b="0" i="0" sz="1500" u="none" cap="none" strike="noStrike">
                <a:solidFill>
                  <a:srgbClr val="888888"/>
                </a:solidFill>
                <a:latin typeface="Calibri"/>
                <a:ea typeface="Calibri"/>
                <a:cs typeface="Calibri"/>
                <a:sym typeface="Calibri"/>
              </a:defRPr>
            </a:lvl2pPr>
            <a:lvl3pPr indent="-228600" lvl="2" marL="1371600" marR="0" algn="l">
              <a:lnSpc>
                <a:spcPct val="90000"/>
              </a:lnSpc>
              <a:spcBef>
                <a:spcPts val="400"/>
              </a:spcBef>
              <a:spcAft>
                <a:spcPts val="0"/>
              </a:spcAft>
              <a:buClr>
                <a:srgbClr val="888888"/>
              </a:buClr>
              <a:buSzPts val="1500"/>
              <a:buFont typeface="Arial"/>
              <a:buNone/>
              <a:defRPr b="0" i="0" sz="1400" u="none" cap="none" strike="noStrike">
                <a:solidFill>
                  <a:srgbClr val="888888"/>
                </a:solidFill>
                <a:latin typeface="Calibri"/>
                <a:ea typeface="Calibri"/>
                <a:cs typeface="Calibri"/>
                <a:sym typeface="Calibri"/>
              </a:defRPr>
            </a:lvl3pPr>
            <a:lvl4pPr indent="-228600" lvl="3" marL="1828800" marR="0" algn="l">
              <a:lnSpc>
                <a:spcPct val="90000"/>
              </a:lnSpc>
              <a:spcBef>
                <a:spcPts val="400"/>
              </a:spcBef>
              <a:spcAft>
                <a:spcPts val="0"/>
              </a:spcAft>
              <a:buClr>
                <a:srgbClr val="888888"/>
              </a:buClr>
              <a:buSzPts val="1400"/>
              <a:buFont typeface="Arial"/>
              <a:buNone/>
              <a:defRPr b="0" i="0" sz="1200" u="none" cap="none" strike="noStrike">
                <a:solidFill>
                  <a:srgbClr val="888888"/>
                </a:solidFill>
                <a:latin typeface="Calibri"/>
                <a:ea typeface="Calibri"/>
                <a:cs typeface="Calibri"/>
                <a:sym typeface="Calibri"/>
              </a:defRPr>
            </a:lvl4pPr>
            <a:lvl5pPr indent="-228600" lvl="4" marL="2286000" marR="0" algn="l">
              <a:lnSpc>
                <a:spcPct val="90000"/>
              </a:lnSpc>
              <a:spcBef>
                <a:spcPts val="400"/>
              </a:spcBef>
              <a:spcAft>
                <a:spcPts val="0"/>
              </a:spcAft>
              <a:buClr>
                <a:srgbClr val="888888"/>
              </a:buClr>
              <a:buSzPts val="1400"/>
              <a:buFont typeface="Arial"/>
              <a:buNone/>
              <a:defRPr b="0" i="0" sz="1200" u="none" cap="none" strike="noStrike">
                <a:solidFill>
                  <a:srgbClr val="888888"/>
                </a:solidFill>
                <a:latin typeface="Calibri"/>
                <a:ea typeface="Calibri"/>
                <a:cs typeface="Calibri"/>
                <a:sym typeface="Calibri"/>
              </a:defRPr>
            </a:lvl5pPr>
            <a:lvl6pPr indent="-228600" lvl="5" marL="2743200" marR="0" algn="l">
              <a:lnSpc>
                <a:spcPct val="90000"/>
              </a:lnSpc>
              <a:spcBef>
                <a:spcPts val="400"/>
              </a:spcBef>
              <a:spcAft>
                <a:spcPts val="0"/>
              </a:spcAft>
              <a:buClr>
                <a:srgbClr val="888888"/>
              </a:buClr>
              <a:buSzPts val="1400"/>
              <a:buFont typeface="Arial"/>
              <a:buNone/>
              <a:defRPr b="0" i="0" sz="1200" u="none" cap="none" strike="noStrike">
                <a:solidFill>
                  <a:srgbClr val="888888"/>
                </a:solidFill>
                <a:latin typeface="Calibri"/>
                <a:ea typeface="Calibri"/>
                <a:cs typeface="Calibri"/>
                <a:sym typeface="Calibri"/>
              </a:defRPr>
            </a:lvl6pPr>
            <a:lvl7pPr indent="-228600" lvl="6" marL="3200400" marR="0" algn="l">
              <a:lnSpc>
                <a:spcPct val="90000"/>
              </a:lnSpc>
              <a:spcBef>
                <a:spcPts val="400"/>
              </a:spcBef>
              <a:spcAft>
                <a:spcPts val="0"/>
              </a:spcAft>
              <a:buClr>
                <a:srgbClr val="888888"/>
              </a:buClr>
              <a:buSzPts val="1400"/>
              <a:buFont typeface="Arial"/>
              <a:buNone/>
              <a:defRPr b="0" i="0" sz="1200" u="none" cap="none" strike="noStrike">
                <a:solidFill>
                  <a:srgbClr val="888888"/>
                </a:solidFill>
                <a:latin typeface="Calibri"/>
                <a:ea typeface="Calibri"/>
                <a:cs typeface="Calibri"/>
                <a:sym typeface="Calibri"/>
              </a:defRPr>
            </a:lvl7pPr>
            <a:lvl8pPr indent="-228600" lvl="7" marL="3657600" marR="0" algn="l">
              <a:lnSpc>
                <a:spcPct val="90000"/>
              </a:lnSpc>
              <a:spcBef>
                <a:spcPts val="400"/>
              </a:spcBef>
              <a:spcAft>
                <a:spcPts val="0"/>
              </a:spcAft>
              <a:buClr>
                <a:srgbClr val="888888"/>
              </a:buClr>
              <a:buSzPts val="1400"/>
              <a:buFont typeface="Arial"/>
              <a:buNone/>
              <a:defRPr b="0" i="0" sz="1200" u="none" cap="none" strike="noStrike">
                <a:solidFill>
                  <a:srgbClr val="888888"/>
                </a:solidFill>
                <a:latin typeface="Calibri"/>
                <a:ea typeface="Calibri"/>
                <a:cs typeface="Calibri"/>
                <a:sym typeface="Calibri"/>
              </a:defRPr>
            </a:lvl8pPr>
            <a:lvl9pPr indent="-228600" lvl="8" marL="4114800" marR="0" algn="l">
              <a:lnSpc>
                <a:spcPct val="90000"/>
              </a:lnSpc>
              <a:spcBef>
                <a:spcPts val="400"/>
              </a:spcBef>
              <a:spcAft>
                <a:spcPts val="0"/>
              </a:spcAft>
              <a:buClr>
                <a:srgbClr val="888888"/>
              </a:buClr>
              <a:buSzPts val="1400"/>
              <a:buFont typeface="Arial"/>
              <a:buNone/>
              <a:defRPr b="0" i="0" sz="1200" u="none" cap="none" strike="noStrike">
                <a:solidFill>
                  <a:srgbClr val="888888"/>
                </a:solidFill>
                <a:latin typeface="Calibri"/>
                <a:ea typeface="Calibri"/>
                <a:cs typeface="Calibri"/>
                <a:sym typeface="Calibri"/>
              </a:defRPr>
            </a:lvl9pPr>
          </a:lstStyle>
          <a:p/>
        </p:txBody>
      </p:sp>
      <p:sp>
        <p:nvSpPr>
          <p:cNvPr id="1874" name="Google Shape;1874;p268"/>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algn="l">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75" name="Google Shape;1875;p268"/>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algn="ctr">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76" name="Google Shape;1876;p268"/>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1877" name="Shape 1877"/>
        <p:cNvGrpSpPr/>
        <p:nvPr/>
      </p:nvGrpSpPr>
      <p:grpSpPr>
        <a:xfrm>
          <a:off x="0" y="0"/>
          <a:ext cx="0" cy="0"/>
          <a:chOff x="0" y="0"/>
          <a:chExt cx="0" cy="0"/>
        </a:xfrm>
      </p:grpSpPr>
      <p:sp>
        <p:nvSpPr>
          <p:cNvPr id="1878" name="Google Shape;1878;p269"/>
          <p:cNvSpPr txBox="1"/>
          <p:nvPr>
            <p:ph type="title"/>
          </p:nvPr>
        </p:nvSpPr>
        <p:spPr>
          <a:xfrm>
            <a:off x="628650" y="273844"/>
            <a:ext cx="7886700" cy="994200"/>
          </a:xfrm>
          <a:prstGeom prst="rect">
            <a:avLst/>
          </a:prstGeom>
          <a:noFill/>
          <a:ln>
            <a:noFill/>
          </a:ln>
        </p:spPr>
        <p:txBody>
          <a:bodyPr anchorCtr="0" anchor="ctr" bIns="68575" lIns="68575" spcFirstLastPara="1" rIns="68575" wrap="square" tIns="68575">
            <a:noAutofit/>
          </a:bodyPr>
          <a:lstStyle>
            <a:lvl1pPr lvl="0" marR="0" algn="l">
              <a:lnSpc>
                <a:spcPct val="90000"/>
              </a:lnSpc>
              <a:spcBef>
                <a:spcPts val="0"/>
              </a:spcBef>
              <a:spcAft>
                <a:spcPts val="0"/>
              </a:spcAft>
              <a:buClr>
                <a:schemeClr val="dk1"/>
              </a:buClr>
              <a:buSzPts val="1100"/>
              <a:buFont typeface="Calibri"/>
              <a:buNone/>
              <a:defRPr b="0" i="0" sz="33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1879" name="Google Shape;1879;p269"/>
          <p:cNvSpPr txBox="1"/>
          <p:nvPr>
            <p:ph idx="1" type="body"/>
          </p:nvPr>
        </p:nvSpPr>
        <p:spPr>
          <a:xfrm>
            <a:off x="628650" y="1369219"/>
            <a:ext cx="3886200" cy="3263400"/>
          </a:xfrm>
          <a:prstGeom prst="rect">
            <a:avLst/>
          </a:prstGeom>
          <a:noFill/>
          <a:ln>
            <a:noFill/>
          </a:ln>
        </p:spPr>
        <p:txBody>
          <a:bodyPr anchorCtr="0" anchor="t" bIns="68575" lIns="68575" spcFirstLastPara="1" rIns="68575" wrap="square" tIns="68575">
            <a:noAutofit/>
          </a:bodyPr>
          <a:lstStyle>
            <a:lvl1pPr indent="-361950" lvl="0" marL="457200" marR="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880" name="Google Shape;1880;p269"/>
          <p:cNvSpPr txBox="1"/>
          <p:nvPr>
            <p:ph idx="2" type="body"/>
          </p:nvPr>
        </p:nvSpPr>
        <p:spPr>
          <a:xfrm>
            <a:off x="4629150" y="1369219"/>
            <a:ext cx="3886200" cy="3263400"/>
          </a:xfrm>
          <a:prstGeom prst="rect">
            <a:avLst/>
          </a:prstGeom>
          <a:noFill/>
          <a:ln>
            <a:noFill/>
          </a:ln>
        </p:spPr>
        <p:txBody>
          <a:bodyPr anchorCtr="0" anchor="t" bIns="68575" lIns="68575" spcFirstLastPara="1" rIns="68575" wrap="square" tIns="68575">
            <a:noAutofit/>
          </a:bodyPr>
          <a:lstStyle>
            <a:lvl1pPr indent="-361950" lvl="0" marL="457200" marR="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881" name="Google Shape;1881;p269"/>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algn="l">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82" name="Google Shape;1882;p269"/>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algn="ctr">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83" name="Google Shape;1883;p269"/>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1884" name="Shape 1884"/>
        <p:cNvGrpSpPr/>
        <p:nvPr/>
      </p:nvGrpSpPr>
      <p:grpSpPr>
        <a:xfrm>
          <a:off x="0" y="0"/>
          <a:ext cx="0" cy="0"/>
          <a:chOff x="0" y="0"/>
          <a:chExt cx="0" cy="0"/>
        </a:xfrm>
      </p:grpSpPr>
      <p:sp>
        <p:nvSpPr>
          <p:cNvPr id="1885" name="Google Shape;1885;p270"/>
          <p:cNvSpPr txBox="1"/>
          <p:nvPr>
            <p:ph type="title"/>
          </p:nvPr>
        </p:nvSpPr>
        <p:spPr>
          <a:xfrm>
            <a:off x="629841" y="273844"/>
            <a:ext cx="7886700" cy="994200"/>
          </a:xfrm>
          <a:prstGeom prst="rect">
            <a:avLst/>
          </a:prstGeom>
          <a:noFill/>
          <a:ln>
            <a:noFill/>
          </a:ln>
        </p:spPr>
        <p:txBody>
          <a:bodyPr anchorCtr="0" anchor="ctr" bIns="68575" lIns="68575" spcFirstLastPara="1" rIns="68575" wrap="square" tIns="68575">
            <a:noAutofit/>
          </a:bodyPr>
          <a:lstStyle>
            <a:lvl1pPr lvl="0" marR="0" algn="l">
              <a:lnSpc>
                <a:spcPct val="90000"/>
              </a:lnSpc>
              <a:spcBef>
                <a:spcPts val="0"/>
              </a:spcBef>
              <a:spcAft>
                <a:spcPts val="0"/>
              </a:spcAft>
              <a:buClr>
                <a:schemeClr val="dk1"/>
              </a:buClr>
              <a:buSzPts val="1100"/>
              <a:buFont typeface="Calibri"/>
              <a:buNone/>
              <a:defRPr b="0" i="0" sz="33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1886" name="Google Shape;1886;p270"/>
          <p:cNvSpPr txBox="1"/>
          <p:nvPr>
            <p:ph idx="1" type="body"/>
          </p:nvPr>
        </p:nvSpPr>
        <p:spPr>
          <a:xfrm>
            <a:off x="629841" y="1260872"/>
            <a:ext cx="3868500" cy="618000"/>
          </a:xfrm>
          <a:prstGeom prst="rect">
            <a:avLst/>
          </a:prstGeom>
          <a:noFill/>
          <a:ln>
            <a:noFill/>
          </a:ln>
        </p:spPr>
        <p:txBody>
          <a:bodyPr anchorCtr="0" anchor="b" bIns="68575" lIns="68575" spcFirstLastPara="1" rIns="68575" wrap="square" tIns="68575">
            <a:noAutofit/>
          </a:bodyPr>
          <a:lstStyle>
            <a:lvl1pPr indent="-228600" lvl="0" marL="457200" marR="0" algn="l">
              <a:lnSpc>
                <a:spcPct val="90000"/>
              </a:lnSpc>
              <a:spcBef>
                <a:spcPts val="800"/>
              </a:spcBef>
              <a:spcAft>
                <a:spcPts val="0"/>
              </a:spcAft>
              <a:buClr>
                <a:schemeClr val="dk1"/>
              </a:buClr>
              <a:buSzPts val="2100"/>
              <a:buFont typeface="Arial"/>
              <a:buNone/>
              <a:defRPr b="1" i="0" sz="1800" u="none" cap="none" strike="noStrike">
                <a:solidFill>
                  <a:schemeClr val="dk1"/>
                </a:solidFill>
                <a:latin typeface="Calibri"/>
                <a:ea typeface="Calibri"/>
                <a:cs typeface="Calibri"/>
                <a:sym typeface="Calibri"/>
              </a:defRPr>
            </a:lvl1pPr>
            <a:lvl2pPr indent="-228600" lvl="1" marL="914400" marR="0" algn="l">
              <a:lnSpc>
                <a:spcPct val="90000"/>
              </a:lnSpc>
              <a:spcBef>
                <a:spcPts val="400"/>
              </a:spcBef>
              <a:spcAft>
                <a:spcPts val="0"/>
              </a:spcAft>
              <a:buClr>
                <a:schemeClr val="dk1"/>
              </a:buClr>
              <a:buSzPts val="1800"/>
              <a:buFont typeface="Arial"/>
              <a:buNone/>
              <a:defRPr b="1" i="0" sz="1500" u="none" cap="none" strike="noStrike">
                <a:solidFill>
                  <a:schemeClr val="dk1"/>
                </a:solidFill>
                <a:latin typeface="Calibri"/>
                <a:ea typeface="Calibri"/>
                <a:cs typeface="Calibri"/>
                <a:sym typeface="Calibri"/>
              </a:defRPr>
            </a:lvl2pPr>
            <a:lvl3pPr indent="-228600" lvl="2" marL="1371600" marR="0" algn="l">
              <a:lnSpc>
                <a:spcPct val="90000"/>
              </a:lnSpc>
              <a:spcBef>
                <a:spcPts val="400"/>
              </a:spcBef>
              <a:spcAft>
                <a:spcPts val="0"/>
              </a:spcAft>
              <a:buClr>
                <a:schemeClr val="dk1"/>
              </a:buClr>
              <a:buSzPts val="1500"/>
              <a:buFont typeface="Arial"/>
              <a:buNone/>
              <a:defRPr b="1" i="0" sz="1400" u="none" cap="none" strike="noStrike">
                <a:solidFill>
                  <a:schemeClr val="dk1"/>
                </a:solidFill>
                <a:latin typeface="Calibri"/>
                <a:ea typeface="Calibri"/>
                <a:cs typeface="Calibri"/>
                <a:sym typeface="Calibri"/>
              </a:defRPr>
            </a:lvl3pPr>
            <a:lvl4pPr indent="-228600" lvl="3" marL="18288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4pPr>
            <a:lvl5pPr indent="-228600" lvl="4" marL="22860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5pPr>
            <a:lvl6pPr indent="-228600" lvl="5" marL="27432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6pPr>
            <a:lvl7pPr indent="-228600" lvl="6" marL="32004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7pPr>
            <a:lvl8pPr indent="-228600" lvl="7" marL="36576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8pPr>
            <a:lvl9pPr indent="-228600" lvl="8" marL="41148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9pPr>
          </a:lstStyle>
          <a:p/>
        </p:txBody>
      </p:sp>
      <p:sp>
        <p:nvSpPr>
          <p:cNvPr id="1887" name="Google Shape;1887;p270"/>
          <p:cNvSpPr txBox="1"/>
          <p:nvPr>
            <p:ph idx="2" type="body"/>
          </p:nvPr>
        </p:nvSpPr>
        <p:spPr>
          <a:xfrm>
            <a:off x="629841" y="1878806"/>
            <a:ext cx="3868500" cy="2763600"/>
          </a:xfrm>
          <a:prstGeom prst="rect">
            <a:avLst/>
          </a:prstGeom>
          <a:noFill/>
          <a:ln>
            <a:noFill/>
          </a:ln>
        </p:spPr>
        <p:txBody>
          <a:bodyPr anchorCtr="0" anchor="t" bIns="68575" lIns="68575" spcFirstLastPara="1" rIns="68575" wrap="square" tIns="68575">
            <a:noAutofit/>
          </a:bodyPr>
          <a:lstStyle>
            <a:lvl1pPr indent="-361950" lvl="0" marL="457200" marR="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888" name="Google Shape;1888;p270"/>
          <p:cNvSpPr txBox="1"/>
          <p:nvPr>
            <p:ph idx="3" type="body"/>
          </p:nvPr>
        </p:nvSpPr>
        <p:spPr>
          <a:xfrm>
            <a:off x="4629150" y="1260872"/>
            <a:ext cx="3887400" cy="618000"/>
          </a:xfrm>
          <a:prstGeom prst="rect">
            <a:avLst/>
          </a:prstGeom>
          <a:noFill/>
          <a:ln>
            <a:noFill/>
          </a:ln>
        </p:spPr>
        <p:txBody>
          <a:bodyPr anchorCtr="0" anchor="b" bIns="68575" lIns="68575" spcFirstLastPara="1" rIns="68575" wrap="square" tIns="68575">
            <a:noAutofit/>
          </a:bodyPr>
          <a:lstStyle>
            <a:lvl1pPr indent="-228600" lvl="0" marL="457200" marR="0" algn="l">
              <a:lnSpc>
                <a:spcPct val="90000"/>
              </a:lnSpc>
              <a:spcBef>
                <a:spcPts val="800"/>
              </a:spcBef>
              <a:spcAft>
                <a:spcPts val="0"/>
              </a:spcAft>
              <a:buClr>
                <a:schemeClr val="dk1"/>
              </a:buClr>
              <a:buSzPts val="2100"/>
              <a:buFont typeface="Arial"/>
              <a:buNone/>
              <a:defRPr b="1" i="0" sz="1800" u="none" cap="none" strike="noStrike">
                <a:solidFill>
                  <a:schemeClr val="dk1"/>
                </a:solidFill>
                <a:latin typeface="Calibri"/>
                <a:ea typeface="Calibri"/>
                <a:cs typeface="Calibri"/>
                <a:sym typeface="Calibri"/>
              </a:defRPr>
            </a:lvl1pPr>
            <a:lvl2pPr indent="-228600" lvl="1" marL="914400" marR="0" algn="l">
              <a:lnSpc>
                <a:spcPct val="90000"/>
              </a:lnSpc>
              <a:spcBef>
                <a:spcPts val="400"/>
              </a:spcBef>
              <a:spcAft>
                <a:spcPts val="0"/>
              </a:spcAft>
              <a:buClr>
                <a:schemeClr val="dk1"/>
              </a:buClr>
              <a:buSzPts val="1800"/>
              <a:buFont typeface="Arial"/>
              <a:buNone/>
              <a:defRPr b="1" i="0" sz="1500" u="none" cap="none" strike="noStrike">
                <a:solidFill>
                  <a:schemeClr val="dk1"/>
                </a:solidFill>
                <a:latin typeface="Calibri"/>
                <a:ea typeface="Calibri"/>
                <a:cs typeface="Calibri"/>
                <a:sym typeface="Calibri"/>
              </a:defRPr>
            </a:lvl2pPr>
            <a:lvl3pPr indent="-228600" lvl="2" marL="1371600" marR="0" algn="l">
              <a:lnSpc>
                <a:spcPct val="90000"/>
              </a:lnSpc>
              <a:spcBef>
                <a:spcPts val="400"/>
              </a:spcBef>
              <a:spcAft>
                <a:spcPts val="0"/>
              </a:spcAft>
              <a:buClr>
                <a:schemeClr val="dk1"/>
              </a:buClr>
              <a:buSzPts val="1500"/>
              <a:buFont typeface="Arial"/>
              <a:buNone/>
              <a:defRPr b="1" i="0" sz="1400" u="none" cap="none" strike="noStrike">
                <a:solidFill>
                  <a:schemeClr val="dk1"/>
                </a:solidFill>
                <a:latin typeface="Calibri"/>
                <a:ea typeface="Calibri"/>
                <a:cs typeface="Calibri"/>
                <a:sym typeface="Calibri"/>
              </a:defRPr>
            </a:lvl3pPr>
            <a:lvl4pPr indent="-228600" lvl="3" marL="18288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4pPr>
            <a:lvl5pPr indent="-228600" lvl="4" marL="22860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5pPr>
            <a:lvl6pPr indent="-228600" lvl="5" marL="27432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6pPr>
            <a:lvl7pPr indent="-228600" lvl="6" marL="32004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7pPr>
            <a:lvl8pPr indent="-228600" lvl="7" marL="36576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8pPr>
            <a:lvl9pPr indent="-228600" lvl="8" marL="41148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9pPr>
          </a:lstStyle>
          <a:p/>
        </p:txBody>
      </p:sp>
      <p:sp>
        <p:nvSpPr>
          <p:cNvPr id="1889" name="Google Shape;1889;p270"/>
          <p:cNvSpPr txBox="1"/>
          <p:nvPr>
            <p:ph idx="4" type="body"/>
          </p:nvPr>
        </p:nvSpPr>
        <p:spPr>
          <a:xfrm>
            <a:off x="4629150" y="1878806"/>
            <a:ext cx="3887400" cy="2763600"/>
          </a:xfrm>
          <a:prstGeom prst="rect">
            <a:avLst/>
          </a:prstGeom>
          <a:noFill/>
          <a:ln>
            <a:noFill/>
          </a:ln>
        </p:spPr>
        <p:txBody>
          <a:bodyPr anchorCtr="0" anchor="t" bIns="68575" lIns="68575" spcFirstLastPara="1" rIns="68575" wrap="square" tIns="68575">
            <a:noAutofit/>
          </a:bodyPr>
          <a:lstStyle>
            <a:lvl1pPr indent="-361950" lvl="0" marL="457200" marR="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890" name="Google Shape;1890;p270"/>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algn="l">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91" name="Google Shape;1891;p270"/>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algn="ctr">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92" name="Google Shape;1892;p270"/>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p:cSld name="Content with Caption">
    <p:spTree>
      <p:nvGrpSpPr>
        <p:cNvPr id="170" name="Shape 170"/>
        <p:cNvGrpSpPr/>
        <p:nvPr/>
      </p:nvGrpSpPr>
      <p:grpSpPr>
        <a:xfrm>
          <a:off x="0" y="0"/>
          <a:ext cx="0" cy="0"/>
          <a:chOff x="0" y="0"/>
          <a:chExt cx="0" cy="0"/>
        </a:xfrm>
      </p:grpSpPr>
      <p:sp>
        <p:nvSpPr>
          <p:cNvPr id="171" name="Google Shape;171;p27"/>
          <p:cNvSpPr/>
          <p:nvPr>
            <p:ph idx="2" type="pic"/>
          </p:nvPr>
        </p:nvSpPr>
        <p:spPr>
          <a:xfrm>
            <a:off x="457200" y="777670"/>
            <a:ext cx="4023300" cy="3934500"/>
          </a:xfrm>
          <a:prstGeom prst="rect">
            <a:avLst/>
          </a:prstGeom>
          <a:noFill/>
          <a:ln>
            <a:noFill/>
          </a:ln>
        </p:spPr>
      </p:sp>
      <p:sp>
        <p:nvSpPr>
          <p:cNvPr id="172" name="Google Shape;172;p27"/>
          <p:cNvSpPr/>
          <p:nvPr>
            <p:ph idx="3" type="pic"/>
          </p:nvPr>
        </p:nvSpPr>
        <p:spPr>
          <a:xfrm>
            <a:off x="4663440" y="777670"/>
            <a:ext cx="4023300" cy="3934500"/>
          </a:xfrm>
          <a:prstGeom prst="rect">
            <a:avLst/>
          </a:prstGeom>
          <a:noFill/>
          <a:ln>
            <a:noFill/>
          </a:ln>
        </p:spPr>
      </p:sp>
      <p:sp>
        <p:nvSpPr>
          <p:cNvPr id="173" name="Google Shape;173;p27"/>
          <p:cNvSpPr txBox="1"/>
          <p:nvPr>
            <p:ph idx="1"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74" name="Google Shape;174;p27"/>
          <p:cNvSpPr txBox="1"/>
          <p:nvPr>
            <p:ph idx="4"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o el título" type="titleOnly">
  <p:cSld name="TITLE_ONLY">
    <p:spTree>
      <p:nvGrpSpPr>
        <p:cNvPr id="1893" name="Shape 1893"/>
        <p:cNvGrpSpPr/>
        <p:nvPr/>
      </p:nvGrpSpPr>
      <p:grpSpPr>
        <a:xfrm>
          <a:off x="0" y="0"/>
          <a:ext cx="0" cy="0"/>
          <a:chOff x="0" y="0"/>
          <a:chExt cx="0" cy="0"/>
        </a:xfrm>
      </p:grpSpPr>
      <p:sp>
        <p:nvSpPr>
          <p:cNvPr id="1894" name="Google Shape;1894;p271"/>
          <p:cNvSpPr txBox="1"/>
          <p:nvPr>
            <p:ph type="title"/>
          </p:nvPr>
        </p:nvSpPr>
        <p:spPr>
          <a:xfrm>
            <a:off x="628650" y="273844"/>
            <a:ext cx="7886700" cy="994200"/>
          </a:xfrm>
          <a:prstGeom prst="rect">
            <a:avLst/>
          </a:prstGeom>
          <a:noFill/>
          <a:ln>
            <a:noFill/>
          </a:ln>
        </p:spPr>
        <p:txBody>
          <a:bodyPr anchorCtr="0" anchor="ctr" bIns="68575" lIns="68575" spcFirstLastPara="1" rIns="68575" wrap="square" tIns="68575">
            <a:noAutofit/>
          </a:bodyPr>
          <a:lstStyle>
            <a:lvl1pPr lvl="0" marR="0" algn="l">
              <a:lnSpc>
                <a:spcPct val="90000"/>
              </a:lnSpc>
              <a:spcBef>
                <a:spcPts val="0"/>
              </a:spcBef>
              <a:spcAft>
                <a:spcPts val="0"/>
              </a:spcAft>
              <a:buClr>
                <a:schemeClr val="dk1"/>
              </a:buClr>
              <a:buSzPts val="1100"/>
              <a:buFont typeface="Calibri"/>
              <a:buNone/>
              <a:defRPr b="0" i="0" sz="33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1895" name="Google Shape;1895;p271"/>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algn="l">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96" name="Google Shape;1896;p271"/>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algn="ctr">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97" name="Google Shape;1897;p271"/>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1898" name="Shape 1898"/>
        <p:cNvGrpSpPr/>
        <p:nvPr/>
      </p:nvGrpSpPr>
      <p:grpSpPr>
        <a:xfrm>
          <a:off x="0" y="0"/>
          <a:ext cx="0" cy="0"/>
          <a:chOff x="0" y="0"/>
          <a:chExt cx="0" cy="0"/>
        </a:xfrm>
      </p:grpSpPr>
      <p:sp>
        <p:nvSpPr>
          <p:cNvPr id="1899" name="Google Shape;1899;p272"/>
          <p:cNvSpPr txBox="1"/>
          <p:nvPr>
            <p:ph type="title"/>
          </p:nvPr>
        </p:nvSpPr>
        <p:spPr>
          <a:xfrm>
            <a:off x="629841" y="342900"/>
            <a:ext cx="2949000" cy="1200300"/>
          </a:xfrm>
          <a:prstGeom prst="rect">
            <a:avLst/>
          </a:prstGeom>
          <a:noFill/>
          <a:ln>
            <a:noFill/>
          </a:ln>
        </p:spPr>
        <p:txBody>
          <a:bodyPr anchorCtr="0" anchor="b" bIns="68575" lIns="68575" spcFirstLastPara="1" rIns="68575" wrap="square" tIns="68575">
            <a:noAutofit/>
          </a:bodyPr>
          <a:lstStyle>
            <a:lvl1pPr lvl="0" marR="0" algn="l">
              <a:lnSpc>
                <a:spcPct val="90000"/>
              </a:lnSpc>
              <a:spcBef>
                <a:spcPts val="0"/>
              </a:spcBef>
              <a:spcAft>
                <a:spcPts val="0"/>
              </a:spcAft>
              <a:buClr>
                <a:schemeClr val="dk1"/>
              </a:buClr>
              <a:buSzPts val="1100"/>
              <a:buFont typeface="Calibri"/>
              <a:buNone/>
              <a:defRPr b="0" i="0" sz="24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1900" name="Google Shape;1900;p272"/>
          <p:cNvSpPr txBox="1"/>
          <p:nvPr>
            <p:ph idx="1" type="body"/>
          </p:nvPr>
        </p:nvSpPr>
        <p:spPr>
          <a:xfrm>
            <a:off x="3887391" y="740569"/>
            <a:ext cx="4629300" cy="3655200"/>
          </a:xfrm>
          <a:prstGeom prst="rect">
            <a:avLst/>
          </a:prstGeom>
          <a:noFill/>
          <a:ln>
            <a:noFill/>
          </a:ln>
        </p:spPr>
        <p:txBody>
          <a:bodyPr anchorCtr="0" anchor="t" bIns="68575" lIns="68575" spcFirstLastPara="1" rIns="68575" wrap="square" tIns="68575">
            <a:noAutofit/>
          </a:bodyPr>
          <a:lstStyle>
            <a:lvl1pPr indent="-381000" lvl="0" marL="457200" marR="0" algn="l">
              <a:lnSpc>
                <a:spcPct val="90000"/>
              </a:lnSpc>
              <a:spcBef>
                <a:spcPts val="8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1pPr>
            <a:lvl2pPr indent="-361950" lvl="1" marL="914400" marR="0" algn="l">
              <a:lnSpc>
                <a:spcPct val="90000"/>
              </a:lnSpc>
              <a:spcBef>
                <a:spcPts val="4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2pPr>
            <a:lvl3pPr indent="-342900" lvl="2" marL="13716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3pPr>
            <a:lvl4pPr indent="-323850" lvl="3" marL="18288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4pPr>
            <a:lvl5pPr indent="-323850" lvl="4" marL="22860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5pPr>
            <a:lvl6pPr indent="-323850" lvl="5" marL="27432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1901" name="Google Shape;1901;p272"/>
          <p:cNvSpPr txBox="1"/>
          <p:nvPr>
            <p:ph idx="2" type="body"/>
          </p:nvPr>
        </p:nvSpPr>
        <p:spPr>
          <a:xfrm>
            <a:off x="629841" y="1543050"/>
            <a:ext cx="2949000" cy="2858700"/>
          </a:xfrm>
          <a:prstGeom prst="rect">
            <a:avLst/>
          </a:prstGeom>
          <a:noFill/>
          <a:ln>
            <a:noFill/>
          </a:ln>
        </p:spPr>
        <p:txBody>
          <a:bodyPr anchorCtr="0" anchor="t" bIns="68575" lIns="68575" spcFirstLastPara="1" rIns="68575" wrap="square" tIns="68575">
            <a:noAutofit/>
          </a:bodyPr>
          <a:lstStyle>
            <a:lvl1pPr indent="-228600" lvl="0" marL="457200" marR="0" algn="l">
              <a:lnSpc>
                <a:spcPct val="90000"/>
              </a:lnSpc>
              <a:spcBef>
                <a:spcPts val="800"/>
              </a:spcBef>
              <a:spcAft>
                <a:spcPts val="0"/>
              </a:spcAft>
              <a:buClr>
                <a:schemeClr val="dk1"/>
              </a:buClr>
              <a:buSzPts val="2100"/>
              <a:buFont typeface="Arial"/>
              <a:buNone/>
              <a:defRPr b="0" i="0" sz="1200" u="none" cap="none" strike="noStrike">
                <a:solidFill>
                  <a:schemeClr val="dk1"/>
                </a:solidFill>
                <a:latin typeface="Calibri"/>
                <a:ea typeface="Calibri"/>
                <a:cs typeface="Calibri"/>
                <a:sym typeface="Calibri"/>
              </a:defRPr>
            </a:lvl1pPr>
            <a:lvl2pPr indent="-228600" lvl="1" marL="914400" marR="0" algn="l">
              <a:lnSpc>
                <a:spcPct val="90000"/>
              </a:lnSpc>
              <a:spcBef>
                <a:spcPts val="400"/>
              </a:spcBef>
              <a:spcAft>
                <a:spcPts val="0"/>
              </a:spcAft>
              <a:buClr>
                <a:schemeClr val="dk1"/>
              </a:buClr>
              <a:buSzPts val="1800"/>
              <a:buFont typeface="Arial"/>
              <a:buNone/>
              <a:defRPr b="0" i="0" sz="1100" u="none" cap="none" strike="noStrike">
                <a:solidFill>
                  <a:schemeClr val="dk1"/>
                </a:solidFill>
                <a:latin typeface="Calibri"/>
                <a:ea typeface="Calibri"/>
                <a:cs typeface="Calibri"/>
                <a:sym typeface="Calibri"/>
              </a:defRPr>
            </a:lvl2pPr>
            <a:lvl3pPr indent="-228600" lvl="2" marL="1371600" marR="0" algn="l">
              <a:lnSpc>
                <a:spcPct val="90000"/>
              </a:lnSpc>
              <a:spcBef>
                <a:spcPts val="400"/>
              </a:spcBef>
              <a:spcAft>
                <a:spcPts val="0"/>
              </a:spcAft>
              <a:buClr>
                <a:schemeClr val="dk1"/>
              </a:buClr>
              <a:buSzPts val="1500"/>
              <a:buFont typeface="Arial"/>
              <a:buNone/>
              <a:defRPr b="0" i="0" sz="900" u="none" cap="none" strike="noStrike">
                <a:solidFill>
                  <a:schemeClr val="dk1"/>
                </a:solidFill>
                <a:latin typeface="Calibri"/>
                <a:ea typeface="Calibri"/>
                <a:cs typeface="Calibri"/>
                <a:sym typeface="Calibri"/>
              </a:defRPr>
            </a:lvl3pPr>
            <a:lvl4pPr indent="-228600" lvl="3" marL="18288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4pPr>
            <a:lvl5pPr indent="-228600" lvl="4" marL="22860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5pPr>
            <a:lvl6pPr indent="-228600" lvl="5" marL="27432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6pPr>
            <a:lvl7pPr indent="-228600" lvl="6" marL="32004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7pPr>
            <a:lvl8pPr indent="-228600" lvl="7" marL="36576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8pPr>
            <a:lvl9pPr indent="-228600" lvl="8" marL="41148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9pPr>
          </a:lstStyle>
          <a:p/>
        </p:txBody>
      </p:sp>
      <p:sp>
        <p:nvSpPr>
          <p:cNvPr id="1902" name="Google Shape;1902;p272"/>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algn="l">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903" name="Google Shape;1903;p272"/>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algn="ctr">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904" name="Google Shape;1904;p272"/>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1905" name="Shape 1905"/>
        <p:cNvGrpSpPr/>
        <p:nvPr/>
      </p:nvGrpSpPr>
      <p:grpSpPr>
        <a:xfrm>
          <a:off x="0" y="0"/>
          <a:ext cx="0" cy="0"/>
          <a:chOff x="0" y="0"/>
          <a:chExt cx="0" cy="0"/>
        </a:xfrm>
      </p:grpSpPr>
      <p:sp>
        <p:nvSpPr>
          <p:cNvPr id="1906" name="Google Shape;1906;p273"/>
          <p:cNvSpPr txBox="1"/>
          <p:nvPr>
            <p:ph type="title"/>
          </p:nvPr>
        </p:nvSpPr>
        <p:spPr>
          <a:xfrm>
            <a:off x="629841" y="342900"/>
            <a:ext cx="2949000" cy="1200300"/>
          </a:xfrm>
          <a:prstGeom prst="rect">
            <a:avLst/>
          </a:prstGeom>
          <a:noFill/>
          <a:ln>
            <a:noFill/>
          </a:ln>
        </p:spPr>
        <p:txBody>
          <a:bodyPr anchorCtr="0" anchor="b" bIns="68575" lIns="68575" spcFirstLastPara="1" rIns="68575" wrap="square" tIns="68575">
            <a:noAutofit/>
          </a:bodyPr>
          <a:lstStyle>
            <a:lvl1pPr lvl="0" marR="0" algn="l">
              <a:lnSpc>
                <a:spcPct val="90000"/>
              </a:lnSpc>
              <a:spcBef>
                <a:spcPts val="0"/>
              </a:spcBef>
              <a:spcAft>
                <a:spcPts val="0"/>
              </a:spcAft>
              <a:buClr>
                <a:schemeClr val="dk1"/>
              </a:buClr>
              <a:buSzPts val="1100"/>
              <a:buFont typeface="Calibri"/>
              <a:buNone/>
              <a:defRPr b="0" i="0" sz="24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1907" name="Google Shape;1907;p273"/>
          <p:cNvSpPr/>
          <p:nvPr>
            <p:ph idx="2" type="pic"/>
          </p:nvPr>
        </p:nvSpPr>
        <p:spPr>
          <a:xfrm>
            <a:off x="3887391" y="740569"/>
            <a:ext cx="4629300" cy="3655200"/>
          </a:xfrm>
          <a:prstGeom prst="rect">
            <a:avLst/>
          </a:prstGeom>
          <a:noFill/>
          <a:ln>
            <a:noFill/>
          </a:ln>
        </p:spPr>
      </p:sp>
      <p:sp>
        <p:nvSpPr>
          <p:cNvPr id="1908" name="Google Shape;1908;p273"/>
          <p:cNvSpPr txBox="1"/>
          <p:nvPr>
            <p:ph idx="1" type="body"/>
          </p:nvPr>
        </p:nvSpPr>
        <p:spPr>
          <a:xfrm>
            <a:off x="629841" y="1543050"/>
            <a:ext cx="2949000" cy="2858700"/>
          </a:xfrm>
          <a:prstGeom prst="rect">
            <a:avLst/>
          </a:prstGeom>
          <a:noFill/>
          <a:ln>
            <a:noFill/>
          </a:ln>
        </p:spPr>
        <p:txBody>
          <a:bodyPr anchorCtr="0" anchor="t" bIns="68575" lIns="68575" spcFirstLastPara="1" rIns="68575" wrap="square" tIns="68575">
            <a:noAutofit/>
          </a:bodyPr>
          <a:lstStyle>
            <a:lvl1pPr indent="-228600" lvl="0" marL="457200" marR="0" algn="l">
              <a:lnSpc>
                <a:spcPct val="90000"/>
              </a:lnSpc>
              <a:spcBef>
                <a:spcPts val="800"/>
              </a:spcBef>
              <a:spcAft>
                <a:spcPts val="0"/>
              </a:spcAft>
              <a:buClr>
                <a:schemeClr val="dk1"/>
              </a:buClr>
              <a:buSzPts val="2100"/>
              <a:buFont typeface="Arial"/>
              <a:buNone/>
              <a:defRPr b="0" i="0" sz="1200" u="none" cap="none" strike="noStrike">
                <a:solidFill>
                  <a:schemeClr val="dk1"/>
                </a:solidFill>
                <a:latin typeface="Calibri"/>
                <a:ea typeface="Calibri"/>
                <a:cs typeface="Calibri"/>
                <a:sym typeface="Calibri"/>
              </a:defRPr>
            </a:lvl1pPr>
            <a:lvl2pPr indent="-228600" lvl="1" marL="914400" marR="0" algn="l">
              <a:lnSpc>
                <a:spcPct val="90000"/>
              </a:lnSpc>
              <a:spcBef>
                <a:spcPts val="400"/>
              </a:spcBef>
              <a:spcAft>
                <a:spcPts val="0"/>
              </a:spcAft>
              <a:buClr>
                <a:schemeClr val="dk1"/>
              </a:buClr>
              <a:buSzPts val="1800"/>
              <a:buFont typeface="Arial"/>
              <a:buNone/>
              <a:defRPr b="0" i="0" sz="1100" u="none" cap="none" strike="noStrike">
                <a:solidFill>
                  <a:schemeClr val="dk1"/>
                </a:solidFill>
                <a:latin typeface="Calibri"/>
                <a:ea typeface="Calibri"/>
                <a:cs typeface="Calibri"/>
                <a:sym typeface="Calibri"/>
              </a:defRPr>
            </a:lvl2pPr>
            <a:lvl3pPr indent="-228600" lvl="2" marL="1371600" marR="0" algn="l">
              <a:lnSpc>
                <a:spcPct val="90000"/>
              </a:lnSpc>
              <a:spcBef>
                <a:spcPts val="400"/>
              </a:spcBef>
              <a:spcAft>
                <a:spcPts val="0"/>
              </a:spcAft>
              <a:buClr>
                <a:schemeClr val="dk1"/>
              </a:buClr>
              <a:buSzPts val="1500"/>
              <a:buFont typeface="Arial"/>
              <a:buNone/>
              <a:defRPr b="0" i="0" sz="900" u="none" cap="none" strike="noStrike">
                <a:solidFill>
                  <a:schemeClr val="dk1"/>
                </a:solidFill>
                <a:latin typeface="Calibri"/>
                <a:ea typeface="Calibri"/>
                <a:cs typeface="Calibri"/>
                <a:sym typeface="Calibri"/>
              </a:defRPr>
            </a:lvl3pPr>
            <a:lvl4pPr indent="-228600" lvl="3" marL="18288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4pPr>
            <a:lvl5pPr indent="-228600" lvl="4" marL="22860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5pPr>
            <a:lvl6pPr indent="-228600" lvl="5" marL="27432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6pPr>
            <a:lvl7pPr indent="-228600" lvl="6" marL="32004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7pPr>
            <a:lvl8pPr indent="-228600" lvl="7" marL="36576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8pPr>
            <a:lvl9pPr indent="-228600" lvl="8" marL="41148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9pPr>
          </a:lstStyle>
          <a:p/>
        </p:txBody>
      </p:sp>
      <p:sp>
        <p:nvSpPr>
          <p:cNvPr id="1909" name="Google Shape;1909;p273"/>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algn="l">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910" name="Google Shape;1910;p273"/>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algn="ctr">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911" name="Google Shape;1911;p273"/>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1912" name="Shape 1912"/>
        <p:cNvGrpSpPr/>
        <p:nvPr/>
      </p:nvGrpSpPr>
      <p:grpSpPr>
        <a:xfrm>
          <a:off x="0" y="0"/>
          <a:ext cx="0" cy="0"/>
          <a:chOff x="0" y="0"/>
          <a:chExt cx="0" cy="0"/>
        </a:xfrm>
      </p:grpSpPr>
      <p:sp>
        <p:nvSpPr>
          <p:cNvPr id="1913" name="Google Shape;1913;p274"/>
          <p:cNvSpPr txBox="1"/>
          <p:nvPr>
            <p:ph type="title"/>
          </p:nvPr>
        </p:nvSpPr>
        <p:spPr>
          <a:xfrm>
            <a:off x="628650" y="273844"/>
            <a:ext cx="7886700" cy="994200"/>
          </a:xfrm>
          <a:prstGeom prst="rect">
            <a:avLst/>
          </a:prstGeom>
          <a:noFill/>
          <a:ln>
            <a:noFill/>
          </a:ln>
        </p:spPr>
        <p:txBody>
          <a:bodyPr anchorCtr="0" anchor="ctr" bIns="68575" lIns="68575" spcFirstLastPara="1" rIns="68575" wrap="square" tIns="68575">
            <a:noAutofit/>
          </a:bodyPr>
          <a:lstStyle>
            <a:lvl1pPr lvl="0" marR="0" algn="l">
              <a:lnSpc>
                <a:spcPct val="90000"/>
              </a:lnSpc>
              <a:spcBef>
                <a:spcPts val="0"/>
              </a:spcBef>
              <a:spcAft>
                <a:spcPts val="0"/>
              </a:spcAft>
              <a:buClr>
                <a:schemeClr val="dk1"/>
              </a:buClr>
              <a:buSzPts val="1100"/>
              <a:buFont typeface="Calibri"/>
              <a:buNone/>
              <a:defRPr b="0" i="0" sz="33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1914" name="Google Shape;1914;p274"/>
          <p:cNvSpPr txBox="1"/>
          <p:nvPr>
            <p:ph idx="1" type="body"/>
          </p:nvPr>
        </p:nvSpPr>
        <p:spPr>
          <a:xfrm rot="5400000">
            <a:off x="2940300" y="-942431"/>
            <a:ext cx="3263400" cy="7886700"/>
          </a:xfrm>
          <a:prstGeom prst="rect">
            <a:avLst/>
          </a:prstGeom>
          <a:noFill/>
          <a:ln>
            <a:noFill/>
          </a:ln>
        </p:spPr>
        <p:txBody>
          <a:bodyPr anchorCtr="0" anchor="t" bIns="68575" lIns="68575" spcFirstLastPara="1" rIns="68575" wrap="square" tIns="68575">
            <a:noAutofit/>
          </a:bodyPr>
          <a:lstStyle>
            <a:lvl1pPr indent="-361950" lvl="0" marL="457200" marR="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915" name="Google Shape;1915;p274"/>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algn="l">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916" name="Google Shape;1916;p274"/>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algn="ctr">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917" name="Google Shape;1917;p274"/>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1918" name="Shape 1918"/>
        <p:cNvGrpSpPr/>
        <p:nvPr/>
      </p:nvGrpSpPr>
      <p:grpSpPr>
        <a:xfrm>
          <a:off x="0" y="0"/>
          <a:ext cx="0" cy="0"/>
          <a:chOff x="0" y="0"/>
          <a:chExt cx="0" cy="0"/>
        </a:xfrm>
      </p:grpSpPr>
      <p:sp>
        <p:nvSpPr>
          <p:cNvPr id="1919" name="Google Shape;1919;p275"/>
          <p:cNvSpPr txBox="1"/>
          <p:nvPr>
            <p:ph type="title"/>
          </p:nvPr>
        </p:nvSpPr>
        <p:spPr>
          <a:xfrm rot="5400000">
            <a:off x="5350050" y="1467544"/>
            <a:ext cx="4359000" cy="1971600"/>
          </a:xfrm>
          <a:prstGeom prst="rect">
            <a:avLst/>
          </a:prstGeom>
          <a:noFill/>
          <a:ln>
            <a:noFill/>
          </a:ln>
        </p:spPr>
        <p:txBody>
          <a:bodyPr anchorCtr="0" anchor="ctr" bIns="68575" lIns="68575" spcFirstLastPara="1" rIns="68575" wrap="square" tIns="68575">
            <a:noAutofit/>
          </a:bodyPr>
          <a:lstStyle>
            <a:lvl1pPr lvl="0" marR="0" algn="l">
              <a:lnSpc>
                <a:spcPct val="90000"/>
              </a:lnSpc>
              <a:spcBef>
                <a:spcPts val="0"/>
              </a:spcBef>
              <a:spcAft>
                <a:spcPts val="0"/>
              </a:spcAft>
              <a:buClr>
                <a:schemeClr val="dk1"/>
              </a:buClr>
              <a:buSzPts val="1100"/>
              <a:buFont typeface="Calibri"/>
              <a:buNone/>
              <a:defRPr b="0" i="0" sz="33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1920" name="Google Shape;1920;p275"/>
          <p:cNvSpPr txBox="1"/>
          <p:nvPr>
            <p:ph idx="1" type="body"/>
          </p:nvPr>
        </p:nvSpPr>
        <p:spPr>
          <a:xfrm rot="5400000">
            <a:off x="1349475" y="-447056"/>
            <a:ext cx="4359000" cy="5800800"/>
          </a:xfrm>
          <a:prstGeom prst="rect">
            <a:avLst/>
          </a:prstGeom>
          <a:noFill/>
          <a:ln>
            <a:noFill/>
          </a:ln>
        </p:spPr>
        <p:txBody>
          <a:bodyPr anchorCtr="0" anchor="t" bIns="68575" lIns="68575" spcFirstLastPara="1" rIns="68575" wrap="square" tIns="68575">
            <a:noAutofit/>
          </a:bodyPr>
          <a:lstStyle>
            <a:lvl1pPr indent="-361950" lvl="0" marL="457200" marR="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921" name="Google Shape;1921;p275"/>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algn="l">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922" name="Google Shape;1922;p275"/>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algn="ctr">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923" name="Google Shape;1923;p275"/>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30" name="Shape 1930"/>
        <p:cNvGrpSpPr/>
        <p:nvPr/>
      </p:nvGrpSpPr>
      <p:grpSpPr>
        <a:xfrm>
          <a:off x="0" y="0"/>
          <a:ext cx="0" cy="0"/>
          <a:chOff x="0" y="0"/>
          <a:chExt cx="0" cy="0"/>
        </a:xfrm>
      </p:grpSpPr>
      <p:sp>
        <p:nvSpPr>
          <p:cNvPr id="1931" name="Google Shape;1931;p277"/>
          <p:cNvSpPr txBox="1"/>
          <p:nvPr>
            <p:ph type="title"/>
          </p:nvPr>
        </p:nvSpPr>
        <p:spPr>
          <a:xfrm>
            <a:off x="457200" y="219075"/>
            <a:ext cx="8229600" cy="1038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932" name="Google Shape;1932;p277"/>
          <p:cNvSpPr txBox="1"/>
          <p:nvPr>
            <p:ph idx="1" type="body"/>
          </p:nvPr>
        </p:nvSpPr>
        <p:spPr>
          <a:xfrm>
            <a:off x="457200" y="1428750"/>
            <a:ext cx="8229600" cy="308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a:lvl1pPr>
            <a:lvl2pPr indent="-317500" lvl="1" marL="914400" algn="l">
              <a:lnSpc>
                <a:spcPct val="100000"/>
              </a:lnSpc>
              <a:spcBef>
                <a:spcPts val="560"/>
              </a:spcBef>
              <a:spcAft>
                <a:spcPts val="0"/>
              </a:spcAft>
              <a:buClr>
                <a:schemeClr val="dk1"/>
              </a:buClr>
              <a:buSzPts val="1400"/>
              <a:buFont typeface="Tahoma"/>
              <a:buChar char="–"/>
              <a:defRPr/>
            </a:lvl2pPr>
            <a:lvl3pPr indent="-317500" lvl="2" marL="1371600" algn="l">
              <a:lnSpc>
                <a:spcPct val="100000"/>
              </a:lnSpc>
              <a:spcBef>
                <a:spcPts val="480"/>
              </a:spcBef>
              <a:spcAft>
                <a:spcPts val="0"/>
              </a:spcAft>
              <a:buClr>
                <a:schemeClr val="hlink"/>
              </a:buClr>
              <a:buSzPts val="1400"/>
              <a:buFont typeface="Tahoma"/>
              <a:buChar char="•"/>
              <a:defRPr/>
            </a:lvl3pPr>
            <a:lvl4pPr indent="-317500" lvl="3" marL="1828800" algn="l">
              <a:lnSpc>
                <a:spcPct val="100000"/>
              </a:lnSpc>
              <a:spcBef>
                <a:spcPts val="400"/>
              </a:spcBef>
              <a:spcAft>
                <a:spcPts val="0"/>
              </a:spcAft>
              <a:buClr>
                <a:schemeClr val="dk1"/>
              </a:buClr>
              <a:buSzPts val="1400"/>
              <a:buFont typeface="Tahoma"/>
              <a:buChar char="–"/>
              <a:defRPr/>
            </a:lvl4pPr>
            <a:lvl5pPr indent="-317500" lvl="4" marL="2286000" algn="l">
              <a:lnSpc>
                <a:spcPct val="100000"/>
              </a:lnSpc>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lip Art" type="txAndClipArt">
  <p:cSld name="TEXT_AND_CLIPART">
    <p:spTree>
      <p:nvGrpSpPr>
        <p:cNvPr id="1933" name="Shape 1933"/>
        <p:cNvGrpSpPr/>
        <p:nvPr/>
      </p:nvGrpSpPr>
      <p:grpSpPr>
        <a:xfrm>
          <a:off x="0" y="0"/>
          <a:ext cx="0" cy="0"/>
          <a:chOff x="0" y="0"/>
          <a:chExt cx="0" cy="0"/>
        </a:xfrm>
      </p:grpSpPr>
      <p:sp>
        <p:nvSpPr>
          <p:cNvPr id="1934" name="Google Shape;1934;p278"/>
          <p:cNvSpPr txBox="1"/>
          <p:nvPr>
            <p:ph type="title"/>
          </p:nvPr>
        </p:nvSpPr>
        <p:spPr>
          <a:xfrm>
            <a:off x="457200" y="219075"/>
            <a:ext cx="8229600" cy="1038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935" name="Google Shape;1935;p278"/>
          <p:cNvSpPr txBox="1"/>
          <p:nvPr>
            <p:ph idx="1" type="body"/>
          </p:nvPr>
        </p:nvSpPr>
        <p:spPr>
          <a:xfrm>
            <a:off x="457200" y="1428750"/>
            <a:ext cx="4038600" cy="308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a:lvl1pPr>
            <a:lvl2pPr indent="-317500" lvl="1" marL="914400" algn="l">
              <a:lnSpc>
                <a:spcPct val="100000"/>
              </a:lnSpc>
              <a:spcBef>
                <a:spcPts val="560"/>
              </a:spcBef>
              <a:spcAft>
                <a:spcPts val="0"/>
              </a:spcAft>
              <a:buClr>
                <a:schemeClr val="dk1"/>
              </a:buClr>
              <a:buSzPts val="1400"/>
              <a:buFont typeface="Tahoma"/>
              <a:buChar char="–"/>
              <a:defRPr/>
            </a:lvl2pPr>
            <a:lvl3pPr indent="-317500" lvl="2" marL="1371600" algn="l">
              <a:lnSpc>
                <a:spcPct val="100000"/>
              </a:lnSpc>
              <a:spcBef>
                <a:spcPts val="480"/>
              </a:spcBef>
              <a:spcAft>
                <a:spcPts val="0"/>
              </a:spcAft>
              <a:buClr>
                <a:schemeClr val="hlink"/>
              </a:buClr>
              <a:buSzPts val="1400"/>
              <a:buFont typeface="Tahoma"/>
              <a:buChar char="•"/>
              <a:defRPr/>
            </a:lvl3pPr>
            <a:lvl4pPr indent="-317500" lvl="3" marL="1828800" algn="l">
              <a:lnSpc>
                <a:spcPct val="100000"/>
              </a:lnSpc>
              <a:spcBef>
                <a:spcPts val="400"/>
              </a:spcBef>
              <a:spcAft>
                <a:spcPts val="0"/>
              </a:spcAft>
              <a:buClr>
                <a:schemeClr val="dk1"/>
              </a:buClr>
              <a:buSzPts val="1400"/>
              <a:buFont typeface="Tahoma"/>
              <a:buChar char="–"/>
              <a:defRPr/>
            </a:lvl4pPr>
            <a:lvl5pPr indent="-317500" lvl="4" marL="2286000" algn="l">
              <a:lnSpc>
                <a:spcPct val="100000"/>
              </a:lnSpc>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
        <p:nvSpPr>
          <p:cNvPr id="1936" name="Google Shape;1936;p278"/>
          <p:cNvSpPr/>
          <p:nvPr>
            <p:ph idx="2" type="clipArt"/>
          </p:nvPr>
        </p:nvSpPr>
        <p:spPr>
          <a:xfrm>
            <a:off x="4648200" y="1428750"/>
            <a:ext cx="3029100" cy="3086100"/>
          </a:xfrm>
          <a:prstGeom prst="rect">
            <a:avLst/>
          </a:prstGeom>
          <a:noFill/>
          <a:ln>
            <a:noFill/>
          </a:ln>
        </p:spPr>
      </p:sp>
    </p:spTree>
  </p:cSld>
  <p:clrMapOvr>
    <a:masterClrMapping/>
  </p:clrMapOvr>
</p:sldLayout>
</file>

<file path=ppt/slideLayouts/slideLayout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937" name="Shape 1937"/>
        <p:cNvGrpSpPr/>
        <p:nvPr/>
      </p:nvGrpSpPr>
      <p:grpSpPr>
        <a:xfrm>
          <a:off x="0" y="0"/>
          <a:ext cx="0" cy="0"/>
          <a:chOff x="0" y="0"/>
          <a:chExt cx="0" cy="0"/>
        </a:xfrm>
      </p:grpSpPr>
      <p:sp>
        <p:nvSpPr>
          <p:cNvPr id="1938" name="Google Shape;1938;p279"/>
          <p:cNvSpPr txBox="1"/>
          <p:nvPr>
            <p:ph type="title"/>
          </p:nvPr>
        </p:nvSpPr>
        <p:spPr>
          <a:xfrm>
            <a:off x="457200" y="219075"/>
            <a:ext cx="8229600" cy="1038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939" name="Google Shape;1939;p279"/>
          <p:cNvSpPr txBox="1"/>
          <p:nvPr>
            <p:ph idx="1" type="body"/>
          </p:nvPr>
        </p:nvSpPr>
        <p:spPr>
          <a:xfrm>
            <a:off x="457200" y="1428750"/>
            <a:ext cx="4038600" cy="308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a:lvl1pPr>
            <a:lvl2pPr indent="-317500" lvl="1" marL="914400" algn="l">
              <a:lnSpc>
                <a:spcPct val="100000"/>
              </a:lnSpc>
              <a:spcBef>
                <a:spcPts val="560"/>
              </a:spcBef>
              <a:spcAft>
                <a:spcPts val="0"/>
              </a:spcAft>
              <a:buClr>
                <a:schemeClr val="dk1"/>
              </a:buClr>
              <a:buSzPts val="1400"/>
              <a:buFont typeface="Tahoma"/>
              <a:buChar char="–"/>
              <a:defRPr/>
            </a:lvl2pPr>
            <a:lvl3pPr indent="-317500" lvl="2" marL="1371600" algn="l">
              <a:lnSpc>
                <a:spcPct val="100000"/>
              </a:lnSpc>
              <a:spcBef>
                <a:spcPts val="480"/>
              </a:spcBef>
              <a:spcAft>
                <a:spcPts val="0"/>
              </a:spcAft>
              <a:buClr>
                <a:schemeClr val="hlink"/>
              </a:buClr>
              <a:buSzPts val="1400"/>
              <a:buFont typeface="Tahoma"/>
              <a:buChar char="•"/>
              <a:defRPr/>
            </a:lvl3pPr>
            <a:lvl4pPr indent="-317500" lvl="3" marL="1828800" algn="l">
              <a:lnSpc>
                <a:spcPct val="100000"/>
              </a:lnSpc>
              <a:spcBef>
                <a:spcPts val="400"/>
              </a:spcBef>
              <a:spcAft>
                <a:spcPts val="0"/>
              </a:spcAft>
              <a:buClr>
                <a:schemeClr val="dk1"/>
              </a:buClr>
              <a:buSzPts val="1400"/>
              <a:buFont typeface="Tahoma"/>
              <a:buChar char="–"/>
              <a:defRPr/>
            </a:lvl4pPr>
            <a:lvl5pPr indent="-317500" lvl="4" marL="2286000" algn="l">
              <a:lnSpc>
                <a:spcPct val="100000"/>
              </a:lnSpc>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
        <p:nvSpPr>
          <p:cNvPr id="1940" name="Google Shape;1940;p279"/>
          <p:cNvSpPr txBox="1"/>
          <p:nvPr>
            <p:ph idx="2" type="body"/>
          </p:nvPr>
        </p:nvSpPr>
        <p:spPr>
          <a:xfrm>
            <a:off x="4648200" y="1428750"/>
            <a:ext cx="4038600" cy="308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a:lvl1pPr>
            <a:lvl2pPr indent="-317500" lvl="1" marL="914400" algn="l">
              <a:lnSpc>
                <a:spcPct val="100000"/>
              </a:lnSpc>
              <a:spcBef>
                <a:spcPts val="560"/>
              </a:spcBef>
              <a:spcAft>
                <a:spcPts val="0"/>
              </a:spcAft>
              <a:buClr>
                <a:schemeClr val="dk1"/>
              </a:buClr>
              <a:buSzPts val="1400"/>
              <a:buFont typeface="Tahoma"/>
              <a:buChar char="–"/>
              <a:defRPr/>
            </a:lvl2pPr>
            <a:lvl3pPr indent="-317500" lvl="2" marL="1371600" algn="l">
              <a:lnSpc>
                <a:spcPct val="100000"/>
              </a:lnSpc>
              <a:spcBef>
                <a:spcPts val="480"/>
              </a:spcBef>
              <a:spcAft>
                <a:spcPts val="0"/>
              </a:spcAft>
              <a:buClr>
                <a:schemeClr val="hlink"/>
              </a:buClr>
              <a:buSzPts val="1400"/>
              <a:buFont typeface="Tahoma"/>
              <a:buChar char="•"/>
              <a:defRPr/>
            </a:lvl3pPr>
            <a:lvl4pPr indent="-317500" lvl="3" marL="1828800" algn="l">
              <a:lnSpc>
                <a:spcPct val="100000"/>
              </a:lnSpc>
              <a:spcBef>
                <a:spcPts val="400"/>
              </a:spcBef>
              <a:spcAft>
                <a:spcPts val="0"/>
              </a:spcAft>
              <a:buClr>
                <a:schemeClr val="dk1"/>
              </a:buClr>
              <a:buSzPts val="1400"/>
              <a:buFont typeface="Tahoma"/>
              <a:buChar char="–"/>
              <a:defRPr/>
            </a:lvl4pPr>
            <a:lvl5pPr indent="-317500" lvl="4" marL="2286000" algn="l">
              <a:lnSpc>
                <a:spcPct val="100000"/>
              </a:lnSpc>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941" name="Shape 1941"/>
        <p:cNvGrpSpPr/>
        <p:nvPr/>
      </p:nvGrpSpPr>
      <p:grpSpPr>
        <a:xfrm>
          <a:off x="0" y="0"/>
          <a:ext cx="0" cy="0"/>
          <a:chOff x="0" y="0"/>
          <a:chExt cx="0" cy="0"/>
        </a:xfrm>
      </p:grpSpPr>
      <p:sp>
        <p:nvSpPr>
          <p:cNvPr id="1942" name="Google Shape;1942;p280"/>
          <p:cNvSpPr txBox="1"/>
          <p:nvPr>
            <p:ph type="title"/>
          </p:nvPr>
        </p:nvSpPr>
        <p:spPr>
          <a:xfrm rot="5400000">
            <a:off x="5510250" y="1338225"/>
            <a:ext cx="4295700" cy="2057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943" name="Google Shape;1943;p280"/>
          <p:cNvSpPr txBox="1"/>
          <p:nvPr>
            <p:ph idx="1" type="body"/>
          </p:nvPr>
        </p:nvSpPr>
        <p:spPr>
          <a:xfrm rot="5400000">
            <a:off x="1319250" y="-642975"/>
            <a:ext cx="4295700" cy="60198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a:lvl1pPr>
            <a:lvl2pPr indent="-317500" lvl="1" marL="914400" algn="l">
              <a:lnSpc>
                <a:spcPct val="100000"/>
              </a:lnSpc>
              <a:spcBef>
                <a:spcPts val="560"/>
              </a:spcBef>
              <a:spcAft>
                <a:spcPts val="0"/>
              </a:spcAft>
              <a:buClr>
                <a:schemeClr val="dk1"/>
              </a:buClr>
              <a:buSzPts val="1400"/>
              <a:buFont typeface="Tahoma"/>
              <a:buChar char="–"/>
              <a:defRPr/>
            </a:lvl2pPr>
            <a:lvl3pPr indent="-317500" lvl="2" marL="1371600" algn="l">
              <a:lnSpc>
                <a:spcPct val="100000"/>
              </a:lnSpc>
              <a:spcBef>
                <a:spcPts val="480"/>
              </a:spcBef>
              <a:spcAft>
                <a:spcPts val="0"/>
              </a:spcAft>
              <a:buClr>
                <a:schemeClr val="hlink"/>
              </a:buClr>
              <a:buSzPts val="1400"/>
              <a:buFont typeface="Tahoma"/>
              <a:buChar char="•"/>
              <a:defRPr/>
            </a:lvl3pPr>
            <a:lvl4pPr indent="-317500" lvl="3" marL="1828800" algn="l">
              <a:lnSpc>
                <a:spcPct val="100000"/>
              </a:lnSpc>
              <a:spcBef>
                <a:spcPts val="400"/>
              </a:spcBef>
              <a:spcAft>
                <a:spcPts val="0"/>
              </a:spcAft>
              <a:buClr>
                <a:schemeClr val="dk1"/>
              </a:buClr>
              <a:buSzPts val="1400"/>
              <a:buFont typeface="Tahoma"/>
              <a:buChar char="–"/>
              <a:defRPr/>
            </a:lvl4pPr>
            <a:lvl5pPr indent="-317500" lvl="4" marL="2286000" algn="l">
              <a:lnSpc>
                <a:spcPct val="100000"/>
              </a:lnSpc>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944" name="Shape 1944"/>
        <p:cNvGrpSpPr/>
        <p:nvPr/>
      </p:nvGrpSpPr>
      <p:grpSpPr>
        <a:xfrm>
          <a:off x="0" y="0"/>
          <a:ext cx="0" cy="0"/>
          <a:chOff x="0" y="0"/>
          <a:chExt cx="0" cy="0"/>
        </a:xfrm>
      </p:grpSpPr>
      <p:sp>
        <p:nvSpPr>
          <p:cNvPr id="1945" name="Google Shape;1945;p281"/>
          <p:cNvSpPr txBox="1"/>
          <p:nvPr>
            <p:ph type="title"/>
          </p:nvPr>
        </p:nvSpPr>
        <p:spPr>
          <a:xfrm>
            <a:off x="457200" y="219075"/>
            <a:ext cx="8229600" cy="1038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946" name="Google Shape;1946;p281"/>
          <p:cNvSpPr txBox="1"/>
          <p:nvPr>
            <p:ph idx="1" type="body"/>
          </p:nvPr>
        </p:nvSpPr>
        <p:spPr>
          <a:xfrm rot="5400000">
            <a:off x="3028950" y="-1143000"/>
            <a:ext cx="3086100" cy="8229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a:lvl1pPr>
            <a:lvl2pPr indent="-317500" lvl="1" marL="914400" algn="l">
              <a:lnSpc>
                <a:spcPct val="100000"/>
              </a:lnSpc>
              <a:spcBef>
                <a:spcPts val="560"/>
              </a:spcBef>
              <a:spcAft>
                <a:spcPts val="0"/>
              </a:spcAft>
              <a:buClr>
                <a:schemeClr val="dk1"/>
              </a:buClr>
              <a:buSzPts val="1400"/>
              <a:buFont typeface="Tahoma"/>
              <a:buChar char="–"/>
              <a:defRPr/>
            </a:lvl2pPr>
            <a:lvl3pPr indent="-317500" lvl="2" marL="1371600" algn="l">
              <a:lnSpc>
                <a:spcPct val="100000"/>
              </a:lnSpc>
              <a:spcBef>
                <a:spcPts val="480"/>
              </a:spcBef>
              <a:spcAft>
                <a:spcPts val="0"/>
              </a:spcAft>
              <a:buClr>
                <a:schemeClr val="hlink"/>
              </a:buClr>
              <a:buSzPts val="1400"/>
              <a:buFont typeface="Tahoma"/>
              <a:buChar char="•"/>
              <a:defRPr/>
            </a:lvl3pPr>
            <a:lvl4pPr indent="-317500" lvl="3" marL="1828800" algn="l">
              <a:lnSpc>
                <a:spcPct val="100000"/>
              </a:lnSpc>
              <a:spcBef>
                <a:spcPts val="400"/>
              </a:spcBef>
              <a:spcAft>
                <a:spcPts val="0"/>
              </a:spcAft>
              <a:buClr>
                <a:schemeClr val="dk1"/>
              </a:buClr>
              <a:buSzPts val="1400"/>
              <a:buFont typeface="Tahoma"/>
              <a:buChar char="–"/>
              <a:defRPr/>
            </a:lvl4pPr>
            <a:lvl5pPr indent="-317500" lvl="4" marL="2286000" algn="l">
              <a:lnSpc>
                <a:spcPct val="100000"/>
              </a:lnSpc>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Custom Layout">
  <p:cSld name="2_Custom Layout">
    <p:spTree>
      <p:nvGrpSpPr>
        <p:cNvPr id="175" name="Shape 175"/>
        <p:cNvGrpSpPr/>
        <p:nvPr/>
      </p:nvGrpSpPr>
      <p:grpSpPr>
        <a:xfrm>
          <a:off x="0" y="0"/>
          <a:ext cx="0" cy="0"/>
          <a:chOff x="0" y="0"/>
          <a:chExt cx="0" cy="0"/>
        </a:xfrm>
      </p:grpSpPr>
      <p:sp>
        <p:nvSpPr>
          <p:cNvPr id="176" name="Google Shape;176;p28"/>
          <p:cNvSpPr txBox="1"/>
          <p:nvPr>
            <p:ph idx="1"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77" name="Google Shape;177;p28"/>
          <p:cNvSpPr txBox="1"/>
          <p:nvPr>
            <p:ph idx="2"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178" name="Google Shape;178;p28"/>
          <p:cNvSpPr/>
          <p:nvPr>
            <p:ph idx="3" type="pic"/>
          </p:nvPr>
        </p:nvSpPr>
        <p:spPr>
          <a:xfrm>
            <a:off x="457200" y="775595"/>
            <a:ext cx="4023300" cy="1891500"/>
          </a:xfrm>
          <a:prstGeom prst="rect">
            <a:avLst/>
          </a:prstGeom>
          <a:noFill/>
          <a:ln>
            <a:noFill/>
          </a:ln>
        </p:spPr>
      </p:sp>
      <p:sp>
        <p:nvSpPr>
          <p:cNvPr id="179" name="Google Shape;179;p28"/>
          <p:cNvSpPr/>
          <p:nvPr>
            <p:ph idx="4" type="pic"/>
          </p:nvPr>
        </p:nvSpPr>
        <p:spPr>
          <a:xfrm>
            <a:off x="4663440" y="775595"/>
            <a:ext cx="4023300" cy="1891500"/>
          </a:xfrm>
          <a:prstGeom prst="rect">
            <a:avLst/>
          </a:prstGeom>
          <a:noFill/>
          <a:ln>
            <a:noFill/>
          </a:ln>
        </p:spPr>
      </p:sp>
      <p:sp>
        <p:nvSpPr>
          <p:cNvPr id="180" name="Google Shape;180;p28"/>
          <p:cNvSpPr/>
          <p:nvPr>
            <p:ph idx="5" type="pic"/>
          </p:nvPr>
        </p:nvSpPr>
        <p:spPr>
          <a:xfrm>
            <a:off x="455613" y="2775571"/>
            <a:ext cx="4023300" cy="1933800"/>
          </a:xfrm>
          <a:prstGeom prst="rect">
            <a:avLst/>
          </a:prstGeom>
          <a:noFill/>
          <a:ln>
            <a:noFill/>
          </a:ln>
        </p:spPr>
      </p:sp>
      <p:sp>
        <p:nvSpPr>
          <p:cNvPr id="181" name="Google Shape;181;p28"/>
          <p:cNvSpPr/>
          <p:nvPr>
            <p:ph idx="6" type="pic"/>
          </p:nvPr>
        </p:nvSpPr>
        <p:spPr>
          <a:xfrm>
            <a:off x="4661853" y="2775571"/>
            <a:ext cx="4023300" cy="1933800"/>
          </a:xfrm>
          <a:prstGeom prst="rect">
            <a:avLst/>
          </a:prstGeom>
          <a:noFill/>
          <a:ln>
            <a:noFill/>
          </a:ln>
        </p:spPr>
      </p:sp>
    </p:spTree>
  </p:cSld>
  <p:clrMapOvr>
    <a:masterClrMapping/>
  </p:clrMapOvr>
</p:sldLayout>
</file>

<file path=ppt/slideLayouts/slideLayout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947" name="Shape 1947"/>
        <p:cNvGrpSpPr/>
        <p:nvPr/>
      </p:nvGrpSpPr>
      <p:grpSpPr>
        <a:xfrm>
          <a:off x="0" y="0"/>
          <a:ext cx="0" cy="0"/>
          <a:chOff x="0" y="0"/>
          <a:chExt cx="0" cy="0"/>
        </a:xfrm>
      </p:grpSpPr>
      <p:sp>
        <p:nvSpPr>
          <p:cNvPr id="1948" name="Google Shape;1948;p282"/>
          <p:cNvSpPr txBox="1"/>
          <p:nvPr>
            <p:ph type="title"/>
          </p:nvPr>
        </p:nvSpPr>
        <p:spPr>
          <a:xfrm>
            <a:off x="630238" y="342900"/>
            <a:ext cx="2949600" cy="12003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949" name="Google Shape;1949;p282"/>
          <p:cNvSpPr/>
          <p:nvPr>
            <p:ph idx="2" type="pic"/>
          </p:nvPr>
        </p:nvSpPr>
        <p:spPr>
          <a:xfrm>
            <a:off x="3887788" y="740569"/>
            <a:ext cx="4629300" cy="3655200"/>
          </a:xfrm>
          <a:prstGeom prst="rect">
            <a:avLst/>
          </a:prstGeom>
          <a:noFill/>
          <a:ln>
            <a:noFill/>
          </a:ln>
        </p:spPr>
      </p:sp>
      <p:sp>
        <p:nvSpPr>
          <p:cNvPr id="1950" name="Google Shape;1950;p282"/>
          <p:cNvSpPr txBox="1"/>
          <p:nvPr>
            <p:ph idx="1" type="body"/>
          </p:nvPr>
        </p:nvSpPr>
        <p:spPr>
          <a:xfrm>
            <a:off x="630238" y="1543050"/>
            <a:ext cx="2949600" cy="28587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Font typeface="Tahoma"/>
              <a:buNone/>
              <a:defRPr/>
            </a:lvl1pPr>
            <a:lvl2pPr indent="-228600" lvl="1" marL="914400" algn="l">
              <a:lnSpc>
                <a:spcPct val="100000"/>
              </a:lnSpc>
              <a:spcBef>
                <a:spcPts val="560"/>
              </a:spcBef>
              <a:spcAft>
                <a:spcPts val="0"/>
              </a:spcAft>
              <a:buSzPts val="1400"/>
              <a:buFont typeface="Tahoma"/>
              <a:buNone/>
              <a:defRPr/>
            </a:lvl2pPr>
            <a:lvl3pPr indent="-228600" lvl="2" marL="1371600" algn="l">
              <a:lnSpc>
                <a:spcPct val="100000"/>
              </a:lnSpc>
              <a:spcBef>
                <a:spcPts val="480"/>
              </a:spcBef>
              <a:spcAft>
                <a:spcPts val="0"/>
              </a:spcAft>
              <a:buSzPts val="1400"/>
              <a:buFont typeface="Tahoma"/>
              <a:buNone/>
              <a:defRPr/>
            </a:lvl3pPr>
            <a:lvl4pPr indent="-228600" lvl="3" marL="1828800" algn="l">
              <a:lnSpc>
                <a:spcPct val="100000"/>
              </a:lnSpc>
              <a:spcBef>
                <a:spcPts val="400"/>
              </a:spcBef>
              <a:spcAft>
                <a:spcPts val="0"/>
              </a:spcAft>
              <a:buSzPts val="1400"/>
              <a:buFont typeface="Tahoma"/>
              <a:buNone/>
              <a:defRPr/>
            </a:lvl4pPr>
            <a:lvl5pPr indent="-228600" lvl="4" marL="2286000" algn="l">
              <a:lnSpc>
                <a:spcPct val="100000"/>
              </a:lnSpc>
              <a:spcBef>
                <a:spcPts val="400"/>
              </a:spcBef>
              <a:spcAft>
                <a:spcPts val="0"/>
              </a:spcAft>
              <a:buSzPts val="1400"/>
              <a:buFont typeface="Tahoma"/>
              <a:buNone/>
              <a:defRPr/>
            </a:lvl5pPr>
            <a:lvl6pPr indent="-228600" lvl="5" marL="2743200" algn="l">
              <a:lnSpc>
                <a:spcPct val="90000"/>
              </a:lnSpc>
              <a:spcBef>
                <a:spcPts val="500"/>
              </a:spcBef>
              <a:spcAft>
                <a:spcPts val="0"/>
              </a:spcAft>
              <a:buSzPts val="1400"/>
              <a:buFont typeface="Tahoma"/>
              <a:buNone/>
              <a:defRPr/>
            </a:lvl6pPr>
            <a:lvl7pPr indent="-228600" lvl="6" marL="3200400" algn="l">
              <a:lnSpc>
                <a:spcPct val="90000"/>
              </a:lnSpc>
              <a:spcBef>
                <a:spcPts val="500"/>
              </a:spcBef>
              <a:spcAft>
                <a:spcPts val="0"/>
              </a:spcAft>
              <a:buSzPts val="1400"/>
              <a:buFont typeface="Tahoma"/>
              <a:buNone/>
              <a:defRPr/>
            </a:lvl7pPr>
            <a:lvl8pPr indent="-228600" lvl="7" marL="3657600" algn="l">
              <a:lnSpc>
                <a:spcPct val="90000"/>
              </a:lnSpc>
              <a:spcBef>
                <a:spcPts val="500"/>
              </a:spcBef>
              <a:spcAft>
                <a:spcPts val="0"/>
              </a:spcAft>
              <a:buSzPts val="1400"/>
              <a:buFont typeface="Tahoma"/>
              <a:buNone/>
              <a:defRPr/>
            </a:lvl8pPr>
            <a:lvl9pPr indent="-228600" lvl="8" marL="4114800" algn="l">
              <a:lnSpc>
                <a:spcPct val="90000"/>
              </a:lnSpc>
              <a:spcBef>
                <a:spcPts val="500"/>
              </a:spcBef>
              <a:spcAft>
                <a:spcPts val="0"/>
              </a:spcAft>
              <a:buSzPts val="1400"/>
              <a:buFont typeface="Tahoma"/>
              <a:buNone/>
              <a:defRPr/>
            </a:lvl9pPr>
          </a:lstStyle>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951" name="Shape 1951"/>
        <p:cNvGrpSpPr/>
        <p:nvPr/>
      </p:nvGrpSpPr>
      <p:grpSpPr>
        <a:xfrm>
          <a:off x="0" y="0"/>
          <a:ext cx="0" cy="0"/>
          <a:chOff x="0" y="0"/>
          <a:chExt cx="0" cy="0"/>
        </a:xfrm>
      </p:grpSpPr>
      <p:sp>
        <p:nvSpPr>
          <p:cNvPr id="1952" name="Google Shape;1952;p283"/>
          <p:cNvSpPr txBox="1"/>
          <p:nvPr>
            <p:ph type="title"/>
          </p:nvPr>
        </p:nvSpPr>
        <p:spPr>
          <a:xfrm>
            <a:off x="630238" y="342900"/>
            <a:ext cx="2949600" cy="12003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953" name="Google Shape;1953;p283"/>
          <p:cNvSpPr txBox="1"/>
          <p:nvPr>
            <p:ph idx="1" type="body"/>
          </p:nvPr>
        </p:nvSpPr>
        <p:spPr>
          <a:xfrm>
            <a:off x="3887788" y="740569"/>
            <a:ext cx="4629300" cy="36552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a:lvl1pPr>
            <a:lvl2pPr indent="-317500" lvl="1" marL="914400" algn="l">
              <a:lnSpc>
                <a:spcPct val="100000"/>
              </a:lnSpc>
              <a:spcBef>
                <a:spcPts val="56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90000"/>
              </a:lnSpc>
              <a:spcBef>
                <a:spcPts val="500"/>
              </a:spcBef>
              <a:spcAft>
                <a:spcPts val="0"/>
              </a:spcAft>
              <a:buSzPts val="1400"/>
              <a:buChar char="•"/>
              <a:defRPr/>
            </a:lvl6pPr>
            <a:lvl7pPr indent="-317500" lvl="6" marL="3200400" algn="l">
              <a:lnSpc>
                <a:spcPct val="90000"/>
              </a:lnSpc>
              <a:spcBef>
                <a:spcPts val="500"/>
              </a:spcBef>
              <a:spcAft>
                <a:spcPts val="0"/>
              </a:spcAft>
              <a:buSzPts val="1400"/>
              <a:buChar char="•"/>
              <a:defRPr/>
            </a:lvl7pPr>
            <a:lvl8pPr indent="-317500" lvl="7" marL="3657600" algn="l">
              <a:lnSpc>
                <a:spcPct val="90000"/>
              </a:lnSpc>
              <a:spcBef>
                <a:spcPts val="500"/>
              </a:spcBef>
              <a:spcAft>
                <a:spcPts val="0"/>
              </a:spcAft>
              <a:buSzPts val="1400"/>
              <a:buChar char="•"/>
              <a:defRPr/>
            </a:lvl8pPr>
            <a:lvl9pPr indent="-317500" lvl="8" marL="4114800" algn="l">
              <a:lnSpc>
                <a:spcPct val="90000"/>
              </a:lnSpc>
              <a:spcBef>
                <a:spcPts val="500"/>
              </a:spcBef>
              <a:spcAft>
                <a:spcPts val="0"/>
              </a:spcAft>
              <a:buSzPts val="1400"/>
              <a:buChar char="•"/>
              <a:defRPr/>
            </a:lvl9pPr>
          </a:lstStyle>
          <a:p/>
        </p:txBody>
      </p:sp>
      <p:sp>
        <p:nvSpPr>
          <p:cNvPr id="1954" name="Google Shape;1954;p283"/>
          <p:cNvSpPr txBox="1"/>
          <p:nvPr>
            <p:ph idx="2" type="body"/>
          </p:nvPr>
        </p:nvSpPr>
        <p:spPr>
          <a:xfrm>
            <a:off x="630238" y="1543050"/>
            <a:ext cx="2949600" cy="28587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Font typeface="Tahoma"/>
              <a:buNone/>
              <a:defRPr/>
            </a:lvl1pPr>
            <a:lvl2pPr indent="-228600" lvl="1" marL="914400" algn="l">
              <a:lnSpc>
                <a:spcPct val="100000"/>
              </a:lnSpc>
              <a:spcBef>
                <a:spcPts val="560"/>
              </a:spcBef>
              <a:spcAft>
                <a:spcPts val="0"/>
              </a:spcAft>
              <a:buSzPts val="1400"/>
              <a:buFont typeface="Tahoma"/>
              <a:buNone/>
              <a:defRPr/>
            </a:lvl2pPr>
            <a:lvl3pPr indent="-228600" lvl="2" marL="1371600" algn="l">
              <a:lnSpc>
                <a:spcPct val="100000"/>
              </a:lnSpc>
              <a:spcBef>
                <a:spcPts val="480"/>
              </a:spcBef>
              <a:spcAft>
                <a:spcPts val="0"/>
              </a:spcAft>
              <a:buSzPts val="1400"/>
              <a:buFont typeface="Tahoma"/>
              <a:buNone/>
              <a:defRPr/>
            </a:lvl3pPr>
            <a:lvl4pPr indent="-228600" lvl="3" marL="1828800" algn="l">
              <a:lnSpc>
                <a:spcPct val="100000"/>
              </a:lnSpc>
              <a:spcBef>
                <a:spcPts val="400"/>
              </a:spcBef>
              <a:spcAft>
                <a:spcPts val="0"/>
              </a:spcAft>
              <a:buSzPts val="1400"/>
              <a:buFont typeface="Tahoma"/>
              <a:buNone/>
              <a:defRPr/>
            </a:lvl4pPr>
            <a:lvl5pPr indent="-228600" lvl="4" marL="2286000" algn="l">
              <a:lnSpc>
                <a:spcPct val="100000"/>
              </a:lnSpc>
              <a:spcBef>
                <a:spcPts val="400"/>
              </a:spcBef>
              <a:spcAft>
                <a:spcPts val="0"/>
              </a:spcAft>
              <a:buSzPts val="1400"/>
              <a:buFont typeface="Tahoma"/>
              <a:buNone/>
              <a:defRPr/>
            </a:lvl5pPr>
            <a:lvl6pPr indent="-228600" lvl="5" marL="2743200" algn="l">
              <a:lnSpc>
                <a:spcPct val="90000"/>
              </a:lnSpc>
              <a:spcBef>
                <a:spcPts val="500"/>
              </a:spcBef>
              <a:spcAft>
                <a:spcPts val="0"/>
              </a:spcAft>
              <a:buSzPts val="1400"/>
              <a:buFont typeface="Tahoma"/>
              <a:buNone/>
              <a:defRPr/>
            </a:lvl6pPr>
            <a:lvl7pPr indent="-228600" lvl="6" marL="3200400" algn="l">
              <a:lnSpc>
                <a:spcPct val="90000"/>
              </a:lnSpc>
              <a:spcBef>
                <a:spcPts val="500"/>
              </a:spcBef>
              <a:spcAft>
                <a:spcPts val="0"/>
              </a:spcAft>
              <a:buSzPts val="1400"/>
              <a:buFont typeface="Tahoma"/>
              <a:buNone/>
              <a:defRPr/>
            </a:lvl7pPr>
            <a:lvl8pPr indent="-228600" lvl="7" marL="3657600" algn="l">
              <a:lnSpc>
                <a:spcPct val="90000"/>
              </a:lnSpc>
              <a:spcBef>
                <a:spcPts val="500"/>
              </a:spcBef>
              <a:spcAft>
                <a:spcPts val="0"/>
              </a:spcAft>
              <a:buSzPts val="1400"/>
              <a:buFont typeface="Tahoma"/>
              <a:buNone/>
              <a:defRPr/>
            </a:lvl8pPr>
            <a:lvl9pPr indent="-228600" lvl="8" marL="4114800" algn="l">
              <a:lnSpc>
                <a:spcPct val="90000"/>
              </a:lnSpc>
              <a:spcBef>
                <a:spcPts val="500"/>
              </a:spcBef>
              <a:spcAft>
                <a:spcPts val="0"/>
              </a:spcAft>
              <a:buSzPts val="1400"/>
              <a:buFont typeface="Tahoma"/>
              <a:buNone/>
              <a:defRPr/>
            </a:lvl9pPr>
          </a:lstStyle>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55" name="Shape 1955"/>
        <p:cNvGrpSpPr/>
        <p:nvPr/>
      </p:nvGrpSpPr>
      <p:grpSpPr>
        <a:xfrm>
          <a:off x="0" y="0"/>
          <a:ext cx="0" cy="0"/>
          <a:chOff x="0" y="0"/>
          <a:chExt cx="0" cy="0"/>
        </a:xfrm>
      </p:grpSpPr>
    </p:spTree>
  </p:cSld>
  <p:clrMapOvr>
    <a:masterClrMapping/>
  </p:clrMapOvr>
</p:sldLayout>
</file>

<file path=ppt/slideLayouts/slideLayout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56" name="Shape 1956"/>
        <p:cNvGrpSpPr/>
        <p:nvPr/>
      </p:nvGrpSpPr>
      <p:grpSpPr>
        <a:xfrm>
          <a:off x="0" y="0"/>
          <a:ext cx="0" cy="0"/>
          <a:chOff x="0" y="0"/>
          <a:chExt cx="0" cy="0"/>
        </a:xfrm>
      </p:grpSpPr>
      <p:sp>
        <p:nvSpPr>
          <p:cNvPr id="1957" name="Google Shape;1957;p285"/>
          <p:cNvSpPr txBox="1"/>
          <p:nvPr>
            <p:ph type="title"/>
          </p:nvPr>
        </p:nvSpPr>
        <p:spPr>
          <a:xfrm>
            <a:off x="457200" y="219075"/>
            <a:ext cx="8229600" cy="1038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958" name="Shape 1958"/>
        <p:cNvGrpSpPr/>
        <p:nvPr/>
      </p:nvGrpSpPr>
      <p:grpSpPr>
        <a:xfrm>
          <a:off x="0" y="0"/>
          <a:ext cx="0" cy="0"/>
          <a:chOff x="0" y="0"/>
          <a:chExt cx="0" cy="0"/>
        </a:xfrm>
      </p:grpSpPr>
      <p:sp>
        <p:nvSpPr>
          <p:cNvPr id="1959" name="Google Shape;1959;p286"/>
          <p:cNvSpPr txBox="1"/>
          <p:nvPr>
            <p:ph type="title"/>
          </p:nvPr>
        </p:nvSpPr>
        <p:spPr>
          <a:xfrm>
            <a:off x="630238" y="273844"/>
            <a:ext cx="7886700" cy="994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960" name="Google Shape;1960;p286"/>
          <p:cNvSpPr txBox="1"/>
          <p:nvPr>
            <p:ph idx="1" type="body"/>
          </p:nvPr>
        </p:nvSpPr>
        <p:spPr>
          <a:xfrm>
            <a:off x="630238" y="1260872"/>
            <a:ext cx="3868800" cy="6180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SzPts val="1400"/>
              <a:buFont typeface="Tahoma"/>
              <a:buNone/>
              <a:defRPr/>
            </a:lvl1pPr>
            <a:lvl2pPr indent="-228600" lvl="1" marL="914400" algn="l">
              <a:lnSpc>
                <a:spcPct val="100000"/>
              </a:lnSpc>
              <a:spcBef>
                <a:spcPts val="560"/>
              </a:spcBef>
              <a:spcAft>
                <a:spcPts val="0"/>
              </a:spcAft>
              <a:buSzPts val="1400"/>
              <a:buFont typeface="Tahoma"/>
              <a:buNone/>
              <a:defRPr/>
            </a:lvl2pPr>
            <a:lvl3pPr indent="-228600" lvl="2" marL="1371600" algn="l">
              <a:lnSpc>
                <a:spcPct val="100000"/>
              </a:lnSpc>
              <a:spcBef>
                <a:spcPts val="480"/>
              </a:spcBef>
              <a:spcAft>
                <a:spcPts val="0"/>
              </a:spcAft>
              <a:buSzPts val="1400"/>
              <a:buFont typeface="Tahoma"/>
              <a:buNone/>
              <a:defRPr/>
            </a:lvl3pPr>
            <a:lvl4pPr indent="-228600" lvl="3" marL="1828800" algn="l">
              <a:lnSpc>
                <a:spcPct val="100000"/>
              </a:lnSpc>
              <a:spcBef>
                <a:spcPts val="400"/>
              </a:spcBef>
              <a:spcAft>
                <a:spcPts val="0"/>
              </a:spcAft>
              <a:buSzPts val="1400"/>
              <a:buFont typeface="Tahoma"/>
              <a:buNone/>
              <a:defRPr/>
            </a:lvl4pPr>
            <a:lvl5pPr indent="-228600" lvl="4" marL="2286000" algn="l">
              <a:lnSpc>
                <a:spcPct val="100000"/>
              </a:lnSpc>
              <a:spcBef>
                <a:spcPts val="400"/>
              </a:spcBef>
              <a:spcAft>
                <a:spcPts val="0"/>
              </a:spcAft>
              <a:buSzPts val="1400"/>
              <a:buFont typeface="Tahoma"/>
              <a:buNone/>
              <a:defRPr/>
            </a:lvl5pPr>
            <a:lvl6pPr indent="-228600" lvl="5" marL="2743200" algn="l">
              <a:lnSpc>
                <a:spcPct val="90000"/>
              </a:lnSpc>
              <a:spcBef>
                <a:spcPts val="500"/>
              </a:spcBef>
              <a:spcAft>
                <a:spcPts val="0"/>
              </a:spcAft>
              <a:buSzPts val="1400"/>
              <a:buFont typeface="Tahoma"/>
              <a:buNone/>
              <a:defRPr/>
            </a:lvl6pPr>
            <a:lvl7pPr indent="-228600" lvl="6" marL="3200400" algn="l">
              <a:lnSpc>
                <a:spcPct val="90000"/>
              </a:lnSpc>
              <a:spcBef>
                <a:spcPts val="500"/>
              </a:spcBef>
              <a:spcAft>
                <a:spcPts val="0"/>
              </a:spcAft>
              <a:buSzPts val="1400"/>
              <a:buFont typeface="Tahoma"/>
              <a:buNone/>
              <a:defRPr/>
            </a:lvl7pPr>
            <a:lvl8pPr indent="-228600" lvl="7" marL="3657600" algn="l">
              <a:lnSpc>
                <a:spcPct val="90000"/>
              </a:lnSpc>
              <a:spcBef>
                <a:spcPts val="500"/>
              </a:spcBef>
              <a:spcAft>
                <a:spcPts val="0"/>
              </a:spcAft>
              <a:buSzPts val="1400"/>
              <a:buFont typeface="Tahoma"/>
              <a:buNone/>
              <a:defRPr/>
            </a:lvl8pPr>
            <a:lvl9pPr indent="-228600" lvl="8" marL="4114800" algn="l">
              <a:lnSpc>
                <a:spcPct val="90000"/>
              </a:lnSpc>
              <a:spcBef>
                <a:spcPts val="500"/>
              </a:spcBef>
              <a:spcAft>
                <a:spcPts val="0"/>
              </a:spcAft>
              <a:buSzPts val="1400"/>
              <a:buFont typeface="Tahoma"/>
              <a:buNone/>
              <a:defRPr/>
            </a:lvl9pPr>
          </a:lstStyle>
          <a:p/>
        </p:txBody>
      </p:sp>
      <p:sp>
        <p:nvSpPr>
          <p:cNvPr id="1961" name="Google Shape;1961;p286"/>
          <p:cNvSpPr txBox="1"/>
          <p:nvPr>
            <p:ph idx="2" type="body"/>
          </p:nvPr>
        </p:nvSpPr>
        <p:spPr>
          <a:xfrm>
            <a:off x="630238" y="1878806"/>
            <a:ext cx="3868800" cy="2763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a:lvl1pPr>
            <a:lvl2pPr indent="-317500" lvl="1" marL="914400" algn="l">
              <a:lnSpc>
                <a:spcPct val="100000"/>
              </a:lnSpc>
              <a:spcBef>
                <a:spcPts val="560"/>
              </a:spcBef>
              <a:spcAft>
                <a:spcPts val="0"/>
              </a:spcAft>
              <a:buClr>
                <a:schemeClr val="dk1"/>
              </a:buClr>
              <a:buSzPts val="1400"/>
              <a:buFont typeface="Tahoma"/>
              <a:buChar char="–"/>
              <a:defRPr/>
            </a:lvl2pPr>
            <a:lvl3pPr indent="-317500" lvl="2" marL="1371600" algn="l">
              <a:lnSpc>
                <a:spcPct val="100000"/>
              </a:lnSpc>
              <a:spcBef>
                <a:spcPts val="480"/>
              </a:spcBef>
              <a:spcAft>
                <a:spcPts val="0"/>
              </a:spcAft>
              <a:buClr>
                <a:schemeClr val="hlink"/>
              </a:buClr>
              <a:buSzPts val="1400"/>
              <a:buFont typeface="Tahoma"/>
              <a:buChar char="•"/>
              <a:defRPr/>
            </a:lvl3pPr>
            <a:lvl4pPr indent="-317500" lvl="3" marL="1828800" algn="l">
              <a:lnSpc>
                <a:spcPct val="100000"/>
              </a:lnSpc>
              <a:spcBef>
                <a:spcPts val="400"/>
              </a:spcBef>
              <a:spcAft>
                <a:spcPts val="0"/>
              </a:spcAft>
              <a:buClr>
                <a:schemeClr val="dk1"/>
              </a:buClr>
              <a:buSzPts val="1400"/>
              <a:buFont typeface="Tahoma"/>
              <a:buChar char="–"/>
              <a:defRPr/>
            </a:lvl4pPr>
            <a:lvl5pPr indent="-317500" lvl="4" marL="2286000" algn="l">
              <a:lnSpc>
                <a:spcPct val="100000"/>
              </a:lnSpc>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
        <p:nvSpPr>
          <p:cNvPr id="1962" name="Google Shape;1962;p286"/>
          <p:cNvSpPr txBox="1"/>
          <p:nvPr>
            <p:ph idx="3" type="body"/>
          </p:nvPr>
        </p:nvSpPr>
        <p:spPr>
          <a:xfrm>
            <a:off x="4629150" y="1260872"/>
            <a:ext cx="3887700" cy="6180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SzPts val="1400"/>
              <a:buFont typeface="Tahoma"/>
              <a:buNone/>
              <a:defRPr/>
            </a:lvl1pPr>
            <a:lvl2pPr indent="-228600" lvl="1" marL="914400" algn="l">
              <a:lnSpc>
                <a:spcPct val="100000"/>
              </a:lnSpc>
              <a:spcBef>
                <a:spcPts val="560"/>
              </a:spcBef>
              <a:spcAft>
                <a:spcPts val="0"/>
              </a:spcAft>
              <a:buSzPts val="1400"/>
              <a:buFont typeface="Tahoma"/>
              <a:buNone/>
              <a:defRPr/>
            </a:lvl2pPr>
            <a:lvl3pPr indent="-228600" lvl="2" marL="1371600" algn="l">
              <a:lnSpc>
                <a:spcPct val="100000"/>
              </a:lnSpc>
              <a:spcBef>
                <a:spcPts val="480"/>
              </a:spcBef>
              <a:spcAft>
                <a:spcPts val="0"/>
              </a:spcAft>
              <a:buSzPts val="1400"/>
              <a:buFont typeface="Tahoma"/>
              <a:buNone/>
              <a:defRPr/>
            </a:lvl3pPr>
            <a:lvl4pPr indent="-228600" lvl="3" marL="1828800" algn="l">
              <a:lnSpc>
                <a:spcPct val="100000"/>
              </a:lnSpc>
              <a:spcBef>
                <a:spcPts val="400"/>
              </a:spcBef>
              <a:spcAft>
                <a:spcPts val="0"/>
              </a:spcAft>
              <a:buSzPts val="1400"/>
              <a:buFont typeface="Tahoma"/>
              <a:buNone/>
              <a:defRPr/>
            </a:lvl4pPr>
            <a:lvl5pPr indent="-228600" lvl="4" marL="2286000" algn="l">
              <a:lnSpc>
                <a:spcPct val="100000"/>
              </a:lnSpc>
              <a:spcBef>
                <a:spcPts val="400"/>
              </a:spcBef>
              <a:spcAft>
                <a:spcPts val="0"/>
              </a:spcAft>
              <a:buSzPts val="1400"/>
              <a:buFont typeface="Tahoma"/>
              <a:buNone/>
              <a:defRPr/>
            </a:lvl5pPr>
            <a:lvl6pPr indent="-228600" lvl="5" marL="2743200" algn="l">
              <a:lnSpc>
                <a:spcPct val="90000"/>
              </a:lnSpc>
              <a:spcBef>
                <a:spcPts val="500"/>
              </a:spcBef>
              <a:spcAft>
                <a:spcPts val="0"/>
              </a:spcAft>
              <a:buSzPts val="1400"/>
              <a:buFont typeface="Tahoma"/>
              <a:buNone/>
              <a:defRPr/>
            </a:lvl6pPr>
            <a:lvl7pPr indent="-228600" lvl="6" marL="3200400" algn="l">
              <a:lnSpc>
                <a:spcPct val="90000"/>
              </a:lnSpc>
              <a:spcBef>
                <a:spcPts val="500"/>
              </a:spcBef>
              <a:spcAft>
                <a:spcPts val="0"/>
              </a:spcAft>
              <a:buSzPts val="1400"/>
              <a:buFont typeface="Tahoma"/>
              <a:buNone/>
              <a:defRPr/>
            </a:lvl7pPr>
            <a:lvl8pPr indent="-228600" lvl="7" marL="3657600" algn="l">
              <a:lnSpc>
                <a:spcPct val="90000"/>
              </a:lnSpc>
              <a:spcBef>
                <a:spcPts val="500"/>
              </a:spcBef>
              <a:spcAft>
                <a:spcPts val="0"/>
              </a:spcAft>
              <a:buSzPts val="1400"/>
              <a:buFont typeface="Tahoma"/>
              <a:buNone/>
              <a:defRPr/>
            </a:lvl8pPr>
            <a:lvl9pPr indent="-228600" lvl="8" marL="4114800" algn="l">
              <a:lnSpc>
                <a:spcPct val="90000"/>
              </a:lnSpc>
              <a:spcBef>
                <a:spcPts val="500"/>
              </a:spcBef>
              <a:spcAft>
                <a:spcPts val="0"/>
              </a:spcAft>
              <a:buSzPts val="1400"/>
              <a:buFont typeface="Tahoma"/>
              <a:buNone/>
              <a:defRPr/>
            </a:lvl9pPr>
          </a:lstStyle>
          <a:p/>
        </p:txBody>
      </p:sp>
      <p:sp>
        <p:nvSpPr>
          <p:cNvPr id="1963" name="Google Shape;1963;p286"/>
          <p:cNvSpPr txBox="1"/>
          <p:nvPr>
            <p:ph idx="4" type="body"/>
          </p:nvPr>
        </p:nvSpPr>
        <p:spPr>
          <a:xfrm>
            <a:off x="4629150" y="1878806"/>
            <a:ext cx="3887700" cy="2763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a:lvl1pPr>
            <a:lvl2pPr indent="-317500" lvl="1" marL="914400" algn="l">
              <a:lnSpc>
                <a:spcPct val="100000"/>
              </a:lnSpc>
              <a:spcBef>
                <a:spcPts val="560"/>
              </a:spcBef>
              <a:spcAft>
                <a:spcPts val="0"/>
              </a:spcAft>
              <a:buClr>
                <a:schemeClr val="dk1"/>
              </a:buClr>
              <a:buSzPts val="1400"/>
              <a:buFont typeface="Tahoma"/>
              <a:buChar char="–"/>
              <a:defRPr/>
            </a:lvl2pPr>
            <a:lvl3pPr indent="-317500" lvl="2" marL="1371600" algn="l">
              <a:lnSpc>
                <a:spcPct val="100000"/>
              </a:lnSpc>
              <a:spcBef>
                <a:spcPts val="480"/>
              </a:spcBef>
              <a:spcAft>
                <a:spcPts val="0"/>
              </a:spcAft>
              <a:buClr>
                <a:schemeClr val="hlink"/>
              </a:buClr>
              <a:buSzPts val="1400"/>
              <a:buFont typeface="Tahoma"/>
              <a:buChar char="•"/>
              <a:defRPr/>
            </a:lvl3pPr>
            <a:lvl4pPr indent="-317500" lvl="3" marL="1828800" algn="l">
              <a:lnSpc>
                <a:spcPct val="100000"/>
              </a:lnSpc>
              <a:spcBef>
                <a:spcPts val="400"/>
              </a:spcBef>
              <a:spcAft>
                <a:spcPts val="0"/>
              </a:spcAft>
              <a:buClr>
                <a:schemeClr val="dk1"/>
              </a:buClr>
              <a:buSzPts val="1400"/>
              <a:buFont typeface="Tahoma"/>
              <a:buChar char="–"/>
              <a:defRPr/>
            </a:lvl4pPr>
            <a:lvl5pPr indent="-317500" lvl="4" marL="2286000" algn="l">
              <a:lnSpc>
                <a:spcPct val="100000"/>
              </a:lnSpc>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964" name="Shape 1964"/>
        <p:cNvGrpSpPr/>
        <p:nvPr/>
      </p:nvGrpSpPr>
      <p:grpSpPr>
        <a:xfrm>
          <a:off x="0" y="0"/>
          <a:ext cx="0" cy="0"/>
          <a:chOff x="0" y="0"/>
          <a:chExt cx="0" cy="0"/>
        </a:xfrm>
      </p:grpSpPr>
      <p:sp>
        <p:nvSpPr>
          <p:cNvPr id="1965" name="Google Shape;1965;p287"/>
          <p:cNvSpPr txBox="1"/>
          <p:nvPr>
            <p:ph type="title"/>
          </p:nvPr>
        </p:nvSpPr>
        <p:spPr>
          <a:xfrm>
            <a:off x="457200" y="219075"/>
            <a:ext cx="8229600" cy="1038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966" name="Google Shape;1966;p287"/>
          <p:cNvSpPr txBox="1"/>
          <p:nvPr>
            <p:ph idx="1" type="body"/>
          </p:nvPr>
        </p:nvSpPr>
        <p:spPr>
          <a:xfrm>
            <a:off x="457200" y="1428750"/>
            <a:ext cx="4038600" cy="308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a:lvl1pPr>
            <a:lvl2pPr indent="-317500" lvl="1" marL="914400" algn="l">
              <a:lnSpc>
                <a:spcPct val="100000"/>
              </a:lnSpc>
              <a:spcBef>
                <a:spcPts val="560"/>
              </a:spcBef>
              <a:spcAft>
                <a:spcPts val="0"/>
              </a:spcAft>
              <a:buClr>
                <a:schemeClr val="dk1"/>
              </a:buClr>
              <a:buSzPts val="1400"/>
              <a:buFont typeface="Tahoma"/>
              <a:buChar char="–"/>
              <a:defRPr/>
            </a:lvl2pPr>
            <a:lvl3pPr indent="-317500" lvl="2" marL="1371600" algn="l">
              <a:lnSpc>
                <a:spcPct val="100000"/>
              </a:lnSpc>
              <a:spcBef>
                <a:spcPts val="480"/>
              </a:spcBef>
              <a:spcAft>
                <a:spcPts val="0"/>
              </a:spcAft>
              <a:buClr>
                <a:schemeClr val="hlink"/>
              </a:buClr>
              <a:buSzPts val="1400"/>
              <a:buFont typeface="Tahoma"/>
              <a:buChar char="•"/>
              <a:defRPr/>
            </a:lvl3pPr>
            <a:lvl4pPr indent="-317500" lvl="3" marL="1828800" algn="l">
              <a:lnSpc>
                <a:spcPct val="100000"/>
              </a:lnSpc>
              <a:spcBef>
                <a:spcPts val="400"/>
              </a:spcBef>
              <a:spcAft>
                <a:spcPts val="0"/>
              </a:spcAft>
              <a:buClr>
                <a:schemeClr val="dk1"/>
              </a:buClr>
              <a:buSzPts val="1400"/>
              <a:buFont typeface="Tahoma"/>
              <a:buChar char="–"/>
              <a:defRPr/>
            </a:lvl4pPr>
            <a:lvl5pPr indent="-317500" lvl="4" marL="2286000" algn="l">
              <a:lnSpc>
                <a:spcPct val="100000"/>
              </a:lnSpc>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
        <p:nvSpPr>
          <p:cNvPr id="1967" name="Google Shape;1967;p287"/>
          <p:cNvSpPr txBox="1"/>
          <p:nvPr>
            <p:ph idx="2" type="body"/>
          </p:nvPr>
        </p:nvSpPr>
        <p:spPr>
          <a:xfrm>
            <a:off x="4648200" y="1428750"/>
            <a:ext cx="4038600" cy="308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a:lvl1pPr>
            <a:lvl2pPr indent="-317500" lvl="1" marL="914400" algn="l">
              <a:lnSpc>
                <a:spcPct val="100000"/>
              </a:lnSpc>
              <a:spcBef>
                <a:spcPts val="560"/>
              </a:spcBef>
              <a:spcAft>
                <a:spcPts val="0"/>
              </a:spcAft>
              <a:buClr>
                <a:schemeClr val="dk1"/>
              </a:buClr>
              <a:buSzPts val="1400"/>
              <a:buFont typeface="Tahoma"/>
              <a:buChar char="–"/>
              <a:defRPr/>
            </a:lvl2pPr>
            <a:lvl3pPr indent="-317500" lvl="2" marL="1371600" algn="l">
              <a:lnSpc>
                <a:spcPct val="100000"/>
              </a:lnSpc>
              <a:spcBef>
                <a:spcPts val="480"/>
              </a:spcBef>
              <a:spcAft>
                <a:spcPts val="0"/>
              </a:spcAft>
              <a:buClr>
                <a:schemeClr val="hlink"/>
              </a:buClr>
              <a:buSzPts val="1400"/>
              <a:buFont typeface="Tahoma"/>
              <a:buChar char="•"/>
              <a:defRPr/>
            </a:lvl3pPr>
            <a:lvl4pPr indent="-317500" lvl="3" marL="1828800" algn="l">
              <a:lnSpc>
                <a:spcPct val="100000"/>
              </a:lnSpc>
              <a:spcBef>
                <a:spcPts val="400"/>
              </a:spcBef>
              <a:spcAft>
                <a:spcPts val="0"/>
              </a:spcAft>
              <a:buClr>
                <a:schemeClr val="dk1"/>
              </a:buClr>
              <a:buSzPts val="1400"/>
              <a:buFont typeface="Tahoma"/>
              <a:buChar char="–"/>
              <a:defRPr/>
            </a:lvl4pPr>
            <a:lvl5pPr indent="-317500" lvl="4" marL="2286000" algn="l">
              <a:lnSpc>
                <a:spcPct val="100000"/>
              </a:lnSpc>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68" name="Shape 1968"/>
        <p:cNvGrpSpPr/>
        <p:nvPr/>
      </p:nvGrpSpPr>
      <p:grpSpPr>
        <a:xfrm>
          <a:off x="0" y="0"/>
          <a:ext cx="0" cy="0"/>
          <a:chOff x="0" y="0"/>
          <a:chExt cx="0" cy="0"/>
        </a:xfrm>
      </p:grpSpPr>
      <p:sp>
        <p:nvSpPr>
          <p:cNvPr id="1969" name="Google Shape;1969;p288"/>
          <p:cNvSpPr txBox="1"/>
          <p:nvPr>
            <p:ph type="title"/>
          </p:nvPr>
        </p:nvSpPr>
        <p:spPr>
          <a:xfrm>
            <a:off x="623888" y="1282304"/>
            <a:ext cx="7886700" cy="2139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970" name="Google Shape;1970;p288"/>
          <p:cNvSpPr txBox="1"/>
          <p:nvPr>
            <p:ph idx="1" type="body"/>
          </p:nvPr>
        </p:nvSpPr>
        <p:spPr>
          <a:xfrm>
            <a:off x="623888" y="3442097"/>
            <a:ext cx="7886700" cy="11253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Font typeface="Tahoma"/>
              <a:buNone/>
              <a:defRPr/>
            </a:lvl1pPr>
            <a:lvl2pPr indent="-228600" lvl="1" marL="914400" algn="l">
              <a:lnSpc>
                <a:spcPct val="100000"/>
              </a:lnSpc>
              <a:spcBef>
                <a:spcPts val="560"/>
              </a:spcBef>
              <a:spcAft>
                <a:spcPts val="0"/>
              </a:spcAft>
              <a:buSzPts val="1400"/>
              <a:buFont typeface="Tahoma"/>
              <a:buNone/>
              <a:defRPr/>
            </a:lvl2pPr>
            <a:lvl3pPr indent="-228600" lvl="2" marL="1371600" algn="l">
              <a:lnSpc>
                <a:spcPct val="100000"/>
              </a:lnSpc>
              <a:spcBef>
                <a:spcPts val="480"/>
              </a:spcBef>
              <a:spcAft>
                <a:spcPts val="0"/>
              </a:spcAft>
              <a:buSzPts val="1400"/>
              <a:buFont typeface="Tahoma"/>
              <a:buNone/>
              <a:defRPr/>
            </a:lvl3pPr>
            <a:lvl4pPr indent="-228600" lvl="3" marL="1828800" algn="l">
              <a:lnSpc>
                <a:spcPct val="100000"/>
              </a:lnSpc>
              <a:spcBef>
                <a:spcPts val="400"/>
              </a:spcBef>
              <a:spcAft>
                <a:spcPts val="0"/>
              </a:spcAft>
              <a:buSzPts val="1400"/>
              <a:buFont typeface="Tahoma"/>
              <a:buNone/>
              <a:defRPr/>
            </a:lvl4pPr>
            <a:lvl5pPr indent="-228600" lvl="4" marL="2286000" algn="l">
              <a:lnSpc>
                <a:spcPct val="100000"/>
              </a:lnSpc>
              <a:spcBef>
                <a:spcPts val="400"/>
              </a:spcBef>
              <a:spcAft>
                <a:spcPts val="0"/>
              </a:spcAft>
              <a:buSzPts val="1400"/>
              <a:buFont typeface="Tahoma"/>
              <a:buNone/>
              <a:defRPr/>
            </a:lvl5pPr>
            <a:lvl6pPr indent="-228600" lvl="5" marL="2743200" algn="l">
              <a:lnSpc>
                <a:spcPct val="90000"/>
              </a:lnSpc>
              <a:spcBef>
                <a:spcPts val="500"/>
              </a:spcBef>
              <a:spcAft>
                <a:spcPts val="0"/>
              </a:spcAft>
              <a:buSzPts val="1400"/>
              <a:buFont typeface="Tahoma"/>
              <a:buNone/>
              <a:defRPr/>
            </a:lvl6pPr>
            <a:lvl7pPr indent="-228600" lvl="6" marL="3200400" algn="l">
              <a:lnSpc>
                <a:spcPct val="90000"/>
              </a:lnSpc>
              <a:spcBef>
                <a:spcPts val="500"/>
              </a:spcBef>
              <a:spcAft>
                <a:spcPts val="0"/>
              </a:spcAft>
              <a:buSzPts val="1400"/>
              <a:buFont typeface="Tahoma"/>
              <a:buNone/>
              <a:defRPr/>
            </a:lvl7pPr>
            <a:lvl8pPr indent="-228600" lvl="7" marL="3657600" algn="l">
              <a:lnSpc>
                <a:spcPct val="90000"/>
              </a:lnSpc>
              <a:spcBef>
                <a:spcPts val="500"/>
              </a:spcBef>
              <a:spcAft>
                <a:spcPts val="0"/>
              </a:spcAft>
              <a:buSzPts val="1400"/>
              <a:buFont typeface="Tahoma"/>
              <a:buNone/>
              <a:defRPr/>
            </a:lvl8pPr>
            <a:lvl9pPr indent="-228600" lvl="8" marL="4114800" algn="l">
              <a:lnSpc>
                <a:spcPct val="90000"/>
              </a:lnSpc>
              <a:spcBef>
                <a:spcPts val="500"/>
              </a:spcBef>
              <a:spcAft>
                <a:spcPts val="0"/>
              </a:spcAft>
              <a:buSzPts val="1400"/>
              <a:buFont typeface="Tahoma"/>
              <a:buNone/>
              <a:defRPr/>
            </a:lvl9pPr>
          </a:lstStyle>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type="tx">
  <p:cSld name="TITLE_AND_BODY">
    <p:spTree>
      <p:nvGrpSpPr>
        <p:cNvPr id="1975" name="Shape 1975"/>
        <p:cNvGrpSpPr/>
        <p:nvPr/>
      </p:nvGrpSpPr>
      <p:grpSpPr>
        <a:xfrm>
          <a:off x="0" y="0"/>
          <a:ext cx="0" cy="0"/>
          <a:chOff x="0" y="0"/>
          <a:chExt cx="0" cy="0"/>
        </a:xfrm>
      </p:grpSpPr>
      <p:sp>
        <p:nvSpPr>
          <p:cNvPr id="1976" name="Google Shape;1976;p290"/>
          <p:cNvSpPr txBox="1"/>
          <p:nvPr>
            <p:ph idx="12" type="sldNum"/>
          </p:nvPr>
        </p:nvSpPr>
        <p:spPr>
          <a:xfrm>
            <a:off x="6553200" y="4683919"/>
            <a:ext cx="2133600" cy="2166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368300" lvl="1" marL="368300" rtl="0" algn="r">
              <a:spcBef>
                <a:spcPts val="0"/>
              </a:spcBef>
              <a:spcAft>
                <a:spcPts val="0"/>
              </a:spcAft>
              <a:buClr>
                <a:srgbClr val="000000"/>
              </a:buClr>
              <a:buSzPts val="1400"/>
              <a:buFont typeface="Arial"/>
              <a:buChar char="○"/>
            </a:pPr>
            <a:r>
              <a:t/>
            </a:r>
            <a:endParaRPr/>
          </a:p>
          <a:p>
            <a:pPr indent="-825500" lvl="2" marL="825500" rtl="0" algn="r">
              <a:spcBef>
                <a:spcPts val="0"/>
              </a:spcBef>
              <a:spcAft>
                <a:spcPts val="0"/>
              </a:spcAft>
              <a:buClr>
                <a:srgbClr val="000000"/>
              </a:buClr>
              <a:buSzPts val="1400"/>
              <a:buFont typeface="Arial"/>
              <a:buChar char="■"/>
            </a:pPr>
            <a:r>
              <a:t/>
            </a:r>
            <a:endParaRPr/>
          </a:p>
          <a:p>
            <a:pPr indent="-1282700" lvl="3" marL="1282700" rtl="0" algn="r">
              <a:spcBef>
                <a:spcPts val="0"/>
              </a:spcBef>
              <a:spcAft>
                <a:spcPts val="0"/>
              </a:spcAft>
              <a:buClr>
                <a:srgbClr val="000000"/>
              </a:buClr>
              <a:buSzPts val="1400"/>
              <a:buFont typeface="Arial"/>
              <a:buChar char="●"/>
            </a:pPr>
            <a:r>
              <a:t/>
            </a:r>
            <a:endParaRPr/>
          </a:p>
          <a:p>
            <a:pPr indent="-1739900" lvl="4" marL="1739900" rtl="0" algn="r">
              <a:spcBef>
                <a:spcPts val="0"/>
              </a:spcBef>
              <a:spcAft>
                <a:spcPts val="0"/>
              </a:spcAft>
              <a:buClr>
                <a:srgbClr val="000000"/>
              </a:buClr>
              <a:buSzPts val="1400"/>
              <a:buFont typeface="Arial"/>
              <a:buChar char="○"/>
            </a:pPr>
            <a:r>
              <a:t/>
            </a:r>
            <a:endParaRPr/>
          </a:p>
          <a:p>
            <a:pPr indent="0" lvl="5" marL="0" rtl="0" algn="r">
              <a:spcBef>
                <a:spcPts val="0"/>
              </a:spcBef>
              <a:spcAft>
                <a:spcPts val="0"/>
              </a:spcAft>
              <a:buClr>
                <a:srgbClr val="000000"/>
              </a:buClr>
              <a:buSzPts val="1400"/>
              <a:buFont typeface="Arial"/>
              <a:buChar char="■"/>
            </a:pPr>
            <a:r>
              <a:t/>
            </a:r>
            <a:endParaRPr/>
          </a:p>
          <a:p>
            <a:pPr indent="0" lvl="6" marL="0" rtl="0" algn="r">
              <a:spcBef>
                <a:spcPts val="0"/>
              </a:spcBef>
              <a:spcAft>
                <a:spcPts val="0"/>
              </a:spcAft>
              <a:buClr>
                <a:srgbClr val="000000"/>
              </a:buClr>
              <a:buSzPts val="1400"/>
              <a:buFont typeface="Arial"/>
              <a:buChar char="●"/>
            </a:pPr>
            <a:r>
              <a:t/>
            </a:r>
            <a:endParaRPr/>
          </a:p>
          <a:p>
            <a:pPr indent="0" lvl="7" marL="0" rtl="0" algn="r">
              <a:spcBef>
                <a:spcPts val="0"/>
              </a:spcBef>
              <a:spcAft>
                <a:spcPts val="0"/>
              </a:spcAft>
              <a:buClr>
                <a:srgbClr val="000000"/>
              </a:buClr>
              <a:buSzPts val="1400"/>
              <a:buFont typeface="Arial"/>
              <a:buChar char="○"/>
            </a:pPr>
            <a:r>
              <a:t/>
            </a:r>
            <a:endParaRPr/>
          </a:p>
          <a:p>
            <a:pPr indent="0" lvl="8" marL="0" rtl="0" algn="r">
              <a:spcBef>
                <a:spcPts val="0"/>
              </a:spcBef>
              <a:spcAft>
                <a:spcPts val="0"/>
              </a:spcAft>
              <a:buClr>
                <a:srgbClr val="000000"/>
              </a:buClr>
              <a:buSzPts val="1400"/>
              <a:buFont typeface="Arial"/>
              <a:buChar char="■"/>
            </a:pPr>
            <a:r>
              <a:t/>
            </a:r>
            <a:endParaRPr/>
          </a:p>
        </p:txBody>
      </p:sp>
      <p:sp>
        <p:nvSpPr>
          <p:cNvPr id="1977" name="Google Shape;1977;p290"/>
          <p:cNvSpPr txBox="1"/>
          <p:nvPr>
            <p:ph type="title"/>
          </p:nvPr>
        </p:nvSpPr>
        <p:spPr>
          <a:xfrm>
            <a:off x="685800" y="1383506"/>
            <a:ext cx="7772400" cy="1531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978" name="Google Shape;1978;p290"/>
          <p:cNvSpPr txBox="1"/>
          <p:nvPr>
            <p:ph idx="1" type="body"/>
          </p:nvPr>
        </p:nvSpPr>
        <p:spPr>
          <a:xfrm>
            <a:off x="1371600" y="2914650"/>
            <a:ext cx="6400800" cy="2229000"/>
          </a:xfrm>
          <a:prstGeom prst="rect">
            <a:avLst/>
          </a:prstGeom>
          <a:noFill/>
          <a:ln>
            <a:noFill/>
          </a:ln>
        </p:spPr>
        <p:txBody>
          <a:bodyPr anchorCtr="0" anchor="t" bIns="91425" lIns="91425" spcFirstLastPara="1" rIns="91425" wrap="square" tIns="91425">
            <a:noAutofit/>
          </a:bodyPr>
          <a:lstStyle>
            <a:lvl1pPr indent="-228600" lvl="0" marL="457200" algn="ctr">
              <a:lnSpc>
                <a:spcPct val="100000"/>
              </a:lnSpc>
              <a:spcBef>
                <a:spcPts val="700"/>
              </a:spcBef>
              <a:spcAft>
                <a:spcPts val="0"/>
              </a:spcAft>
              <a:buSzPts val="1400"/>
              <a:buFont typeface="Arial"/>
              <a:buNone/>
              <a:defRPr/>
            </a:lvl1pPr>
            <a:lvl2pPr indent="-228600" lvl="1" marL="914400" algn="ctr">
              <a:lnSpc>
                <a:spcPct val="100000"/>
              </a:lnSpc>
              <a:spcBef>
                <a:spcPts val="700"/>
              </a:spcBef>
              <a:spcAft>
                <a:spcPts val="0"/>
              </a:spcAft>
              <a:buSzPts val="1400"/>
              <a:buFont typeface="Arial"/>
              <a:buNone/>
              <a:defRPr/>
            </a:lvl2pPr>
            <a:lvl3pPr indent="-228600" lvl="2" marL="1371600" algn="ctr">
              <a:lnSpc>
                <a:spcPct val="100000"/>
              </a:lnSpc>
              <a:spcBef>
                <a:spcPts val="700"/>
              </a:spcBef>
              <a:spcAft>
                <a:spcPts val="0"/>
              </a:spcAft>
              <a:buSzPts val="1400"/>
              <a:buFont typeface="Arial"/>
              <a:buNone/>
              <a:defRPr/>
            </a:lvl3pPr>
            <a:lvl4pPr indent="-228600" lvl="3" marL="1828800" algn="ctr">
              <a:lnSpc>
                <a:spcPct val="100000"/>
              </a:lnSpc>
              <a:spcBef>
                <a:spcPts val="700"/>
              </a:spcBef>
              <a:spcAft>
                <a:spcPts val="0"/>
              </a:spcAft>
              <a:buSzPts val="1400"/>
              <a:buFont typeface="Arial"/>
              <a:buNone/>
              <a:defRPr/>
            </a:lvl4pPr>
            <a:lvl5pPr indent="-228600" lvl="4" marL="2286000" algn="ctr">
              <a:lnSpc>
                <a:spcPct val="100000"/>
              </a:lnSpc>
              <a:spcBef>
                <a:spcPts val="700"/>
              </a:spcBef>
              <a:spcAft>
                <a:spcPts val="0"/>
              </a:spcAft>
              <a:buSzPts val="1400"/>
              <a:buFont typeface="Arial"/>
              <a:buNone/>
              <a:defRPr/>
            </a:lvl5pPr>
            <a:lvl6pPr indent="-317500" lvl="5" marL="2743200" algn="l">
              <a:lnSpc>
                <a:spcPct val="100000"/>
              </a:lnSpc>
              <a:spcBef>
                <a:spcPts val="700"/>
              </a:spcBef>
              <a:spcAft>
                <a:spcPts val="0"/>
              </a:spcAft>
              <a:buSzPts val="1400"/>
              <a:buChar char="•"/>
              <a:defRPr/>
            </a:lvl6pPr>
            <a:lvl7pPr indent="-317500" lvl="6" marL="3200400" algn="l">
              <a:lnSpc>
                <a:spcPct val="100000"/>
              </a:lnSpc>
              <a:spcBef>
                <a:spcPts val="700"/>
              </a:spcBef>
              <a:spcAft>
                <a:spcPts val="0"/>
              </a:spcAft>
              <a:buSzPts val="1400"/>
              <a:buChar char="•"/>
              <a:defRPr/>
            </a:lvl7pPr>
            <a:lvl8pPr indent="-317500" lvl="7" marL="3657600" algn="l">
              <a:lnSpc>
                <a:spcPct val="100000"/>
              </a:lnSpc>
              <a:spcBef>
                <a:spcPts val="700"/>
              </a:spcBef>
              <a:spcAft>
                <a:spcPts val="0"/>
              </a:spcAft>
              <a:buSzPts val="1400"/>
              <a:buChar char="•"/>
              <a:defRPr/>
            </a:lvl8pPr>
            <a:lvl9pPr indent="-317500" lvl="8" marL="4114800" algn="l">
              <a:lnSpc>
                <a:spcPct val="100000"/>
              </a:lnSpc>
              <a:spcBef>
                <a:spcPts val="700"/>
              </a:spcBef>
              <a:spcAft>
                <a:spcPts val="0"/>
              </a:spcAft>
              <a:buSzPts val="1400"/>
              <a:buChar char="•"/>
              <a:defRPr/>
            </a:lvl9pPr>
          </a:lstStyle>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p:cSld name="Default">
    <p:spTree>
      <p:nvGrpSpPr>
        <p:cNvPr id="1979" name="Shape 1979"/>
        <p:cNvGrpSpPr/>
        <p:nvPr/>
      </p:nvGrpSpPr>
      <p:grpSpPr>
        <a:xfrm>
          <a:off x="0" y="0"/>
          <a:ext cx="0" cy="0"/>
          <a:chOff x="0" y="0"/>
          <a:chExt cx="0" cy="0"/>
        </a:xfrm>
      </p:grpSpPr>
      <p:sp>
        <p:nvSpPr>
          <p:cNvPr id="1980" name="Google Shape;1980;p291"/>
          <p:cNvSpPr txBox="1"/>
          <p:nvPr>
            <p:ph idx="12" type="sldNum"/>
          </p:nvPr>
        </p:nvSpPr>
        <p:spPr>
          <a:xfrm>
            <a:off x="6553200" y="4683919"/>
            <a:ext cx="2133600" cy="2166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368300" lvl="1" marL="368300" rtl="0" algn="r">
              <a:spcBef>
                <a:spcPts val="0"/>
              </a:spcBef>
              <a:spcAft>
                <a:spcPts val="0"/>
              </a:spcAft>
              <a:buClr>
                <a:srgbClr val="000000"/>
              </a:buClr>
              <a:buSzPts val="1400"/>
              <a:buFont typeface="Arial"/>
              <a:buChar char="○"/>
            </a:pPr>
            <a:r>
              <a:t/>
            </a:r>
            <a:endParaRPr/>
          </a:p>
          <a:p>
            <a:pPr indent="-825500" lvl="2" marL="825500" rtl="0" algn="r">
              <a:spcBef>
                <a:spcPts val="0"/>
              </a:spcBef>
              <a:spcAft>
                <a:spcPts val="0"/>
              </a:spcAft>
              <a:buClr>
                <a:srgbClr val="000000"/>
              </a:buClr>
              <a:buSzPts val="1400"/>
              <a:buFont typeface="Arial"/>
              <a:buChar char="■"/>
            </a:pPr>
            <a:r>
              <a:t/>
            </a:r>
            <a:endParaRPr/>
          </a:p>
          <a:p>
            <a:pPr indent="-1282700" lvl="3" marL="1282700" rtl="0" algn="r">
              <a:spcBef>
                <a:spcPts val="0"/>
              </a:spcBef>
              <a:spcAft>
                <a:spcPts val="0"/>
              </a:spcAft>
              <a:buClr>
                <a:srgbClr val="000000"/>
              </a:buClr>
              <a:buSzPts val="1400"/>
              <a:buFont typeface="Arial"/>
              <a:buChar char="●"/>
            </a:pPr>
            <a:r>
              <a:t/>
            </a:r>
            <a:endParaRPr/>
          </a:p>
          <a:p>
            <a:pPr indent="-1739900" lvl="4" marL="1739900" rtl="0" algn="r">
              <a:spcBef>
                <a:spcPts val="0"/>
              </a:spcBef>
              <a:spcAft>
                <a:spcPts val="0"/>
              </a:spcAft>
              <a:buClr>
                <a:srgbClr val="000000"/>
              </a:buClr>
              <a:buSzPts val="1400"/>
              <a:buFont typeface="Arial"/>
              <a:buChar char="○"/>
            </a:pPr>
            <a:r>
              <a:t/>
            </a:r>
            <a:endParaRPr/>
          </a:p>
          <a:p>
            <a:pPr indent="0" lvl="5" marL="0" rtl="0" algn="r">
              <a:spcBef>
                <a:spcPts val="0"/>
              </a:spcBef>
              <a:spcAft>
                <a:spcPts val="0"/>
              </a:spcAft>
              <a:buClr>
                <a:srgbClr val="000000"/>
              </a:buClr>
              <a:buSzPts val="1400"/>
              <a:buFont typeface="Arial"/>
              <a:buChar char="■"/>
            </a:pPr>
            <a:r>
              <a:t/>
            </a:r>
            <a:endParaRPr/>
          </a:p>
          <a:p>
            <a:pPr indent="0" lvl="6" marL="0" rtl="0" algn="r">
              <a:spcBef>
                <a:spcPts val="0"/>
              </a:spcBef>
              <a:spcAft>
                <a:spcPts val="0"/>
              </a:spcAft>
              <a:buClr>
                <a:srgbClr val="000000"/>
              </a:buClr>
              <a:buSzPts val="1400"/>
              <a:buFont typeface="Arial"/>
              <a:buChar char="●"/>
            </a:pPr>
            <a:r>
              <a:t/>
            </a:r>
            <a:endParaRPr/>
          </a:p>
          <a:p>
            <a:pPr indent="0" lvl="7" marL="0" rtl="0" algn="r">
              <a:spcBef>
                <a:spcPts val="0"/>
              </a:spcBef>
              <a:spcAft>
                <a:spcPts val="0"/>
              </a:spcAft>
              <a:buClr>
                <a:srgbClr val="000000"/>
              </a:buClr>
              <a:buSzPts val="1400"/>
              <a:buFont typeface="Arial"/>
              <a:buChar char="○"/>
            </a:pPr>
            <a:r>
              <a:t/>
            </a:r>
            <a:endParaRPr/>
          </a:p>
          <a:p>
            <a:pPr indent="0" lvl="8" marL="0" rtl="0" algn="r">
              <a:spcBef>
                <a:spcPts val="0"/>
              </a:spcBef>
              <a:spcAft>
                <a:spcPts val="0"/>
              </a:spcAft>
              <a:buClr>
                <a:srgbClr val="000000"/>
              </a:buClr>
              <a:buSzPts val="1400"/>
              <a:buFont typeface="Arial"/>
              <a:buChar char="■"/>
            </a:pPr>
            <a:r>
              <a:t/>
            </a:r>
            <a:endParaRPr/>
          </a:p>
        </p:txBody>
      </p:sp>
      <p:sp>
        <p:nvSpPr>
          <p:cNvPr id="1981" name="Google Shape;1981;p291"/>
          <p:cNvSpPr txBox="1"/>
          <p:nvPr>
            <p:ph type="title"/>
          </p:nvPr>
        </p:nvSpPr>
        <p:spPr>
          <a:xfrm>
            <a:off x="457200" y="69056"/>
            <a:ext cx="8229600" cy="1131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982" name="Google Shape;1982;p291"/>
          <p:cNvSpPr txBox="1"/>
          <p:nvPr>
            <p:ph idx="1" type="body"/>
          </p:nvPr>
        </p:nvSpPr>
        <p:spPr>
          <a:xfrm>
            <a:off x="457200" y="1200150"/>
            <a:ext cx="8229600" cy="39432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700"/>
              </a:spcBef>
              <a:spcAft>
                <a:spcPts val="0"/>
              </a:spcAft>
              <a:buSzPts val="1400"/>
              <a:buFont typeface="Arial"/>
              <a:buChar char="»"/>
              <a:defRPr/>
            </a:lvl1pPr>
            <a:lvl2pPr indent="-317500" lvl="1" marL="914400" algn="l">
              <a:lnSpc>
                <a:spcPct val="100000"/>
              </a:lnSpc>
              <a:spcBef>
                <a:spcPts val="700"/>
              </a:spcBef>
              <a:spcAft>
                <a:spcPts val="0"/>
              </a:spcAft>
              <a:buSzPts val="1400"/>
              <a:buFont typeface="Arial"/>
              <a:buChar char="–"/>
              <a:defRPr/>
            </a:lvl2pPr>
            <a:lvl3pPr indent="-317500" lvl="2" marL="1371600" algn="l">
              <a:lnSpc>
                <a:spcPct val="100000"/>
              </a:lnSpc>
              <a:spcBef>
                <a:spcPts val="700"/>
              </a:spcBef>
              <a:spcAft>
                <a:spcPts val="0"/>
              </a:spcAft>
              <a:buSzPts val="1400"/>
              <a:buFont typeface="Arial"/>
              <a:buChar char="•"/>
              <a:defRPr/>
            </a:lvl3pPr>
            <a:lvl4pPr indent="-317500" lvl="3" marL="1828800" algn="l">
              <a:lnSpc>
                <a:spcPct val="100000"/>
              </a:lnSpc>
              <a:spcBef>
                <a:spcPts val="700"/>
              </a:spcBef>
              <a:spcAft>
                <a:spcPts val="0"/>
              </a:spcAft>
              <a:buSzPts val="1400"/>
              <a:buFont typeface="Arial"/>
              <a:buChar char="–"/>
              <a:defRPr/>
            </a:lvl4pPr>
            <a:lvl5pPr indent="-317500" lvl="4" marL="2286000" algn="l">
              <a:lnSpc>
                <a:spcPct val="100000"/>
              </a:lnSpc>
              <a:spcBef>
                <a:spcPts val="700"/>
              </a:spcBef>
              <a:spcAft>
                <a:spcPts val="0"/>
              </a:spcAft>
              <a:buSzPts val="1400"/>
              <a:buFont typeface="Arial"/>
              <a:buChar char="»"/>
              <a:defRPr/>
            </a:lvl5pPr>
            <a:lvl6pPr indent="-317500" lvl="5" marL="2743200" algn="l">
              <a:lnSpc>
                <a:spcPct val="100000"/>
              </a:lnSpc>
              <a:spcBef>
                <a:spcPts val="700"/>
              </a:spcBef>
              <a:spcAft>
                <a:spcPts val="0"/>
              </a:spcAft>
              <a:buSzPts val="1400"/>
              <a:buFont typeface="Arial"/>
              <a:buChar char="•"/>
              <a:defRPr/>
            </a:lvl6pPr>
            <a:lvl7pPr indent="-317500" lvl="6" marL="3200400" algn="l">
              <a:lnSpc>
                <a:spcPct val="100000"/>
              </a:lnSpc>
              <a:spcBef>
                <a:spcPts val="700"/>
              </a:spcBef>
              <a:spcAft>
                <a:spcPts val="0"/>
              </a:spcAft>
              <a:buSzPts val="1400"/>
              <a:buFont typeface="Arial"/>
              <a:buChar char="•"/>
              <a:defRPr/>
            </a:lvl7pPr>
            <a:lvl8pPr indent="-317500" lvl="7" marL="3657600" algn="l">
              <a:lnSpc>
                <a:spcPct val="100000"/>
              </a:lnSpc>
              <a:spcBef>
                <a:spcPts val="700"/>
              </a:spcBef>
              <a:spcAft>
                <a:spcPts val="0"/>
              </a:spcAft>
              <a:buSzPts val="1400"/>
              <a:buFont typeface="Arial"/>
              <a:buChar char="•"/>
              <a:defRPr/>
            </a:lvl8pPr>
            <a:lvl9pPr indent="-317500" lvl="8" marL="4114800" algn="l">
              <a:lnSpc>
                <a:spcPct val="100000"/>
              </a:lnSpc>
              <a:spcBef>
                <a:spcPts val="700"/>
              </a:spcBef>
              <a:spcAft>
                <a:spcPts val="0"/>
              </a:spcAft>
              <a:buSzPts val="1400"/>
              <a:buFont typeface="Arial"/>
              <a:buChar char="•"/>
              <a:defRPr/>
            </a:lvl9pPr>
          </a:lstStyle>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 type="obj">
  <p:cSld name="OBJECT">
    <p:spTree>
      <p:nvGrpSpPr>
        <p:cNvPr id="1994" name="Shape 1994"/>
        <p:cNvGrpSpPr/>
        <p:nvPr/>
      </p:nvGrpSpPr>
      <p:grpSpPr>
        <a:xfrm>
          <a:off x="0" y="0"/>
          <a:ext cx="0" cy="0"/>
          <a:chOff x="0" y="0"/>
          <a:chExt cx="0" cy="0"/>
        </a:xfrm>
      </p:grpSpPr>
      <p:sp>
        <p:nvSpPr>
          <p:cNvPr id="1995" name="Google Shape;1995;p293"/>
          <p:cNvSpPr txBox="1"/>
          <p:nvPr>
            <p:ph type="title"/>
          </p:nvPr>
        </p:nvSpPr>
        <p:spPr>
          <a:xfrm>
            <a:off x="457200" y="528066"/>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2"/>
              </a:buClr>
              <a:buSzPts val="1400"/>
              <a:buNone/>
              <a:defRPr b="0" sz="5000">
                <a:solidFill>
                  <a:schemeClr val="dk2"/>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996" name="Google Shape;1996;p293"/>
          <p:cNvSpPr txBox="1"/>
          <p:nvPr>
            <p:ph idx="1" type="body"/>
          </p:nvPr>
        </p:nvSpPr>
        <p:spPr>
          <a:xfrm>
            <a:off x="457200" y="1451610"/>
            <a:ext cx="8229600" cy="3291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520"/>
              </a:spcBef>
              <a:spcAft>
                <a:spcPts val="0"/>
              </a:spcAft>
              <a:buClr>
                <a:schemeClr val="accent3"/>
              </a:buClr>
              <a:buSzPts val="1400"/>
              <a:buChar char="●"/>
              <a:defRPr sz="2600">
                <a:solidFill>
                  <a:schemeClr val="dk1"/>
                </a:solidFill>
              </a:defRPr>
            </a:lvl1pPr>
            <a:lvl2pPr indent="-317500" lvl="1" marL="914400" algn="l">
              <a:lnSpc>
                <a:spcPct val="100000"/>
              </a:lnSpc>
              <a:spcBef>
                <a:spcPts val="0"/>
              </a:spcBef>
              <a:spcAft>
                <a:spcPts val="0"/>
              </a:spcAft>
              <a:buClr>
                <a:schemeClr val="accent1"/>
              </a:buClr>
              <a:buSzPts val="1400"/>
              <a:buChar char="●"/>
              <a:defRPr sz="2400">
                <a:solidFill>
                  <a:schemeClr val="dk1"/>
                </a:solidFill>
              </a:defRPr>
            </a:lvl2pPr>
            <a:lvl3pPr indent="-317500" lvl="2" marL="1371600" algn="l">
              <a:lnSpc>
                <a:spcPct val="100000"/>
              </a:lnSpc>
              <a:spcBef>
                <a:spcPts val="0"/>
              </a:spcBef>
              <a:spcAft>
                <a:spcPts val="0"/>
              </a:spcAft>
              <a:buClr>
                <a:schemeClr val="accent2"/>
              </a:buClr>
              <a:buSzPts val="1400"/>
              <a:buChar char="●"/>
              <a:defRPr sz="2100">
                <a:solidFill>
                  <a:schemeClr val="dk1"/>
                </a:solidFill>
              </a:defRPr>
            </a:lvl3pPr>
            <a:lvl4pPr indent="-317500" lvl="3" marL="1828800" algn="l">
              <a:lnSpc>
                <a:spcPct val="100000"/>
              </a:lnSpc>
              <a:spcBef>
                <a:spcPts val="0"/>
              </a:spcBef>
              <a:spcAft>
                <a:spcPts val="0"/>
              </a:spcAft>
              <a:buClr>
                <a:schemeClr val="accent3"/>
              </a:buClr>
              <a:buSzPts val="1400"/>
              <a:buChar char="●"/>
              <a:defRPr sz="2000">
                <a:solidFill>
                  <a:schemeClr val="dk1"/>
                </a:solidFill>
              </a:defRPr>
            </a:lvl4pPr>
            <a:lvl5pPr indent="-317500" lvl="4" marL="2286000" algn="l">
              <a:lnSpc>
                <a:spcPct val="100000"/>
              </a:lnSpc>
              <a:spcBef>
                <a:spcPts val="0"/>
              </a:spcBef>
              <a:spcAft>
                <a:spcPts val="0"/>
              </a:spcAft>
              <a:buClr>
                <a:schemeClr val="accent4"/>
              </a:buClr>
              <a:buSzPts val="1400"/>
              <a:buChar char="●"/>
              <a:defRPr sz="2000">
                <a:solidFill>
                  <a:schemeClr val="dk1"/>
                </a:solidFill>
              </a:defRPr>
            </a:lvl5pPr>
            <a:lvl6pPr indent="-317500" lvl="5" marL="2743200" algn="l">
              <a:lnSpc>
                <a:spcPct val="100000"/>
              </a:lnSpc>
              <a:spcBef>
                <a:spcPts val="0"/>
              </a:spcBef>
              <a:spcAft>
                <a:spcPts val="0"/>
              </a:spcAft>
              <a:buClr>
                <a:schemeClr val="accent5"/>
              </a:buClr>
              <a:buSzPts val="1400"/>
              <a:buChar char="●"/>
              <a:defRPr sz="1800">
                <a:solidFill>
                  <a:schemeClr val="dk1"/>
                </a:solidFill>
              </a:defRPr>
            </a:lvl6pPr>
            <a:lvl7pPr indent="-317500" lvl="6" marL="3200400" algn="l">
              <a:lnSpc>
                <a:spcPct val="100000"/>
              </a:lnSpc>
              <a:spcBef>
                <a:spcPts val="0"/>
              </a:spcBef>
              <a:spcAft>
                <a:spcPts val="0"/>
              </a:spcAft>
              <a:buClr>
                <a:schemeClr val="accent6"/>
              </a:buClr>
              <a:buSzPts val="1400"/>
              <a:buChar char="●"/>
              <a:defRPr sz="1600">
                <a:solidFill>
                  <a:schemeClr val="dk1"/>
                </a:solidFill>
              </a:defRPr>
            </a:lvl7pPr>
            <a:lvl8pPr indent="-317500" lvl="7" marL="3657600" algn="l">
              <a:lnSpc>
                <a:spcPct val="100000"/>
              </a:lnSpc>
              <a:spcBef>
                <a:spcPts val="0"/>
              </a:spcBef>
              <a:spcAft>
                <a:spcPts val="0"/>
              </a:spcAft>
              <a:buClr>
                <a:schemeClr val="dk2"/>
              </a:buClr>
              <a:buSzPts val="1400"/>
              <a:buChar char="●"/>
              <a:defRPr sz="1600">
                <a:solidFill>
                  <a:schemeClr val="dk1"/>
                </a:solidFill>
              </a:defRPr>
            </a:lvl8pPr>
            <a:lvl9pPr indent="-317500" lvl="8" marL="4114800" algn="l">
              <a:lnSpc>
                <a:spcPct val="100000"/>
              </a:lnSpc>
              <a:spcBef>
                <a:spcPts val="0"/>
              </a:spcBef>
              <a:spcAft>
                <a:spcPts val="0"/>
              </a:spcAft>
              <a:buClr>
                <a:schemeClr val="dk2"/>
              </a:buClr>
              <a:buSzPts val="1400"/>
              <a:buChar char="●"/>
              <a:defRPr sz="1400">
                <a:solidFill>
                  <a:schemeClr val="dk1"/>
                </a:solidFill>
              </a:defRPr>
            </a:lvl9pPr>
          </a:lstStyle>
          <a:p/>
        </p:txBody>
      </p:sp>
      <p:sp>
        <p:nvSpPr>
          <p:cNvPr id="1997" name="Google Shape;1997;p293"/>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1998" name="Google Shape;1998;p293"/>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1999" name="Google Shape;1999;p293"/>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Custom Layout">
  <p:cSld name="3_Custom Layout">
    <p:spTree>
      <p:nvGrpSpPr>
        <p:cNvPr id="182" name="Shape 182"/>
        <p:cNvGrpSpPr/>
        <p:nvPr/>
      </p:nvGrpSpPr>
      <p:grpSpPr>
        <a:xfrm>
          <a:off x="0" y="0"/>
          <a:ext cx="0" cy="0"/>
          <a:chOff x="0" y="0"/>
          <a:chExt cx="0" cy="0"/>
        </a:xfrm>
      </p:grpSpPr>
      <p:sp>
        <p:nvSpPr>
          <p:cNvPr id="183" name="Google Shape;183;p29"/>
          <p:cNvSpPr txBox="1"/>
          <p:nvPr>
            <p:ph idx="1"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84" name="Google Shape;184;p29"/>
          <p:cNvSpPr txBox="1"/>
          <p:nvPr>
            <p:ph idx="2"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185" name="Google Shape;185;p29"/>
          <p:cNvSpPr/>
          <p:nvPr>
            <p:ph idx="3" type="pic"/>
          </p:nvPr>
        </p:nvSpPr>
        <p:spPr>
          <a:xfrm>
            <a:off x="457200" y="771017"/>
            <a:ext cx="2650200" cy="1933800"/>
          </a:xfrm>
          <a:prstGeom prst="rect">
            <a:avLst/>
          </a:prstGeom>
          <a:noFill/>
          <a:ln>
            <a:noFill/>
          </a:ln>
        </p:spPr>
      </p:sp>
      <p:sp>
        <p:nvSpPr>
          <p:cNvPr id="186" name="Google Shape;186;p29"/>
          <p:cNvSpPr/>
          <p:nvPr>
            <p:ph idx="4" type="pic"/>
          </p:nvPr>
        </p:nvSpPr>
        <p:spPr>
          <a:xfrm>
            <a:off x="455613" y="2775571"/>
            <a:ext cx="2650200" cy="1933800"/>
          </a:xfrm>
          <a:prstGeom prst="rect">
            <a:avLst/>
          </a:prstGeom>
          <a:noFill/>
          <a:ln>
            <a:noFill/>
          </a:ln>
        </p:spPr>
      </p:sp>
      <p:sp>
        <p:nvSpPr>
          <p:cNvPr id="187" name="Google Shape;187;p29"/>
          <p:cNvSpPr/>
          <p:nvPr>
            <p:ph idx="5" type="pic"/>
          </p:nvPr>
        </p:nvSpPr>
        <p:spPr>
          <a:xfrm>
            <a:off x="3250005" y="771499"/>
            <a:ext cx="2650200" cy="1933800"/>
          </a:xfrm>
          <a:prstGeom prst="rect">
            <a:avLst/>
          </a:prstGeom>
          <a:noFill/>
          <a:ln>
            <a:noFill/>
          </a:ln>
        </p:spPr>
      </p:sp>
      <p:sp>
        <p:nvSpPr>
          <p:cNvPr id="188" name="Google Shape;188;p29"/>
          <p:cNvSpPr/>
          <p:nvPr>
            <p:ph idx="6" type="pic"/>
          </p:nvPr>
        </p:nvSpPr>
        <p:spPr>
          <a:xfrm>
            <a:off x="3250005" y="2776053"/>
            <a:ext cx="2650200" cy="1933800"/>
          </a:xfrm>
          <a:prstGeom prst="rect">
            <a:avLst/>
          </a:prstGeom>
          <a:noFill/>
          <a:ln>
            <a:noFill/>
          </a:ln>
        </p:spPr>
      </p:sp>
      <p:sp>
        <p:nvSpPr>
          <p:cNvPr id="189" name="Google Shape;189;p29"/>
          <p:cNvSpPr/>
          <p:nvPr>
            <p:ph idx="7" type="pic"/>
          </p:nvPr>
        </p:nvSpPr>
        <p:spPr>
          <a:xfrm>
            <a:off x="6036628" y="771525"/>
            <a:ext cx="2650200" cy="1933800"/>
          </a:xfrm>
          <a:prstGeom prst="rect">
            <a:avLst/>
          </a:prstGeom>
          <a:noFill/>
          <a:ln>
            <a:noFill/>
          </a:ln>
        </p:spPr>
      </p:sp>
      <p:sp>
        <p:nvSpPr>
          <p:cNvPr id="190" name="Google Shape;190;p29"/>
          <p:cNvSpPr/>
          <p:nvPr>
            <p:ph idx="8" type="pic"/>
          </p:nvPr>
        </p:nvSpPr>
        <p:spPr>
          <a:xfrm>
            <a:off x="6035041" y="2776079"/>
            <a:ext cx="2650200" cy="1933800"/>
          </a:xfrm>
          <a:prstGeom prst="rect">
            <a:avLst/>
          </a:prstGeom>
          <a:noFill/>
          <a:ln>
            <a:noFill/>
          </a:ln>
        </p:spPr>
      </p:sp>
    </p:spTree>
  </p:cSld>
  <p:clrMapOvr>
    <a:masterClrMapping/>
  </p:clrMapOvr>
</p:sldLayout>
</file>

<file path=ppt/slideLayouts/slideLayout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gradFill>
          <a:gsLst>
            <a:gs pos="0">
              <a:srgbClr val="37D4FF"/>
            </a:gs>
            <a:gs pos="25000">
              <a:srgbClr val="2BCEFE"/>
            </a:gs>
            <a:gs pos="100000">
              <a:srgbClr val="002E3F"/>
            </a:gs>
          </a:gsLst>
          <a:path path="circle">
            <a:fillToRect b="50%" l="50%" r="50%" t="50%"/>
          </a:path>
          <a:tileRect/>
        </a:gradFill>
      </p:bgPr>
    </p:bg>
    <p:spTree>
      <p:nvGrpSpPr>
        <p:cNvPr id="2000" name="Shape 2000"/>
        <p:cNvGrpSpPr/>
        <p:nvPr/>
      </p:nvGrpSpPr>
      <p:grpSpPr>
        <a:xfrm>
          <a:off x="0" y="0"/>
          <a:ext cx="0" cy="0"/>
          <a:chOff x="0" y="0"/>
          <a:chExt cx="0" cy="0"/>
        </a:xfrm>
      </p:grpSpPr>
      <p:sp>
        <p:nvSpPr>
          <p:cNvPr id="2001" name="Google Shape;2001;p294"/>
          <p:cNvSpPr txBox="1"/>
          <p:nvPr>
            <p:ph type="ctrTitle"/>
          </p:nvPr>
        </p:nvSpPr>
        <p:spPr>
          <a:xfrm>
            <a:off x="533400" y="1028700"/>
            <a:ext cx="7851600" cy="1371600"/>
          </a:xfrm>
          <a:prstGeom prst="rect">
            <a:avLst/>
          </a:prstGeom>
          <a:noFill/>
          <a:ln>
            <a:noFill/>
          </a:ln>
        </p:spPr>
        <p:txBody>
          <a:bodyPr anchorCtr="0" anchor="b" bIns="91425" lIns="91425" spcFirstLastPara="1" rIns="91425" wrap="square" tIns="91425">
            <a:noAutofit/>
          </a:bodyPr>
          <a:lstStyle>
            <a:lvl1pPr lvl="0" marR="0" algn="r">
              <a:lnSpc>
                <a:spcPct val="100000"/>
              </a:lnSpc>
              <a:spcBef>
                <a:spcPts val="0"/>
              </a:spcBef>
              <a:spcAft>
                <a:spcPts val="0"/>
              </a:spcAft>
              <a:buClr>
                <a:srgbClr val="53ECF3"/>
              </a:buClr>
              <a:buSzPts val="1400"/>
              <a:buFont typeface="Arial"/>
              <a:buNone/>
              <a:defRPr b="1" i="0" sz="5600" u="none" cap="none" strike="noStrike">
                <a:solidFill>
                  <a:srgbClr val="53ECF3"/>
                </a:solidFill>
                <a:latin typeface="Arial"/>
                <a:ea typeface="Arial"/>
                <a:cs typeface="Arial"/>
                <a:sym typeface="Arial"/>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002" name="Google Shape;2002;p294"/>
          <p:cNvSpPr txBox="1"/>
          <p:nvPr>
            <p:ph idx="1" type="subTitle"/>
          </p:nvPr>
        </p:nvSpPr>
        <p:spPr>
          <a:xfrm>
            <a:off x="533400" y="2421402"/>
            <a:ext cx="7854600" cy="1314600"/>
          </a:xfrm>
          <a:prstGeom prst="rect">
            <a:avLst/>
          </a:prstGeom>
          <a:noFill/>
          <a:ln>
            <a:noFill/>
          </a:ln>
        </p:spPr>
        <p:txBody>
          <a:bodyPr anchorCtr="0" anchor="t" bIns="91425" lIns="91425" spcFirstLastPara="1" rIns="91425" wrap="square" tIns="91425">
            <a:noAutofit/>
          </a:bodyPr>
          <a:lstStyle>
            <a:lvl1pPr lvl="0" marR="45720" algn="r">
              <a:lnSpc>
                <a:spcPct val="100000"/>
              </a:lnSpc>
              <a:spcBef>
                <a:spcPts val="520"/>
              </a:spcBef>
              <a:spcAft>
                <a:spcPts val="0"/>
              </a:spcAft>
              <a:buClr>
                <a:schemeClr val="accent3"/>
              </a:buClr>
              <a:buSzPts val="1400"/>
              <a:buFont typeface="Arial"/>
              <a:buNone/>
              <a:defRPr b="0" i="0" sz="2600" u="none" cap="none" strike="noStrike">
                <a:solidFill>
                  <a:schemeClr val="lt1"/>
                </a:solidFill>
                <a:latin typeface="Arial"/>
                <a:ea typeface="Arial"/>
                <a:cs typeface="Arial"/>
                <a:sym typeface="Arial"/>
              </a:defRPr>
            </a:lvl1pPr>
            <a:lvl2pPr lvl="1" marR="0" algn="ctr">
              <a:lnSpc>
                <a:spcPct val="100000"/>
              </a:lnSpc>
              <a:spcBef>
                <a:spcPts val="0"/>
              </a:spcBef>
              <a:spcAft>
                <a:spcPts val="0"/>
              </a:spcAft>
              <a:buClr>
                <a:schemeClr val="accent1"/>
              </a:buClr>
              <a:buSzPts val="1400"/>
              <a:buFont typeface="Arial"/>
              <a:buNone/>
              <a:defRPr b="0" i="0" sz="2400" u="none" cap="none" strike="noStrike">
                <a:solidFill>
                  <a:schemeClr val="lt1"/>
                </a:solidFill>
                <a:latin typeface="Arial"/>
                <a:ea typeface="Arial"/>
                <a:cs typeface="Arial"/>
                <a:sym typeface="Arial"/>
              </a:defRPr>
            </a:lvl2pPr>
            <a:lvl3pPr lvl="2" marR="0" algn="ctr">
              <a:lnSpc>
                <a:spcPct val="100000"/>
              </a:lnSpc>
              <a:spcBef>
                <a:spcPts val="0"/>
              </a:spcBef>
              <a:spcAft>
                <a:spcPts val="0"/>
              </a:spcAft>
              <a:buClr>
                <a:schemeClr val="accent2"/>
              </a:buClr>
              <a:buSzPts val="1400"/>
              <a:buFont typeface="Arial"/>
              <a:buNone/>
              <a:defRPr b="0" i="0" sz="2100" u="none" cap="none" strike="noStrike">
                <a:solidFill>
                  <a:schemeClr val="lt1"/>
                </a:solidFill>
                <a:latin typeface="Arial"/>
                <a:ea typeface="Arial"/>
                <a:cs typeface="Arial"/>
                <a:sym typeface="Arial"/>
              </a:defRPr>
            </a:lvl3pPr>
            <a:lvl4pPr lvl="3" marR="0" algn="ctr">
              <a:lnSpc>
                <a:spcPct val="100000"/>
              </a:lnSpc>
              <a:spcBef>
                <a:spcPts val="0"/>
              </a:spcBef>
              <a:spcAft>
                <a:spcPts val="0"/>
              </a:spcAft>
              <a:buClr>
                <a:schemeClr val="accent3"/>
              </a:buClr>
              <a:buSzPts val="1400"/>
              <a:buFont typeface="Arial"/>
              <a:buNone/>
              <a:defRPr b="0" i="0" sz="2000" u="none" cap="none" strike="noStrike">
                <a:solidFill>
                  <a:schemeClr val="lt1"/>
                </a:solidFill>
                <a:latin typeface="Arial"/>
                <a:ea typeface="Arial"/>
                <a:cs typeface="Arial"/>
                <a:sym typeface="Arial"/>
              </a:defRPr>
            </a:lvl4pPr>
            <a:lvl5pPr lvl="4" marR="0" algn="ctr">
              <a:lnSpc>
                <a:spcPct val="100000"/>
              </a:lnSpc>
              <a:spcBef>
                <a:spcPts val="0"/>
              </a:spcBef>
              <a:spcAft>
                <a:spcPts val="0"/>
              </a:spcAft>
              <a:buClr>
                <a:schemeClr val="accent4"/>
              </a:buClr>
              <a:buSzPts val="1400"/>
              <a:buFont typeface="Arial"/>
              <a:buNone/>
              <a:defRPr b="0" i="0" sz="2000" u="none" cap="none" strike="noStrike">
                <a:solidFill>
                  <a:schemeClr val="lt1"/>
                </a:solidFill>
                <a:latin typeface="Arial"/>
                <a:ea typeface="Arial"/>
                <a:cs typeface="Arial"/>
                <a:sym typeface="Arial"/>
              </a:defRPr>
            </a:lvl5pPr>
            <a:lvl6pPr lvl="5" marR="0" algn="ctr">
              <a:lnSpc>
                <a:spcPct val="100000"/>
              </a:lnSpc>
              <a:spcBef>
                <a:spcPts val="0"/>
              </a:spcBef>
              <a:spcAft>
                <a:spcPts val="0"/>
              </a:spcAft>
              <a:buClr>
                <a:schemeClr val="accent5"/>
              </a:buClr>
              <a:buSzPts val="1400"/>
              <a:buFont typeface="Arial"/>
              <a:buNone/>
              <a:defRPr b="0" i="0" sz="1800" u="none" cap="none" strike="noStrike">
                <a:solidFill>
                  <a:schemeClr val="lt1"/>
                </a:solidFill>
                <a:latin typeface="Arial"/>
                <a:ea typeface="Arial"/>
                <a:cs typeface="Arial"/>
                <a:sym typeface="Arial"/>
              </a:defRPr>
            </a:lvl6pPr>
            <a:lvl7pPr lvl="6" marR="0" algn="ctr">
              <a:lnSpc>
                <a:spcPct val="100000"/>
              </a:lnSpc>
              <a:spcBef>
                <a:spcPts val="0"/>
              </a:spcBef>
              <a:spcAft>
                <a:spcPts val="0"/>
              </a:spcAft>
              <a:buClr>
                <a:schemeClr val="accent6"/>
              </a:buClr>
              <a:buSzPts val="1400"/>
              <a:buFont typeface="Arial"/>
              <a:buNone/>
              <a:defRPr b="0" i="0" sz="1600" u="none" cap="none" strike="noStrike">
                <a:solidFill>
                  <a:schemeClr val="lt1"/>
                </a:solidFill>
                <a:latin typeface="Arial"/>
                <a:ea typeface="Arial"/>
                <a:cs typeface="Arial"/>
                <a:sym typeface="Arial"/>
              </a:defRPr>
            </a:lvl7pPr>
            <a:lvl8pPr lvl="7" marR="0" algn="ctr">
              <a:lnSpc>
                <a:spcPct val="100000"/>
              </a:lnSpc>
              <a:spcBef>
                <a:spcPts val="0"/>
              </a:spcBef>
              <a:spcAft>
                <a:spcPts val="0"/>
              </a:spcAft>
              <a:buClr>
                <a:schemeClr val="lt2"/>
              </a:buClr>
              <a:buSzPts val="1400"/>
              <a:buFont typeface="Arial"/>
              <a:buNone/>
              <a:defRPr b="0" i="0" sz="1600" u="none" cap="none" strike="noStrike">
                <a:solidFill>
                  <a:schemeClr val="lt1"/>
                </a:solidFill>
                <a:latin typeface="Arial"/>
                <a:ea typeface="Arial"/>
                <a:cs typeface="Arial"/>
                <a:sym typeface="Arial"/>
              </a:defRPr>
            </a:lvl8pPr>
            <a:lvl9pPr lvl="8" marR="0" algn="ctr">
              <a:lnSpc>
                <a:spcPct val="100000"/>
              </a:lnSpc>
              <a:spcBef>
                <a:spcPts val="0"/>
              </a:spcBef>
              <a:spcAft>
                <a:spcPts val="0"/>
              </a:spcAft>
              <a:buClr>
                <a:schemeClr val="lt2"/>
              </a:buClr>
              <a:buSzPts val="1400"/>
              <a:buFont typeface="Arial"/>
              <a:buNone/>
              <a:defRPr b="0" i="0" sz="1400" u="none" cap="none" strike="noStrike">
                <a:solidFill>
                  <a:schemeClr val="lt1"/>
                </a:solidFill>
                <a:latin typeface="Arial"/>
                <a:ea typeface="Arial"/>
                <a:cs typeface="Arial"/>
                <a:sym typeface="Arial"/>
              </a:defRPr>
            </a:lvl9pPr>
          </a:lstStyle>
          <a:p/>
        </p:txBody>
      </p:sp>
      <p:sp>
        <p:nvSpPr>
          <p:cNvPr id="2003" name="Google Shape;2003;p294"/>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D2EBEE"/>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9pPr>
          </a:lstStyle>
          <a:p/>
        </p:txBody>
      </p:sp>
      <p:sp>
        <p:nvSpPr>
          <p:cNvPr id="2004" name="Google Shape;2004;p294"/>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D2EBEE"/>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9pPr>
          </a:lstStyle>
          <a:p/>
        </p:txBody>
      </p:sp>
      <p:sp>
        <p:nvSpPr>
          <p:cNvPr id="2005" name="Google Shape;2005;p294"/>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lt1"/>
              </a:solidFill>
            </a:endParaRPr>
          </a:p>
          <a:p>
            <a:pPr indent="-88900" lvl="2" marL="914400" rtl="0" algn="l">
              <a:spcBef>
                <a:spcPts val="0"/>
              </a:spcBef>
              <a:spcAft>
                <a:spcPts val="0"/>
              </a:spcAft>
              <a:buClr>
                <a:srgbClr val="000000"/>
              </a:buClr>
              <a:buSzPts val="1400"/>
              <a:buFont typeface="Arial"/>
              <a:buChar char="■"/>
            </a:pPr>
            <a:r>
              <a:t/>
            </a:r>
            <a:endParaRPr sz="1800">
              <a:solidFill>
                <a:schemeClr val="lt1"/>
              </a:solidFill>
            </a:endParaRPr>
          </a:p>
          <a:p>
            <a:pPr indent="-88900" lvl="3" marL="1371600" rtl="0" algn="l">
              <a:spcBef>
                <a:spcPts val="0"/>
              </a:spcBef>
              <a:spcAft>
                <a:spcPts val="0"/>
              </a:spcAft>
              <a:buClr>
                <a:srgbClr val="000000"/>
              </a:buClr>
              <a:buSzPts val="1400"/>
              <a:buFont typeface="Arial"/>
              <a:buChar char="●"/>
            </a:pPr>
            <a:r>
              <a:t/>
            </a:r>
            <a:endParaRPr sz="1800">
              <a:solidFill>
                <a:schemeClr val="lt1"/>
              </a:solidFill>
            </a:endParaRPr>
          </a:p>
          <a:p>
            <a:pPr indent="-88900" lvl="4" marL="1828800" rtl="0" algn="l">
              <a:spcBef>
                <a:spcPts val="0"/>
              </a:spcBef>
              <a:spcAft>
                <a:spcPts val="0"/>
              </a:spcAft>
              <a:buClr>
                <a:srgbClr val="000000"/>
              </a:buClr>
              <a:buSzPts val="1400"/>
              <a:buFont typeface="Arial"/>
              <a:buChar char="○"/>
            </a:pPr>
            <a:r>
              <a:t/>
            </a:r>
            <a:endParaRPr sz="1800">
              <a:solidFill>
                <a:schemeClr val="lt1"/>
              </a:solidFill>
            </a:endParaRPr>
          </a:p>
          <a:p>
            <a:pPr indent="-88900" lvl="5" marL="2286000" rtl="0" algn="l">
              <a:spcBef>
                <a:spcPts val="0"/>
              </a:spcBef>
              <a:spcAft>
                <a:spcPts val="0"/>
              </a:spcAft>
              <a:buClr>
                <a:srgbClr val="000000"/>
              </a:buClr>
              <a:buSzPts val="1400"/>
              <a:buFont typeface="Arial"/>
              <a:buChar char="■"/>
            </a:pPr>
            <a:r>
              <a:t/>
            </a:r>
            <a:endParaRPr sz="1800">
              <a:solidFill>
                <a:schemeClr val="lt1"/>
              </a:solidFill>
            </a:endParaRPr>
          </a:p>
          <a:p>
            <a:pPr indent="-88900" lvl="6" marL="2743200" rtl="0" algn="l">
              <a:spcBef>
                <a:spcPts val="0"/>
              </a:spcBef>
              <a:spcAft>
                <a:spcPts val="0"/>
              </a:spcAft>
              <a:buClr>
                <a:srgbClr val="000000"/>
              </a:buClr>
              <a:buSzPts val="1400"/>
              <a:buFont typeface="Arial"/>
              <a:buChar char="●"/>
            </a:pPr>
            <a:r>
              <a:t/>
            </a:r>
            <a:endParaRPr sz="1800">
              <a:solidFill>
                <a:schemeClr val="lt1"/>
              </a:solidFill>
            </a:endParaRPr>
          </a:p>
          <a:p>
            <a:pPr indent="-88900" lvl="7" marL="3200400" rtl="0" algn="l">
              <a:spcBef>
                <a:spcPts val="0"/>
              </a:spcBef>
              <a:spcAft>
                <a:spcPts val="0"/>
              </a:spcAft>
              <a:buClr>
                <a:srgbClr val="000000"/>
              </a:buClr>
              <a:buSzPts val="1400"/>
              <a:buFont typeface="Arial"/>
              <a:buChar char="○"/>
            </a:pPr>
            <a:r>
              <a:t/>
            </a:r>
            <a:endParaRPr sz="1800">
              <a:solidFill>
                <a:schemeClr val="lt1"/>
              </a:solidFill>
            </a:endParaRPr>
          </a:p>
          <a:p>
            <a:pPr indent="-88900" lvl="8" marL="3657600" rtl="0" algn="l">
              <a:spcBef>
                <a:spcPts val="0"/>
              </a:spcBef>
              <a:spcAft>
                <a:spcPts val="0"/>
              </a:spcAft>
              <a:buClr>
                <a:srgbClr val="000000"/>
              </a:buClr>
              <a:buSzPts val="1400"/>
              <a:buFont typeface="Arial"/>
              <a:buChar char="■"/>
            </a:pPr>
            <a:r>
              <a:t/>
            </a:r>
            <a:endParaRPr sz="1800">
              <a:solidFill>
                <a:schemeClr val="lt1"/>
              </a:solidFill>
            </a:endParaRPr>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rgbClr val="37D4FF"/>
            </a:gs>
            <a:gs pos="25000">
              <a:srgbClr val="2BCEFE"/>
            </a:gs>
            <a:gs pos="100000">
              <a:srgbClr val="002E3F"/>
            </a:gs>
          </a:gsLst>
          <a:path path="circle">
            <a:fillToRect b="50%" l="50%" r="50%" t="50%"/>
          </a:path>
          <a:tileRect/>
        </a:gradFill>
      </p:bgPr>
    </p:bg>
    <p:spTree>
      <p:nvGrpSpPr>
        <p:cNvPr id="2006" name="Shape 2006"/>
        <p:cNvGrpSpPr/>
        <p:nvPr/>
      </p:nvGrpSpPr>
      <p:grpSpPr>
        <a:xfrm>
          <a:off x="0" y="0"/>
          <a:ext cx="0" cy="0"/>
          <a:chOff x="0" y="0"/>
          <a:chExt cx="0" cy="0"/>
        </a:xfrm>
      </p:grpSpPr>
      <p:sp>
        <p:nvSpPr>
          <p:cNvPr id="2007" name="Google Shape;2007;p295"/>
          <p:cNvSpPr txBox="1"/>
          <p:nvPr>
            <p:ph type="title"/>
          </p:nvPr>
        </p:nvSpPr>
        <p:spPr>
          <a:xfrm>
            <a:off x="530352" y="987552"/>
            <a:ext cx="7772400" cy="1022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54EEC5"/>
              </a:buClr>
              <a:buSzPts val="1400"/>
              <a:buNone/>
              <a:defRPr b="1" sz="5600" cap="none">
                <a:solidFill>
                  <a:srgbClr val="54EEC5"/>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008" name="Google Shape;2008;p295"/>
          <p:cNvSpPr txBox="1"/>
          <p:nvPr>
            <p:ph idx="1" type="body"/>
          </p:nvPr>
        </p:nvSpPr>
        <p:spPr>
          <a:xfrm>
            <a:off x="530352" y="2028498"/>
            <a:ext cx="7772400" cy="11322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520"/>
              </a:spcBef>
              <a:spcAft>
                <a:spcPts val="0"/>
              </a:spcAft>
              <a:buClr>
                <a:schemeClr val="lt1"/>
              </a:buClr>
              <a:buSzPts val="1400"/>
              <a:buNone/>
              <a:defRPr sz="2200">
                <a:solidFill>
                  <a:schemeClr val="lt1"/>
                </a:solidFill>
              </a:defRPr>
            </a:lvl1pPr>
            <a:lvl2pPr indent="-228600" lvl="1" marL="914400" algn="l">
              <a:lnSpc>
                <a:spcPct val="100000"/>
              </a:lnSpc>
              <a:spcBef>
                <a:spcPts val="0"/>
              </a:spcBef>
              <a:spcAft>
                <a:spcPts val="0"/>
              </a:spcAft>
              <a:buClr>
                <a:schemeClr val="lt1"/>
              </a:buClr>
              <a:buSzPts val="1400"/>
              <a:buNone/>
              <a:defRPr sz="1800">
                <a:solidFill>
                  <a:schemeClr val="lt1"/>
                </a:solidFill>
              </a:defRPr>
            </a:lvl2pPr>
            <a:lvl3pPr indent="-228600" lvl="2" marL="1371600" algn="l">
              <a:lnSpc>
                <a:spcPct val="100000"/>
              </a:lnSpc>
              <a:spcBef>
                <a:spcPts val="0"/>
              </a:spcBef>
              <a:spcAft>
                <a:spcPts val="0"/>
              </a:spcAft>
              <a:buClr>
                <a:schemeClr val="lt1"/>
              </a:buClr>
              <a:buSzPts val="1400"/>
              <a:buNone/>
              <a:defRPr sz="1600">
                <a:solidFill>
                  <a:schemeClr val="lt1"/>
                </a:solidFill>
              </a:defRPr>
            </a:lvl3pPr>
            <a:lvl4pPr indent="-228600" lvl="3" marL="1828800" algn="l">
              <a:lnSpc>
                <a:spcPct val="100000"/>
              </a:lnSpc>
              <a:spcBef>
                <a:spcPts val="0"/>
              </a:spcBef>
              <a:spcAft>
                <a:spcPts val="0"/>
              </a:spcAft>
              <a:buClr>
                <a:schemeClr val="lt1"/>
              </a:buClr>
              <a:buSzPts val="1400"/>
              <a:buNone/>
              <a:defRPr sz="1400">
                <a:solidFill>
                  <a:schemeClr val="lt1"/>
                </a:solidFill>
              </a:defRPr>
            </a:lvl4pPr>
            <a:lvl5pPr indent="-228600" lvl="4" marL="2286000" algn="l">
              <a:lnSpc>
                <a:spcPct val="100000"/>
              </a:lnSpc>
              <a:spcBef>
                <a:spcPts val="0"/>
              </a:spcBef>
              <a:spcAft>
                <a:spcPts val="0"/>
              </a:spcAft>
              <a:buClr>
                <a:schemeClr val="lt1"/>
              </a:buClr>
              <a:buSzPts val="1400"/>
              <a:buNone/>
              <a:defRPr sz="1400">
                <a:solidFill>
                  <a:schemeClr val="lt1"/>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2009" name="Google Shape;2009;p295"/>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D2EBEE"/>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9pPr>
          </a:lstStyle>
          <a:p/>
        </p:txBody>
      </p:sp>
      <p:sp>
        <p:nvSpPr>
          <p:cNvPr id="2010" name="Google Shape;2010;p295"/>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D2EBEE"/>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9pPr>
          </a:lstStyle>
          <a:p/>
        </p:txBody>
      </p:sp>
      <p:sp>
        <p:nvSpPr>
          <p:cNvPr id="2011" name="Google Shape;2011;p295"/>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lt1"/>
              </a:solidFill>
            </a:endParaRPr>
          </a:p>
          <a:p>
            <a:pPr indent="-88900" lvl="2" marL="914400" rtl="0" algn="l">
              <a:spcBef>
                <a:spcPts val="0"/>
              </a:spcBef>
              <a:spcAft>
                <a:spcPts val="0"/>
              </a:spcAft>
              <a:buClr>
                <a:srgbClr val="000000"/>
              </a:buClr>
              <a:buSzPts val="1400"/>
              <a:buFont typeface="Arial"/>
              <a:buChar char="■"/>
            </a:pPr>
            <a:r>
              <a:t/>
            </a:r>
            <a:endParaRPr sz="1800">
              <a:solidFill>
                <a:schemeClr val="lt1"/>
              </a:solidFill>
            </a:endParaRPr>
          </a:p>
          <a:p>
            <a:pPr indent="-88900" lvl="3" marL="1371600" rtl="0" algn="l">
              <a:spcBef>
                <a:spcPts val="0"/>
              </a:spcBef>
              <a:spcAft>
                <a:spcPts val="0"/>
              </a:spcAft>
              <a:buClr>
                <a:srgbClr val="000000"/>
              </a:buClr>
              <a:buSzPts val="1400"/>
              <a:buFont typeface="Arial"/>
              <a:buChar char="●"/>
            </a:pPr>
            <a:r>
              <a:t/>
            </a:r>
            <a:endParaRPr sz="1800">
              <a:solidFill>
                <a:schemeClr val="lt1"/>
              </a:solidFill>
            </a:endParaRPr>
          </a:p>
          <a:p>
            <a:pPr indent="-88900" lvl="4" marL="1828800" rtl="0" algn="l">
              <a:spcBef>
                <a:spcPts val="0"/>
              </a:spcBef>
              <a:spcAft>
                <a:spcPts val="0"/>
              </a:spcAft>
              <a:buClr>
                <a:srgbClr val="000000"/>
              </a:buClr>
              <a:buSzPts val="1400"/>
              <a:buFont typeface="Arial"/>
              <a:buChar char="○"/>
            </a:pPr>
            <a:r>
              <a:t/>
            </a:r>
            <a:endParaRPr sz="1800">
              <a:solidFill>
                <a:schemeClr val="lt1"/>
              </a:solidFill>
            </a:endParaRPr>
          </a:p>
          <a:p>
            <a:pPr indent="-88900" lvl="5" marL="2286000" rtl="0" algn="l">
              <a:spcBef>
                <a:spcPts val="0"/>
              </a:spcBef>
              <a:spcAft>
                <a:spcPts val="0"/>
              </a:spcAft>
              <a:buClr>
                <a:srgbClr val="000000"/>
              </a:buClr>
              <a:buSzPts val="1400"/>
              <a:buFont typeface="Arial"/>
              <a:buChar char="■"/>
            </a:pPr>
            <a:r>
              <a:t/>
            </a:r>
            <a:endParaRPr sz="1800">
              <a:solidFill>
                <a:schemeClr val="lt1"/>
              </a:solidFill>
            </a:endParaRPr>
          </a:p>
          <a:p>
            <a:pPr indent="-88900" lvl="6" marL="2743200" rtl="0" algn="l">
              <a:spcBef>
                <a:spcPts val="0"/>
              </a:spcBef>
              <a:spcAft>
                <a:spcPts val="0"/>
              </a:spcAft>
              <a:buClr>
                <a:srgbClr val="000000"/>
              </a:buClr>
              <a:buSzPts val="1400"/>
              <a:buFont typeface="Arial"/>
              <a:buChar char="●"/>
            </a:pPr>
            <a:r>
              <a:t/>
            </a:r>
            <a:endParaRPr sz="1800">
              <a:solidFill>
                <a:schemeClr val="lt1"/>
              </a:solidFill>
            </a:endParaRPr>
          </a:p>
          <a:p>
            <a:pPr indent="-88900" lvl="7" marL="3200400" rtl="0" algn="l">
              <a:spcBef>
                <a:spcPts val="0"/>
              </a:spcBef>
              <a:spcAft>
                <a:spcPts val="0"/>
              </a:spcAft>
              <a:buClr>
                <a:srgbClr val="000000"/>
              </a:buClr>
              <a:buSzPts val="1400"/>
              <a:buFont typeface="Arial"/>
              <a:buChar char="○"/>
            </a:pPr>
            <a:r>
              <a:t/>
            </a:r>
            <a:endParaRPr sz="1800">
              <a:solidFill>
                <a:schemeClr val="lt1"/>
              </a:solidFill>
            </a:endParaRPr>
          </a:p>
          <a:p>
            <a:pPr indent="-88900" lvl="8" marL="3657600" rtl="0" algn="l">
              <a:spcBef>
                <a:spcPts val="0"/>
              </a:spcBef>
              <a:spcAft>
                <a:spcPts val="0"/>
              </a:spcAft>
              <a:buClr>
                <a:srgbClr val="000000"/>
              </a:buClr>
              <a:buSzPts val="1400"/>
              <a:buFont typeface="Arial"/>
              <a:buChar char="■"/>
            </a:pPr>
            <a:r>
              <a:t/>
            </a:r>
            <a:endParaRPr sz="1800">
              <a:solidFill>
                <a:schemeClr val="lt1"/>
              </a:solidFill>
            </a:endParaRPr>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_OBJECTS" type="twoObj">
  <p:cSld name="TWO_OBJECTS">
    <p:spTree>
      <p:nvGrpSpPr>
        <p:cNvPr id="2012" name="Shape 2012"/>
        <p:cNvGrpSpPr/>
        <p:nvPr/>
      </p:nvGrpSpPr>
      <p:grpSpPr>
        <a:xfrm>
          <a:off x="0" y="0"/>
          <a:ext cx="0" cy="0"/>
          <a:chOff x="0" y="0"/>
          <a:chExt cx="0" cy="0"/>
        </a:xfrm>
      </p:grpSpPr>
      <p:sp>
        <p:nvSpPr>
          <p:cNvPr id="2013" name="Google Shape;2013;p296"/>
          <p:cNvSpPr txBox="1"/>
          <p:nvPr>
            <p:ph type="title"/>
          </p:nvPr>
        </p:nvSpPr>
        <p:spPr>
          <a:xfrm>
            <a:off x="457200" y="528066"/>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2"/>
              </a:buClr>
              <a:buSzPts val="1400"/>
              <a:buNone/>
              <a:defRPr b="0" sz="5000">
                <a:solidFill>
                  <a:schemeClr val="dk2"/>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014" name="Google Shape;2014;p296"/>
          <p:cNvSpPr txBox="1"/>
          <p:nvPr>
            <p:ph idx="1" type="body"/>
          </p:nvPr>
        </p:nvSpPr>
        <p:spPr>
          <a:xfrm>
            <a:off x="457200" y="1440064"/>
            <a:ext cx="4038600" cy="332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520"/>
              </a:spcBef>
              <a:spcAft>
                <a:spcPts val="0"/>
              </a:spcAft>
              <a:buSzPts val="1400"/>
              <a:buChar char="●"/>
              <a:defRPr sz="2600"/>
            </a:lvl1pPr>
            <a:lvl2pPr indent="-317500" lvl="1" marL="914400" algn="l">
              <a:lnSpc>
                <a:spcPct val="100000"/>
              </a:lnSpc>
              <a:spcBef>
                <a:spcPts val="0"/>
              </a:spcBef>
              <a:spcAft>
                <a:spcPts val="0"/>
              </a:spcAft>
              <a:buSzPts val="1400"/>
              <a:buChar char="●"/>
              <a:defRPr sz="2400"/>
            </a:lvl2pPr>
            <a:lvl3pPr indent="-317500" lvl="2" marL="1371600" algn="l">
              <a:lnSpc>
                <a:spcPct val="100000"/>
              </a:lnSpc>
              <a:spcBef>
                <a:spcPts val="0"/>
              </a:spcBef>
              <a:spcAft>
                <a:spcPts val="0"/>
              </a:spcAft>
              <a:buSzPts val="1400"/>
              <a:buChar char="●"/>
              <a:defRPr sz="2000"/>
            </a:lvl3pPr>
            <a:lvl4pPr indent="-317500" lvl="3" marL="1828800" algn="l">
              <a:lnSpc>
                <a:spcPct val="100000"/>
              </a:lnSpc>
              <a:spcBef>
                <a:spcPts val="0"/>
              </a:spcBef>
              <a:spcAft>
                <a:spcPts val="0"/>
              </a:spcAft>
              <a:buSzPts val="1400"/>
              <a:buChar char="●"/>
              <a:defRPr sz="1800"/>
            </a:lvl4pPr>
            <a:lvl5pPr indent="-317500" lvl="4" marL="2286000" algn="l">
              <a:lnSpc>
                <a:spcPct val="100000"/>
              </a:lnSpc>
              <a:spcBef>
                <a:spcPts val="0"/>
              </a:spcBef>
              <a:spcAft>
                <a:spcPts val="0"/>
              </a:spcAft>
              <a:buSzPts val="1400"/>
              <a:buChar char="●"/>
              <a:defRPr sz="18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2015" name="Google Shape;2015;p296"/>
          <p:cNvSpPr txBox="1"/>
          <p:nvPr>
            <p:ph idx="2" type="body"/>
          </p:nvPr>
        </p:nvSpPr>
        <p:spPr>
          <a:xfrm>
            <a:off x="4648200" y="1440064"/>
            <a:ext cx="4038600" cy="332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520"/>
              </a:spcBef>
              <a:spcAft>
                <a:spcPts val="0"/>
              </a:spcAft>
              <a:buSzPts val="1400"/>
              <a:buChar char="●"/>
              <a:defRPr sz="2600"/>
            </a:lvl1pPr>
            <a:lvl2pPr indent="-317500" lvl="1" marL="914400" algn="l">
              <a:lnSpc>
                <a:spcPct val="100000"/>
              </a:lnSpc>
              <a:spcBef>
                <a:spcPts val="0"/>
              </a:spcBef>
              <a:spcAft>
                <a:spcPts val="0"/>
              </a:spcAft>
              <a:buSzPts val="1400"/>
              <a:buChar char="●"/>
              <a:defRPr sz="2400"/>
            </a:lvl2pPr>
            <a:lvl3pPr indent="-317500" lvl="2" marL="1371600" algn="l">
              <a:lnSpc>
                <a:spcPct val="100000"/>
              </a:lnSpc>
              <a:spcBef>
                <a:spcPts val="0"/>
              </a:spcBef>
              <a:spcAft>
                <a:spcPts val="0"/>
              </a:spcAft>
              <a:buSzPts val="1400"/>
              <a:buChar char="●"/>
              <a:defRPr sz="2000"/>
            </a:lvl3pPr>
            <a:lvl4pPr indent="-317500" lvl="3" marL="1828800" algn="l">
              <a:lnSpc>
                <a:spcPct val="100000"/>
              </a:lnSpc>
              <a:spcBef>
                <a:spcPts val="0"/>
              </a:spcBef>
              <a:spcAft>
                <a:spcPts val="0"/>
              </a:spcAft>
              <a:buSzPts val="1400"/>
              <a:buChar char="●"/>
              <a:defRPr sz="1800"/>
            </a:lvl4pPr>
            <a:lvl5pPr indent="-317500" lvl="4" marL="2286000" algn="l">
              <a:lnSpc>
                <a:spcPct val="100000"/>
              </a:lnSpc>
              <a:spcBef>
                <a:spcPts val="0"/>
              </a:spcBef>
              <a:spcAft>
                <a:spcPts val="0"/>
              </a:spcAft>
              <a:buSzPts val="1400"/>
              <a:buChar char="●"/>
              <a:defRPr sz="18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2016" name="Google Shape;2016;p296"/>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17" name="Google Shape;2017;p296"/>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18" name="Google Shape;2018;p296"/>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endParaRPr>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_OBJECTS_WITH_TEXT" type="twoTxTwoObj">
  <p:cSld name="TWO_OBJECTS_WITH_TEXT">
    <p:spTree>
      <p:nvGrpSpPr>
        <p:cNvPr id="2019" name="Shape 2019"/>
        <p:cNvGrpSpPr/>
        <p:nvPr/>
      </p:nvGrpSpPr>
      <p:grpSpPr>
        <a:xfrm>
          <a:off x="0" y="0"/>
          <a:ext cx="0" cy="0"/>
          <a:chOff x="0" y="0"/>
          <a:chExt cx="0" cy="0"/>
        </a:xfrm>
      </p:grpSpPr>
      <p:sp>
        <p:nvSpPr>
          <p:cNvPr id="2020" name="Google Shape;2020;p297"/>
          <p:cNvSpPr txBox="1"/>
          <p:nvPr>
            <p:ph type="title"/>
          </p:nvPr>
        </p:nvSpPr>
        <p:spPr>
          <a:xfrm>
            <a:off x="457200" y="528066"/>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021" name="Google Shape;2021;p297"/>
          <p:cNvSpPr txBox="1"/>
          <p:nvPr>
            <p:ph idx="1" type="body"/>
          </p:nvPr>
        </p:nvSpPr>
        <p:spPr>
          <a:xfrm>
            <a:off x="457200" y="1391436"/>
            <a:ext cx="4040100" cy="4947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520"/>
              </a:spcBef>
              <a:spcAft>
                <a:spcPts val="0"/>
              </a:spcAft>
              <a:buClr>
                <a:schemeClr val="dk2"/>
              </a:buClr>
              <a:buSzPts val="1400"/>
              <a:buNone/>
              <a:defRPr b="1" sz="2400" cap="none">
                <a:solidFill>
                  <a:schemeClr val="dk2"/>
                </a:solidFill>
              </a:defRPr>
            </a:lvl1pPr>
            <a:lvl2pPr indent="-228600" lvl="1" marL="914400" algn="l">
              <a:lnSpc>
                <a:spcPct val="100000"/>
              </a:lnSpc>
              <a:spcBef>
                <a:spcPts val="0"/>
              </a:spcBef>
              <a:spcAft>
                <a:spcPts val="0"/>
              </a:spcAft>
              <a:buSzPts val="1400"/>
              <a:buNone/>
              <a:defRPr b="1" sz="2000"/>
            </a:lvl2pPr>
            <a:lvl3pPr indent="-228600" lvl="2" marL="1371600" algn="l">
              <a:lnSpc>
                <a:spcPct val="100000"/>
              </a:lnSpc>
              <a:spcBef>
                <a:spcPts val="0"/>
              </a:spcBef>
              <a:spcAft>
                <a:spcPts val="0"/>
              </a:spcAft>
              <a:buSzPts val="1400"/>
              <a:buNone/>
              <a:defRPr b="1" sz="1800"/>
            </a:lvl3pPr>
            <a:lvl4pPr indent="-228600" lvl="3" marL="1828800" algn="l">
              <a:lnSpc>
                <a:spcPct val="100000"/>
              </a:lnSpc>
              <a:spcBef>
                <a:spcPts val="0"/>
              </a:spcBef>
              <a:spcAft>
                <a:spcPts val="0"/>
              </a:spcAft>
              <a:buSzPts val="1400"/>
              <a:buNone/>
              <a:defRPr b="1" sz="1600"/>
            </a:lvl4pPr>
            <a:lvl5pPr indent="-228600" lvl="4" marL="2286000" algn="l">
              <a:lnSpc>
                <a:spcPct val="100000"/>
              </a:lnSpc>
              <a:spcBef>
                <a:spcPts val="0"/>
              </a:spcBef>
              <a:spcAft>
                <a:spcPts val="0"/>
              </a:spcAft>
              <a:buSzPts val="1400"/>
              <a:buNone/>
              <a:defRPr b="1" sz="16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2022" name="Google Shape;2022;p297"/>
          <p:cNvSpPr txBox="1"/>
          <p:nvPr>
            <p:ph idx="2" type="body"/>
          </p:nvPr>
        </p:nvSpPr>
        <p:spPr>
          <a:xfrm>
            <a:off x="4645025" y="1394818"/>
            <a:ext cx="4041900" cy="491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520"/>
              </a:spcBef>
              <a:spcAft>
                <a:spcPts val="0"/>
              </a:spcAft>
              <a:buClr>
                <a:schemeClr val="dk2"/>
              </a:buClr>
              <a:buSzPts val="1400"/>
              <a:buNone/>
              <a:defRPr b="1" sz="2400" cap="none">
                <a:solidFill>
                  <a:schemeClr val="dk2"/>
                </a:solidFill>
              </a:defRPr>
            </a:lvl1pPr>
            <a:lvl2pPr indent="-228600" lvl="1" marL="914400" algn="l">
              <a:lnSpc>
                <a:spcPct val="100000"/>
              </a:lnSpc>
              <a:spcBef>
                <a:spcPts val="0"/>
              </a:spcBef>
              <a:spcAft>
                <a:spcPts val="0"/>
              </a:spcAft>
              <a:buSzPts val="1400"/>
              <a:buNone/>
              <a:defRPr b="1" sz="2000"/>
            </a:lvl2pPr>
            <a:lvl3pPr indent="-228600" lvl="2" marL="1371600" algn="l">
              <a:lnSpc>
                <a:spcPct val="100000"/>
              </a:lnSpc>
              <a:spcBef>
                <a:spcPts val="0"/>
              </a:spcBef>
              <a:spcAft>
                <a:spcPts val="0"/>
              </a:spcAft>
              <a:buSzPts val="1400"/>
              <a:buNone/>
              <a:defRPr b="1" sz="1800"/>
            </a:lvl3pPr>
            <a:lvl4pPr indent="-228600" lvl="3" marL="1828800" algn="l">
              <a:lnSpc>
                <a:spcPct val="100000"/>
              </a:lnSpc>
              <a:spcBef>
                <a:spcPts val="0"/>
              </a:spcBef>
              <a:spcAft>
                <a:spcPts val="0"/>
              </a:spcAft>
              <a:buSzPts val="1400"/>
              <a:buNone/>
              <a:defRPr b="1" sz="1600"/>
            </a:lvl4pPr>
            <a:lvl5pPr indent="-228600" lvl="4" marL="2286000" algn="l">
              <a:lnSpc>
                <a:spcPct val="100000"/>
              </a:lnSpc>
              <a:spcBef>
                <a:spcPts val="0"/>
              </a:spcBef>
              <a:spcAft>
                <a:spcPts val="0"/>
              </a:spcAft>
              <a:buSzPts val="1400"/>
              <a:buNone/>
              <a:defRPr b="1" sz="16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2023" name="Google Shape;2023;p297"/>
          <p:cNvSpPr txBox="1"/>
          <p:nvPr>
            <p:ph idx="3" type="body"/>
          </p:nvPr>
        </p:nvSpPr>
        <p:spPr>
          <a:xfrm>
            <a:off x="457200" y="1885950"/>
            <a:ext cx="4040100" cy="28842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520"/>
              </a:spcBef>
              <a:spcAft>
                <a:spcPts val="0"/>
              </a:spcAft>
              <a:buSzPts val="1400"/>
              <a:buChar char="●"/>
              <a:defRPr sz="2200"/>
            </a:lvl1pPr>
            <a:lvl2pPr indent="-317500" lvl="1" marL="914400" algn="l">
              <a:lnSpc>
                <a:spcPct val="100000"/>
              </a:lnSpc>
              <a:spcBef>
                <a:spcPts val="0"/>
              </a:spcBef>
              <a:spcAft>
                <a:spcPts val="0"/>
              </a:spcAft>
              <a:buSzPts val="1400"/>
              <a:buChar char="●"/>
              <a:defRPr sz="2000"/>
            </a:lvl2pPr>
            <a:lvl3pPr indent="-317500" lvl="2" marL="1371600" algn="l">
              <a:lnSpc>
                <a:spcPct val="100000"/>
              </a:lnSpc>
              <a:spcBef>
                <a:spcPts val="0"/>
              </a:spcBef>
              <a:spcAft>
                <a:spcPts val="0"/>
              </a:spcAft>
              <a:buSzPts val="1400"/>
              <a:buChar char="●"/>
              <a:defRPr sz="1800"/>
            </a:lvl3pPr>
            <a:lvl4pPr indent="-317500" lvl="3" marL="1828800" algn="l">
              <a:lnSpc>
                <a:spcPct val="100000"/>
              </a:lnSpc>
              <a:spcBef>
                <a:spcPts val="0"/>
              </a:spcBef>
              <a:spcAft>
                <a:spcPts val="0"/>
              </a:spcAft>
              <a:buSzPts val="1400"/>
              <a:buChar char="●"/>
              <a:defRPr sz="1600"/>
            </a:lvl4pPr>
            <a:lvl5pPr indent="-317500" lvl="4" marL="2286000" algn="l">
              <a:lnSpc>
                <a:spcPct val="100000"/>
              </a:lnSpc>
              <a:spcBef>
                <a:spcPts val="0"/>
              </a:spcBef>
              <a:spcAft>
                <a:spcPts val="0"/>
              </a:spcAft>
              <a:buSzPts val="1400"/>
              <a:buChar char="●"/>
              <a:defRPr sz="16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2024" name="Google Shape;2024;p297"/>
          <p:cNvSpPr txBox="1"/>
          <p:nvPr>
            <p:ph idx="4" type="body"/>
          </p:nvPr>
        </p:nvSpPr>
        <p:spPr>
          <a:xfrm>
            <a:off x="4645025" y="1885950"/>
            <a:ext cx="4041900" cy="28842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520"/>
              </a:spcBef>
              <a:spcAft>
                <a:spcPts val="0"/>
              </a:spcAft>
              <a:buSzPts val="1400"/>
              <a:buChar char="●"/>
              <a:defRPr sz="2200"/>
            </a:lvl1pPr>
            <a:lvl2pPr indent="-317500" lvl="1" marL="914400" algn="l">
              <a:lnSpc>
                <a:spcPct val="100000"/>
              </a:lnSpc>
              <a:spcBef>
                <a:spcPts val="0"/>
              </a:spcBef>
              <a:spcAft>
                <a:spcPts val="0"/>
              </a:spcAft>
              <a:buSzPts val="1400"/>
              <a:buChar char="●"/>
              <a:defRPr sz="2000"/>
            </a:lvl2pPr>
            <a:lvl3pPr indent="-317500" lvl="2" marL="1371600" algn="l">
              <a:lnSpc>
                <a:spcPct val="100000"/>
              </a:lnSpc>
              <a:spcBef>
                <a:spcPts val="0"/>
              </a:spcBef>
              <a:spcAft>
                <a:spcPts val="0"/>
              </a:spcAft>
              <a:buSzPts val="1400"/>
              <a:buChar char="●"/>
              <a:defRPr sz="1800"/>
            </a:lvl3pPr>
            <a:lvl4pPr indent="-317500" lvl="3" marL="1828800" algn="l">
              <a:lnSpc>
                <a:spcPct val="100000"/>
              </a:lnSpc>
              <a:spcBef>
                <a:spcPts val="0"/>
              </a:spcBef>
              <a:spcAft>
                <a:spcPts val="0"/>
              </a:spcAft>
              <a:buSzPts val="1400"/>
              <a:buChar char="●"/>
              <a:defRPr sz="1600"/>
            </a:lvl4pPr>
            <a:lvl5pPr indent="-317500" lvl="4" marL="2286000" algn="l">
              <a:lnSpc>
                <a:spcPct val="100000"/>
              </a:lnSpc>
              <a:spcBef>
                <a:spcPts val="0"/>
              </a:spcBef>
              <a:spcAft>
                <a:spcPts val="0"/>
              </a:spcAft>
              <a:buSzPts val="1400"/>
              <a:buChar char="●"/>
              <a:defRPr sz="16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2025" name="Google Shape;2025;p297"/>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26" name="Google Shape;2026;p297"/>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27" name="Google Shape;2027;p297"/>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endParaRPr>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028" name="Shape 2028"/>
        <p:cNvGrpSpPr/>
        <p:nvPr/>
      </p:nvGrpSpPr>
      <p:grpSpPr>
        <a:xfrm>
          <a:off x="0" y="0"/>
          <a:ext cx="0" cy="0"/>
          <a:chOff x="0" y="0"/>
          <a:chExt cx="0" cy="0"/>
        </a:xfrm>
      </p:grpSpPr>
      <p:sp>
        <p:nvSpPr>
          <p:cNvPr id="2029" name="Google Shape;2029;p298"/>
          <p:cNvSpPr txBox="1"/>
          <p:nvPr>
            <p:ph type="title"/>
          </p:nvPr>
        </p:nvSpPr>
        <p:spPr>
          <a:xfrm>
            <a:off x="457200" y="528066"/>
            <a:ext cx="83058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2"/>
              </a:buClr>
              <a:buSzPts val="1400"/>
              <a:buNone/>
              <a:defRPr b="0" sz="5000">
                <a:solidFill>
                  <a:schemeClr val="dk2"/>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030" name="Google Shape;2030;p298"/>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31" name="Google Shape;2031;p298"/>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32" name="Google Shape;2032;p298"/>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endParaRPr>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033" name="Shape 2033"/>
        <p:cNvGrpSpPr/>
        <p:nvPr/>
      </p:nvGrpSpPr>
      <p:grpSpPr>
        <a:xfrm>
          <a:off x="0" y="0"/>
          <a:ext cx="0" cy="0"/>
          <a:chOff x="0" y="0"/>
          <a:chExt cx="0" cy="0"/>
        </a:xfrm>
      </p:grpSpPr>
      <p:sp>
        <p:nvSpPr>
          <p:cNvPr id="2034" name="Google Shape;2034;p299"/>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35" name="Google Shape;2035;p299"/>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36" name="Google Shape;2036;p299"/>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endParaRPr>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_WITH_CAPTION_TEXT" type="objTx">
  <p:cSld name="OBJECT_WITH_CAPTION_TEXT">
    <p:spTree>
      <p:nvGrpSpPr>
        <p:cNvPr id="2037" name="Shape 2037"/>
        <p:cNvGrpSpPr/>
        <p:nvPr/>
      </p:nvGrpSpPr>
      <p:grpSpPr>
        <a:xfrm>
          <a:off x="0" y="0"/>
          <a:ext cx="0" cy="0"/>
          <a:chOff x="0" y="0"/>
          <a:chExt cx="0" cy="0"/>
        </a:xfrm>
      </p:grpSpPr>
      <p:sp>
        <p:nvSpPr>
          <p:cNvPr id="2038" name="Google Shape;2038;p300"/>
          <p:cNvSpPr txBox="1"/>
          <p:nvPr>
            <p:ph type="title"/>
          </p:nvPr>
        </p:nvSpPr>
        <p:spPr>
          <a:xfrm>
            <a:off x="685800" y="385764"/>
            <a:ext cx="2743200" cy="871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2"/>
              </a:buClr>
              <a:buSzPts val="1400"/>
              <a:buNone/>
              <a:defRPr b="0" sz="2600">
                <a:solidFill>
                  <a:schemeClr val="dk2"/>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039" name="Google Shape;2039;p300"/>
          <p:cNvSpPr txBox="1"/>
          <p:nvPr>
            <p:ph idx="1" type="body"/>
          </p:nvPr>
        </p:nvSpPr>
        <p:spPr>
          <a:xfrm>
            <a:off x="685800" y="1257300"/>
            <a:ext cx="2743200" cy="34290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520"/>
              </a:spcBef>
              <a:spcAft>
                <a:spcPts val="0"/>
              </a:spcAft>
              <a:buSzPts val="1400"/>
              <a:buNone/>
              <a:defRPr sz="1400"/>
            </a:lvl1pPr>
            <a:lvl2pPr indent="-228600" lvl="1" marL="914400" algn="l">
              <a:lnSpc>
                <a:spcPct val="100000"/>
              </a:lnSpc>
              <a:spcBef>
                <a:spcPts val="0"/>
              </a:spcBef>
              <a:spcAft>
                <a:spcPts val="0"/>
              </a:spcAft>
              <a:buSzPts val="1400"/>
              <a:buNone/>
              <a:defRPr sz="1200"/>
            </a:lvl2pPr>
            <a:lvl3pPr indent="-228600" lvl="2" marL="1371600" algn="l">
              <a:lnSpc>
                <a:spcPct val="100000"/>
              </a:lnSpc>
              <a:spcBef>
                <a:spcPts val="0"/>
              </a:spcBef>
              <a:spcAft>
                <a:spcPts val="0"/>
              </a:spcAft>
              <a:buSzPts val="1400"/>
              <a:buNone/>
              <a:defRPr sz="1000"/>
            </a:lvl3pPr>
            <a:lvl4pPr indent="-228600" lvl="3" marL="1828800" algn="l">
              <a:lnSpc>
                <a:spcPct val="100000"/>
              </a:lnSpc>
              <a:spcBef>
                <a:spcPts val="0"/>
              </a:spcBef>
              <a:spcAft>
                <a:spcPts val="0"/>
              </a:spcAft>
              <a:buSzPts val="1400"/>
              <a:buNone/>
              <a:defRPr sz="900"/>
            </a:lvl4pPr>
            <a:lvl5pPr indent="-228600" lvl="4" marL="2286000" algn="l">
              <a:lnSpc>
                <a:spcPct val="100000"/>
              </a:lnSpc>
              <a:spcBef>
                <a:spcPts val="0"/>
              </a:spcBef>
              <a:spcAft>
                <a:spcPts val="0"/>
              </a:spcAft>
              <a:buSzPts val="1400"/>
              <a:buNone/>
              <a:defRPr sz="9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2040" name="Google Shape;2040;p300"/>
          <p:cNvSpPr txBox="1"/>
          <p:nvPr>
            <p:ph idx="2" type="body"/>
          </p:nvPr>
        </p:nvSpPr>
        <p:spPr>
          <a:xfrm>
            <a:off x="3575050" y="1257300"/>
            <a:ext cx="5111700" cy="34290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520"/>
              </a:spcBef>
              <a:spcAft>
                <a:spcPts val="0"/>
              </a:spcAft>
              <a:buSzPts val="1400"/>
              <a:buChar char="●"/>
              <a:defRPr sz="2800"/>
            </a:lvl1pPr>
            <a:lvl2pPr indent="-317500" lvl="1" marL="914400" algn="l">
              <a:lnSpc>
                <a:spcPct val="100000"/>
              </a:lnSpc>
              <a:spcBef>
                <a:spcPts val="0"/>
              </a:spcBef>
              <a:spcAft>
                <a:spcPts val="0"/>
              </a:spcAft>
              <a:buSzPts val="1400"/>
              <a:buChar char="●"/>
              <a:defRPr sz="2600"/>
            </a:lvl2pPr>
            <a:lvl3pPr indent="-317500" lvl="2" marL="1371600" algn="l">
              <a:lnSpc>
                <a:spcPct val="100000"/>
              </a:lnSpc>
              <a:spcBef>
                <a:spcPts val="0"/>
              </a:spcBef>
              <a:spcAft>
                <a:spcPts val="0"/>
              </a:spcAft>
              <a:buSzPts val="1400"/>
              <a:buChar char="●"/>
              <a:defRPr sz="2400"/>
            </a:lvl3pPr>
            <a:lvl4pPr indent="-317500" lvl="3" marL="1828800" algn="l">
              <a:lnSpc>
                <a:spcPct val="100000"/>
              </a:lnSpc>
              <a:spcBef>
                <a:spcPts val="0"/>
              </a:spcBef>
              <a:spcAft>
                <a:spcPts val="0"/>
              </a:spcAft>
              <a:buSzPts val="1400"/>
              <a:buChar char="●"/>
              <a:defRPr sz="2000"/>
            </a:lvl4pPr>
            <a:lvl5pPr indent="-317500" lvl="4" marL="2286000" algn="l">
              <a:lnSpc>
                <a:spcPct val="100000"/>
              </a:lnSpc>
              <a:spcBef>
                <a:spcPts val="0"/>
              </a:spcBef>
              <a:spcAft>
                <a:spcPts val="0"/>
              </a:spcAft>
              <a:buSzPts val="1400"/>
              <a:buChar char="●"/>
              <a:defRPr sz="18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2041" name="Google Shape;2041;p300"/>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42" name="Google Shape;2042;p300"/>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43" name="Google Shape;2043;p300"/>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endParaRPr>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_WITH_CAPTION_TEXT" type="picTx">
  <p:cSld name="PICTURE_WITH_CAPTION_TEXT">
    <p:spTree>
      <p:nvGrpSpPr>
        <p:cNvPr id="2044" name="Shape 2044"/>
        <p:cNvGrpSpPr/>
        <p:nvPr/>
      </p:nvGrpSpPr>
      <p:grpSpPr>
        <a:xfrm>
          <a:off x="0" y="0"/>
          <a:ext cx="0" cy="0"/>
          <a:chOff x="0" y="0"/>
          <a:chExt cx="0" cy="0"/>
        </a:xfrm>
      </p:grpSpPr>
      <p:sp>
        <p:nvSpPr>
          <p:cNvPr id="2045" name="Google Shape;2045;p301"/>
          <p:cNvSpPr/>
          <p:nvPr/>
        </p:nvSpPr>
        <p:spPr>
          <a:xfrm flipH="1" rot="-10484290">
            <a:off x="3174373" y="822269"/>
            <a:ext cx="5240584" cy="3103800"/>
          </a:xfrm>
          <a:prstGeom prst="snipRoundRect">
            <a:avLst>
              <a:gd fmla="val 0" name="adj1"/>
              <a:gd fmla="val 3646" name="adj2"/>
            </a:avLst>
          </a:prstGeom>
          <a:solidFill>
            <a:srgbClr val="FFFFFF"/>
          </a:solidFill>
          <a:ln cap="rnd" cmpd="sng" w="9525">
            <a:solidFill>
              <a:srgbClr val="C0C0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6" name="Google Shape;2046;p301"/>
          <p:cNvSpPr/>
          <p:nvPr/>
        </p:nvSpPr>
        <p:spPr>
          <a:xfrm flipH="1" rot="-10486525">
            <a:off x="8004370" y="4019656"/>
            <a:ext cx="154843" cy="117036"/>
          </a:xfrm>
          <a:prstGeom prst="rtTriangle">
            <a:avLst/>
          </a:prstGeom>
          <a:solidFill>
            <a:srgbClr val="FFFFFF"/>
          </a:solidFill>
          <a:ln cap="flat" cmpd="sng" w="12700">
            <a:solidFill>
              <a:srgbClr val="FFFFFF"/>
            </a:solidFill>
            <a:prstDash val="solid"/>
            <a:bevel/>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7" name="Google Shape;2047;p301"/>
          <p:cNvSpPr txBox="1"/>
          <p:nvPr>
            <p:ph type="title"/>
          </p:nvPr>
        </p:nvSpPr>
        <p:spPr>
          <a:xfrm>
            <a:off x="609600" y="882747"/>
            <a:ext cx="2212800" cy="1186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2"/>
              </a:buClr>
              <a:buSzPts val="1400"/>
              <a:buNone/>
              <a:defRPr b="1" sz="2000">
                <a:solidFill>
                  <a:schemeClr val="dk2"/>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048" name="Google Shape;2048;p301"/>
          <p:cNvSpPr txBox="1"/>
          <p:nvPr>
            <p:ph idx="1" type="body"/>
          </p:nvPr>
        </p:nvSpPr>
        <p:spPr>
          <a:xfrm>
            <a:off x="609600" y="2121589"/>
            <a:ext cx="2209800" cy="16344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250"/>
              </a:spcBef>
              <a:spcAft>
                <a:spcPts val="0"/>
              </a:spcAft>
              <a:buSzPts val="1400"/>
              <a:buNone/>
              <a:defRPr sz="1300"/>
            </a:lvl1pPr>
            <a:lvl2pPr indent="-317500" lvl="1" marL="914400" algn="l">
              <a:lnSpc>
                <a:spcPct val="100000"/>
              </a:lnSpc>
              <a:spcBef>
                <a:spcPts val="0"/>
              </a:spcBef>
              <a:spcAft>
                <a:spcPts val="0"/>
              </a:spcAft>
              <a:buSzPts val="1400"/>
              <a:buChar char="●"/>
              <a:defRPr sz="1200"/>
            </a:lvl2pPr>
            <a:lvl3pPr indent="-317500" lvl="2" marL="1371600" algn="l">
              <a:lnSpc>
                <a:spcPct val="100000"/>
              </a:lnSpc>
              <a:spcBef>
                <a:spcPts val="0"/>
              </a:spcBef>
              <a:spcAft>
                <a:spcPts val="0"/>
              </a:spcAft>
              <a:buSzPts val="1400"/>
              <a:buChar char="●"/>
              <a:defRPr sz="1000"/>
            </a:lvl3pPr>
            <a:lvl4pPr indent="-317500" lvl="3" marL="1828800" algn="l">
              <a:lnSpc>
                <a:spcPct val="100000"/>
              </a:lnSpc>
              <a:spcBef>
                <a:spcPts val="0"/>
              </a:spcBef>
              <a:spcAft>
                <a:spcPts val="0"/>
              </a:spcAft>
              <a:buSzPts val="1400"/>
              <a:buChar char="●"/>
              <a:defRPr sz="900"/>
            </a:lvl4pPr>
            <a:lvl5pPr indent="-317500" lvl="4" marL="2286000" algn="l">
              <a:lnSpc>
                <a:spcPct val="100000"/>
              </a:lnSpc>
              <a:spcBef>
                <a:spcPts val="0"/>
              </a:spcBef>
              <a:spcAft>
                <a:spcPts val="0"/>
              </a:spcAft>
              <a:buSzPts val="1400"/>
              <a:buChar char="●"/>
              <a:defRPr sz="9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2049" name="Google Shape;2049;p301"/>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50" name="Google Shape;2050;p301"/>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51" name="Google Shape;2051;p301"/>
          <p:cNvSpPr txBox="1"/>
          <p:nvPr>
            <p:ph idx="12" type="sldNum"/>
          </p:nvPr>
        </p:nvSpPr>
        <p:spPr>
          <a:xfrm>
            <a:off x="8077200" y="4767263"/>
            <a:ext cx="609600" cy="273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endParaRPr>
          </a:p>
        </p:txBody>
      </p:sp>
      <p:sp>
        <p:nvSpPr>
          <p:cNvPr id="2052" name="Google Shape;2052;p301"/>
          <p:cNvSpPr/>
          <p:nvPr>
            <p:ph idx="2" type="pic"/>
          </p:nvPr>
        </p:nvSpPr>
        <p:spPr>
          <a:xfrm rot="315703">
            <a:off x="3493345" y="891169"/>
            <a:ext cx="4602795" cy="2966050"/>
          </a:xfrm>
          <a:prstGeom prst="rect">
            <a:avLst/>
          </a:prstGeom>
          <a:solidFill>
            <a:schemeClr val="lt2"/>
          </a:solidFill>
          <a:ln cap="rnd" cmpd="sng" w="9525">
            <a:solidFill>
              <a:srgbClr val="C0C0C0"/>
            </a:solidFill>
            <a:prstDash val="solid"/>
            <a:round/>
            <a:headEnd len="sm" w="sm" type="none"/>
            <a:tailEnd len="sm" w="sm" type="none"/>
          </a:ln>
        </p:spPr>
      </p:sp>
      <p:sp>
        <p:nvSpPr>
          <p:cNvPr id="2053" name="Google Shape;2053;p301"/>
          <p:cNvSpPr/>
          <p:nvPr/>
        </p:nvSpPr>
        <p:spPr>
          <a:xfrm flipH="1" rot="10800000">
            <a:off x="-9525" y="4362450"/>
            <a:ext cx="9163050" cy="781050"/>
          </a:xfrm>
          <a:custGeom>
            <a:rect b="b" l="l" r="r" t="t"/>
            <a:pathLst>
              <a:path extrusionOk="0" h="656" w="5772">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rgbClr val="1476AB">
                  <a:alpha val="44313"/>
                </a:srgbClr>
              </a:gs>
              <a:gs pos="100000">
                <a:srgbClr val="0CE0EC">
                  <a:alpha val="54509"/>
                </a:srgbClr>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4" name="Google Shape;2054;p301"/>
          <p:cNvSpPr/>
          <p:nvPr/>
        </p:nvSpPr>
        <p:spPr>
          <a:xfrm flipH="1" rot="10800000">
            <a:off x="4381500" y="4664869"/>
            <a:ext cx="4762500" cy="478631"/>
          </a:xfrm>
          <a:custGeom>
            <a:rect b="b" l="l" r="r" t="t"/>
            <a:pathLst>
              <a:path extrusionOk="0" h="595" w="3000">
                <a:moveTo>
                  <a:pt x="0" y="0"/>
                </a:moveTo>
                <a:cubicBezTo>
                  <a:pt x="174" y="102"/>
                  <a:pt x="1168" y="533"/>
                  <a:pt x="1668" y="564"/>
                </a:cubicBezTo>
                <a:cubicBezTo>
                  <a:pt x="2168" y="595"/>
                  <a:pt x="2778" y="279"/>
                  <a:pt x="3000" y="186"/>
                </a:cubicBezTo>
                <a:lnTo>
                  <a:pt x="3000" y="6"/>
                </a:lnTo>
                <a:lnTo>
                  <a:pt x="0" y="0"/>
                </a:lnTo>
                <a:close/>
              </a:path>
            </a:pathLst>
          </a:custGeom>
          <a:gradFill>
            <a:gsLst>
              <a:gs pos="0">
                <a:srgbClr val="18A7B0">
                  <a:alpha val="29411"/>
                </a:srgbClr>
              </a:gs>
              <a:gs pos="80000">
                <a:srgbClr val="0993DD">
                  <a:alpha val="44313"/>
                </a:srgbClr>
              </a:gs>
              <a:gs pos="100000">
                <a:srgbClr val="0993DD">
                  <a:alpha val="44313"/>
                </a:srgbClr>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_TEXT" type="vertTx">
  <p:cSld name="VERTICAL_TEXT">
    <p:spTree>
      <p:nvGrpSpPr>
        <p:cNvPr id="2055" name="Shape 2055"/>
        <p:cNvGrpSpPr/>
        <p:nvPr/>
      </p:nvGrpSpPr>
      <p:grpSpPr>
        <a:xfrm>
          <a:off x="0" y="0"/>
          <a:ext cx="0" cy="0"/>
          <a:chOff x="0" y="0"/>
          <a:chExt cx="0" cy="0"/>
        </a:xfrm>
      </p:grpSpPr>
      <p:sp>
        <p:nvSpPr>
          <p:cNvPr id="2056" name="Google Shape;2056;p302"/>
          <p:cNvSpPr txBox="1"/>
          <p:nvPr>
            <p:ph type="title"/>
          </p:nvPr>
        </p:nvSpPr>
        <p:spPr>
          <a:xfrm>
            <a:off x="457200" y="528066"/>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2"/>
              </a:buClr>
              <a:buSzPts val="1400"/>
              <a:buNone/>
              <a:defRPr b="0" sz="5000">
                <a:solidFill>
                  <a:schemeClr val="dk2"/>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057" name="Google Shape;2057;p302"/>
          <p:cNvSpPr txBox="1"/>
          <p:nvPr>
            <p:ph idx="1" type="body"/>
          </p:nvPr>
        </p:nvSpPr>
        <p:spPr>
          <a:xfrm rot="5400000">
            <a:off x="2926050" y="-1017240"/>
            <a:ext cx="3291900" cy="8229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520"/>
              </a:spcBef>
              <a:spcAft>
                <a:spcPts val="0"/>
              </a:spcAft>
              <a:buClr>
                <a:schemeClr val="accent3"/>
              </a:buClr>
              <a:buSzPts val="1400"/>
              <a:buChar char="●"/>
              <a:defRPr sz="2600">
                <a:solidFill>
                  <a:schemeClr val="dk1"/>
                </a:solidFill>
              </a:defRPr>
            </a:lvl1pPr>
            <a:lvl2pPr indent="-317500" lvl="1" marL="914400" algn="l">
              <a:lnSpc>
                <a:spcPct val="100000"/>
              </a:lnSpc>
              <a:spcBef>
                <a:spcPts val="0"/>
              </a:spcBef>
              <a:spcAft>
                <a:spcPts val="0"/>
              </a:spcAft>
              <a:buClr>
                <a:schemeClr val="accent1"/>
              </a:buClr>
              <a:buSzPts val="1400"/>
              <a:buChar char="●"/>
              <a:defRPr sz="2400">
                <a:solidFill>
                  <a:schemeClr val="dk1"/>
                </a:solidFill>
              </a:defRPr>
            </a:lvl2pPr>
            <a:lvl3pPr indent="-317500" lvl="2" marL="1371600" algn="l">
              <a:lnSpc>
                <a:spcPct val="100000"/>
              </a:lnSpc>
              <a:spcBef>
                <a:spcPts val="0"/>
              </a:spcBef>
              <a:spcAft>
                <a:spcPts val="0"/>
              </a:spcAft>
              <a:buClr>
                <a:schemeClr val="accent2"/>
              </a:buClr>
              <a:buSzPts val="1400"/>
              <a:buChar char="●"/>
              <a:defRPr sz="2100">
                <a:solidFill>
                  <a:schemeClr val="dk1"/>
                </a:solidFill>
              </a:defRPr>
            </a:lvl3pPr>
            <a:lvl4pPr indent="-317500" lvl="3" marL="1828800" algn="l">
              <a:lnSpc>
                <a:spcPct val="100000"/>
              </a:lnSpc>
              <a:spcBef>
                <a:spcPts val="0"/>
              </a:spcBef>
              <a:spcAft>
                <a:spcPts val="0"/>
              </a:spcAft>
              <a:buClr>
                <a:schemeClr val="accent3"/>
              </a:buClr>
              <a:buSzPts val="1400"/>
              <a:buChar char="●"/>
              <a:defRPr sz="2000">
                <a:solidFill>
                  <a:schemeClr val="dk1"/>
                </a:solidFill>
              </a:defRPr>
            </a:lvl4pPr>
            <a:lvl5pPr indent="-317500" lvl="4" marL="2286000" algn="l">
              <a:lnSpc>
                <a:spcPct val="100000"/>
              </a:lnSpc>
              <a:spcBef>
                <a:spcPts val="0"/>
              </a:spcBef>
              <a:spcAft>
                <a:spcPts val="0"/>
              </a:spcAft>
              <a:buClr>
                <a:schemeClr val="accent4"/>
              </a:buClr>
              <a:buSzPts val="1400"/>
              <a:buChar char="●"/>
              <a:defRPr sz="2000">
                <a:solidFill>
                  <a:schemeClr val="dk1"/>
                </a:solidFill>
              </a:defRPr>
            </a:lvl5pPr>
            <a:lvl6pPr indent="-317500" lvl="5" marL="2743200" algn="l">
              <a:lnSpc>
                <a:spcPct val="100000"/>
              </a:lnSpc>
              <a:spcBef>
                <a:spcPts val="0"/>
              </a:spcBef>
              <a:spcAft>
                <a:spcPts val="0"/>
              </a:spcAft>
              <a:buClr>
                <a:schemeClr val="accent5"/>
              </a:buClr>
              <a:buSzPts val="1400"/>
              <a:buChar char="●"/>
              <a:defRPr sz="1800">
                <a:solidFill>
                  <a:schemeClr val="dk1"/>
                </a:solidFill>
              </a:defRPr>
            </a:lvl6pPr>
            <a:lvl7pPr indent="-317500" lvl="6" marL="3200400" algn="l">
              <a:lnSpc>
                <a:spcPct val="100000"/>
              </a:lnSpc>
              <a:spcBef>
                <a:spcPts val="0"/>
              </a:spcBef>
              <a:spcAft>
                <a:spcPts val="0"/>
              </a:spcAft>
              <a:buClr>
                <a:schemeClr val="accent6"/>
              </a:buClr>
              <a:buSzPts val="1400"/>
              <a:buChar char="●"/>
              <a:defRPr sz="1600">
                <a:solidFill>
                  <a:schemeClr val="dk1"/>
                </a:solidFill>
              </a:defRPr>
            </a:lvl7pPr>
            <a:lvl8pPr indent="-317500" lvl="7" marL="3657600" algn="l">
              <a:lnSpc>
                <a:spcPct val="100000"/>
              </a:lnSpc>
              <a:spcBef>
                <a:spcPts val="0"/>
              </a:spcBef>
              <a:spcAft>
                <a:spcPts val="0"/>
              </a:spcAft>
              <a:buClr>
                <a:schemeClr val="dk2"/>
              </a:buClr>
              <a:buSzPts val="1400"/>
              <a:buChar char="●"/>
              <a:defRPr sz="1600">
                <a:solidFill>
                  <a:schemeClr val="dk1"/>
                </a:solidFill>
              </a:defRPr>
            </a:lvl8pPr>
            <a:lvl9pPr indent="-317500" lvl="8" marL="4114800" algn="l">
              <a:lnSpc>
                <a:spcPct val="100000"/>
              </a:lnSpc>
              <a:spcBef>
                <a:spcPts val="0"/>
              </a:spcBef>
              <a:spcAft>
                <a:spcPts val="0"/>
              </a:spcAft>
              <a:buClr>
                <a:schemeClr val="dk2"/>
              </a:buClr>
              <a:buSzPts val="1400"/>
              <a:buChar char="●"/>
              <a:defRPr sz="1400">
                <a:solidFill>
                  <a:schemeClr val="dk1"/>
                </a:solidFill>
              </a:defRPr>
            </a:lvl9pPr>
          </a:lstStyle>
          <a:p/>
        </p:txBody>
      </p:sp>
      <p:sp>
        <p:nvSpPr>
          <p:cNvPr id="2058" name="Google Shape;2058;p302"/>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59" name="Google Shape;2059;p302"/>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60" name="Google Shape;2060;p302"/>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endParaRPr>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_TITLE_AND_VERTICAL_TEXT" type="vertTitleAndTx">
  <p:cSld name="VERTICAL_TITLE_AND_VERTICAL_TEXT">
    <p:spTree>
      <p:nvGrpSpPr>
        <p:cNvPr id="2061" name="Shape 2061"/>
        <p:cNvGrpSpPr/>
        <p:nvPr/>
      </p:nvGrpSpPr>
      <p:grpSpPr>
        <a:xfrm>
          <a:off x="0" y="0"/>
          <a:ext cx="0" cy="0"/>
          <a:chOff x="0" y="0"/>
          <a:chExt cx="0" cy="0"/>
        </a:xfrm>
      </p:grpSpPr>
      <p:sp>
        <p:nvSpPr>
          <p:cNvPr id="2062" name="Google Shape;2062;p303"/>
          <p:cNvSpPr txBox="1"/>
          <p:nvPr>
            <p:ph type="title"/>
          </p:nvPr>
        </p:nvSpPr>
        <p:spPr>
          <a:xfrm rot="5400000">
            <a:off x="5703600" y="1611601"/>
            <a:ext cx="3909000" cy="20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2"/>
              </a:buClr>
              <a:buSzPts val="1400"/>
              <a:buNone/>
              <a:defRPr b="0" sz="5000">
                <a:solidFill>
                  <a:schemeClr val="dk2"/>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063" name="Google Shape;2063;p303"/>
          <p:cNvSpPr txBox="1"/>
          <p:nvPr>
            <p:ph idx="1" type="body"/>
          </p:nvPr>
        </p:nvSpPr>
        <p:spPr>
          <a:xfrm rot="5400000">
            <a:off x="1512600" y="-369599"/>
            <a:ext cx="3909000" cy="60198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520"/>
              </a:spcBef>
              <a:spcAft>
                <a:spcPts val="0"/>
              </a:spcAft>
              <a:buClr>
                <a:schemeClr val="accent3"/>
              </a:buClr>
              <a:buSzPts val="1400"/>
              <a:buChar char="●"/>
              <a:defRPr sz="2600">
                <a:solidFill>
                  <a:schemeClr val="dk1"/>
                </a:solidFill>
              </a:defRPr>
            </a:lvl1pPr>
            <a:lvl2pPr indent="-317500" lvl="1" marL="914400" algn="l">
              <a:lnSpc>
                <a:spcPct val="100000"/>
              </a:lnSpc>
              <a:spcBef>
                <a:spcPts val="0"/>
              </a:spcBef>
              <a:spcAft>
                <a:spcPts val="0"/>
              </a:spcAft>
              <a:buClr>
                <a:schemeClr val="accent1"/>
              </a:buClr>
              <a:buSzPts val="1400"/>
              <a:buChar char="●"/>
              <a:defRPr sz="2400">
                <a:solidFill>
                  <a:schemeClr val="dk1"/>
                </a:solidFill>
              </a:defRPr>
            </a:lvl2pPr>
            <a:lvl3pPr indent="-317500" lvl="2" marL="1371600" algn="l">
              <a:lnSpc>
                <a:spcPct val="100000"/>
              </a:lnSpc>
              <a:spcBef>
                <a:spcPts val="0"/>
              </a:spcBef>
              <a:spcAft>
                <a:spcPts val="0"/>
              </a:spcAft>
              <a:buClr>
                <a:schemeClr val="accent2"/>
              </a:buClr>
              <a:buSzPts val="1400"/>
              <a:buChar char="●"/>
              <a:defRPr sz="2100">
                <a:solidFill>
                  <a:schemeClr val="dk1"/>
                </a:solidFill>
              </a:defRPr>
            </a:lvl3pPr>
            <a:lvl4pPr indent="-317500" lvl="3" marL="1828800" algn="l">
              <a:lnSpc>
                <a:spcPct val="100000"/>
              </a:lnSpc>
              <a:spcBef>
                <a:spcPts val="0"/>
              </a:spcBef>
              <a:spcAft>
                <a:spcPts val="0"/>
              </a:spcAft>
              <a:buClr>
                <a:schemeClr val="accent3"/>
              </a:buClr>
              <a:buSzPts val="1400"/>
              <a:buChar char="●"/>
              <a:defRPr sz="2000">
                <a:solidFill>
                  <a:schemeClr val="dk1"/>
                </a:solidFill>
              </a:defRPr>
            </a:lvl4pPr>
            <a:lvl5pPr indent="-317500" lvl="4" marL="2286000" algn="l">
              <a:lnSpc>
                <a:spcPct val="100000"/>
              </a:lnSpc>
              <a:spcBef>
                <a:spcPts val="0"/>
              </a:spcBef>
              <a:spcAft>
                <a:spcPts val="0"/>
              </a:spcAft>
              <a:buClr>
                <a:schemeClr val="accent4"/>
              </a:buClr>
              <a:buSzPts val="1400"/>
              <a:buChar char="●"/>
              <a:defRPr sz="2000">
                <a:solidFill>
                  <a:schemeClr val="dk1"/>
                </a:solidFill>
              </a:defRPr>
            </a:lvl5pPr>
            <a:lvl6pPr indent="-317500" lvl="5" marL="2743200" algn="l">
              <a:lnSpc>
                <a:spcPct val="100000"/>
              </a:lnSpc>
              <a:spcBef>
                <a:spcPts val="0"/>
              </a:spcBef>
              <a:spcAft>
                <a:spcPts val="0"/>
              </a:spcAft>
              <a:buClr>
                <a:schemeClr val="accent5"/>
              </a:buClr>
              <a:buSzPts val="1400"/>
              <a:buChar char="●"/>
              <a:defRPr sz="1800">
                <a:solidFill>
                  <a:schemeClr val="dk1"/>
                </a:solidFill>
              </a:defRPr>
            </a:lvl6pPr>
            <a:lvl7pPr indent="-317500" lvl="6" marL="3200400" algn="l">
              <a:lnSpc>
                <a:spcPct val="100000"/>
              </a:lnSpc>
              <a:spcBef>
                <a:spcPts val="0"/>
              </a:spcBef>
              <a:spcAft>
                <a:spcPts val="0"/>
              </a:spcAft>
              <a:buClr>
                <a:schemeClr val="accent6"/>
              </a:buClr>
              <a:buSzPts val="1400"/>
              <a:buChar char="●"/>
              <a:defRPr sz="1600">
                <a:solidFill>
                  <a:schemeClr val="dk1"/>
                </a:solidFill>
              </a:defRPr>
            </a:lvl7pPr>
            <a:lvl8pPr indent="-317500" lvl="7" marL="3657600" algn="l">
              <a:lnSpc>
                <a:spcPct val="100000"/>
              </a:lnSpc>
              <a:spcBef>
                <a:spcPts val="0"/>
              </a:spcBef>
              <a:spcAft>
                <a:spcPts val="0"/>
              </a:spcAft>
              <a:buClr>
                <a:schemeClr val="dk2"/>
              </a:buClr>
              <a:buSzPts val="1400"/>
              <a:buChar char="●"/>
              <a:defRPr sz="1600">
                <a:solidFill>
                  <a:schemeClr val="dk1"/>
                </a:solidFill>
              </a:defRPr>
            </a:lvl8pPr>
            <a:lvl9pPr indent="-317500" lvl="8" marL="4114800" algn="l">
              <a:lnSpc>
                <a:spcPct val="100000"/>
              </a:lnSpc>
              <a:spcBef>
                <a:spcPts val="0"/>
              </a:spcBef>
              <a:spcAft>
                <a:spcPts val="0"/>
              </a:spcAft>
              <a:buClr>
                <a:schemeClr val="dk2"/>
              </a:buClr>
              <a:buSzPts val="1400"/>
              <a:buChar char="●"/>
              <a:defRPr sz="1400">
                <a:solidFill>
                  <a:schemeClr val="dk1"/>
                </a:solidFill>
              </a:defRPr>
            </a:lvl9pPr>
          </a:lstStyle>
          <a:p/>
        </p:txBody>
      </p:sp>
      <p:sp>
        <p:nvSpPr>
          <p:cNvPr id="2064" name="Google Shape;2064;p303"/>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65" name="Google Shape;2065;p303"/>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66" name="Google Shape;2066;p303"/>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191" name="Shape 191"/>
        <p:cNvGrpSpPr/>
        <p:nvPr/>
      </p:nvGrpSpPr>
      <p:grpSpPr>
        <a:xfrm>
          <a:off x="0" y="0"/>
          <a:ext cx="0" cy="0"/>
          <a:chOff x="0" y="0"/>
          <a:chExt cx="0" cy="0"/>
        </a:xfrm>
      </p:grpSpPr>
      <p:sp>
        <p:nvSpPr>
          <p:cNvPr id="192" name="Google Shape;192;p30"/>
          <p:cNvSpPr txBox="1"/>
          <p:nvPr>
            <p:ph idx="1"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193" name="Google Shape;193;p30"/>
          <p:cNvSpPr txBox="1"/>
          <p:nvPr>
            <p:ph idx="2"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94" name="Google Shape;194;p30"/>
          <p:cNvSpPr/>
          <p:nvPr>
            <p:ph idx="3" type="pic"/>
          </p:nvPr>
        </p:nvSpPr>
        <p:spPr>
          <a:xfrm>
            <a:off x="4667530" y="771524"/>
            <a:ext cx="4019400" cy="3934500"/>
          </a:xfrm>
          <a:prstGeom prst="rect">
            <a:avLst/>
          </a:prstGeom>
          <a:noFill/>
          <a:ln>
            <a:noFill/>
          </a:ln>
        </p:spPr>
      </p:sp>
      <p:sp>
        <p:nvSpPr>
          <p:cNvPr id="195" name="Google Shape;195;p30"/>
          <p:cNvSpPr txBox="1"/>
          <p:nvPr>
            <p:ph idx="4" type="body"/>
          </p:nvPr>
        </p:nvSpPr>
        <p:spPr>
          <a:xfrm>
            <a:off x="457199" y="1033304"/>
            <a:ext cx="4021800" cy="3672900"/>
          </a:xfrm>
          <a:prstGeom prst="rect">
            <a:avLst/>
          </a:prstGeom>
          <a:noFill/>
          <a:ln>
            <a:noFill/>
          </a:ln>
        </p:spPr>
        <p:txBody>
          <a:bodyPr anchorCtr="0" anchor="t" bIns="0" lIns="0" spcFirstLastPara="1" rIns="0" wrap="square" tIns="0">
            <a:noAutofit/>
          </a:bodyPr>
          <a:lstStyle>
            <a:lvl1pPr indent="-387350" lvl="0" marL="4572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96" name="Google Shape;196;p30"/>
          <p:cNvSpPr txBox="1"/>
          <p:nvPr>
            <p:ph idx="5" type="body"/>
          </p:nvPr>
        </p:nvSpPr>
        <p:spPr>
          <a:xfrm>
            <a:off x="457199" y="776251"/>
            <a:ext cx="40218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70" name="Shape 2070"/>
        <p:cNvGrpSpPr/>
        <p:nvPr/>
      </p:nvGrpSpPr>
      <p:grpSpPr>
        <a:xfrm>
          <a:off x="0" y="0"/>
          <a:ext cx="0" cy="0"/>
          <a:chOff x="0" y="0"/>
          <a:chExt cx="0" cy="0"/>
        </a:xfrm>
      </p:grpSpPr>
      <p:sp>
        <p:nvSpPr>
          <p:cNvPr id="2071" name="Google Shape;2071;p305"/>
          <p:cNvSpPr/>
          <p:nvPr/>
        </p:nvSpPr>
        <p:spPr>
          <a:xfrm>
            <a:off x="372035" y="1163171"/>
            <a:ext cx="8400000" cy="3877800"/>
          </a:xfrm>
          <a:prstGeom prst="roundRect">
            <a:avLst>
              <a:gd fmla="val 2970" name="adj"/>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2" name="Google Shape;2072;p305"/>
          <p:cNvSpPr/>
          <p:nvPr/>
        </p:nvSpPr>
        <p:spPr>
          <a:xfrm flipH="1" rot="10800000">
            <a:off x="372035" y="60"/>
            <a:ext cx="8400000" cy="1049700"/>
          </a:xfrm>
          <a:prstGeom prst="round2SameRect">
            <a:avLst>
              <a:gd fmla="val 10590" name="adj1"/>
              <a:gd fmla="val 0" name="adj2"/>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3" name="Google Shape;2073;p305"/>
          <p:cNvSpPr txBox="1"/>
          <p:nvPr>
            <p:ph type="title"/>
          </p:nvPr>
        </p:nvSpPr>
        <p:spPr>
          <a:xfrm>
            <a:off x="457200" y="139527"/>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2074" name="Google Shape;2074;p305"/>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075" name="Shape 2075"/>
        <p:cNvGrpSpPr/>
        <p:nvPr/>
      </p:nvGrpSpPr>
      <p:grpSpPr>
        <a:xfrm>
          <a:off x="0" y="0"/>
          <a:ext cx="0" cy="0"/>
          <a:chOff x="0" y="0"/>
          <a:chExt cx="0" cy="0"/>
        </a:xfrm>
      </p:grpSpPr>
      <p:sp>
        <p:nvSpPr>
          <p:cNvPr id="2076" name="Google Shape;2076;p306"/>
          <p:cNvSpPr/>
          <p:nvPr/>
        </p:nvSpPr>
        <p:spPr>
          <a:xfrm>
            <a:off x="372035" y="233280"/>
            <a:ext cx="8400000" cy="3330600"/>
          </a:xfrm>
          <a:prstGeom prst="roundRect">
            <a:avLst>
              <a:gd fmla="val 3653" name="adj"/>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7" name="Google Shape;2077;p306"/>
          <p:cNvSpPr/>
          <p:nvPr/>
        </p:nvSpPr>
        <p:spPr>
          <a:xfrm>
            <a:off x="372035" y="3678301"/>
            <a:ext cx="8400000" cy="904800"/>
          </a:xfrm>
          <a:prstGeom prst="roundRect">
            <a:avLst>
              <a:gd fmla="val 15243" name="adj"/>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8" name="Google Shape;2078;p306"/>
          <p:cNvSpPr txBox="1"/>
          <p:nvPr>
            <p:ph type="ctrTitle"/>
          </p:nvPr>
        </p:nvSpPr>
        <p:spPr>
          <a:xfrm>
            <a:off x="685800" y="473108"/>
            <a:ext cx="7772400" cy="2842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7200"/>
              <a:buNone/>
              <a:defRPr sz="7200"/>
            </a:lvl1pPr>
            <a:lvl2pPr lvl="1" algn="l">
              <a:lnSpc>
                <a:spcPct val="100000"/>
              </a:lnSpc>
              <a:spcBef>
                <a:spcPts val="0"/>
              </a:spcBef>
              <a:spcAft>
                <a:spcPts val="0"/>
              </a:spcAft>
              <a:buSzPts val="7200"/>
              <a:buNone/>
              <a:defRPr sz="7200"/>
            </a:lvl2pPr>
            <a:lvl3pPr lvl="2" algn="l">
              <a:lnSpc>
                <a:spcPct val="100000"/>
              </a:lnSpc>
              <a:spcBef>
                <a:spcPts val="0"/>
              </a:spcBef>
              <a:spcAft>
                <a:spcPts val="0"/>
              </a:spcAft>
              <a:buSzPts val="7200"/>
              <a:buNone/>
              <a:defRPr sz="7200"/>
            </a:lvl3pPr>
            <a:lvl4pPr lvl="3" algn="l">
              <a:lnSpc>
                <a:spcPct val="100000"/>
              </a:lnSpc>
              <a:spcBef>
                <a:spcPts val="0"/>
              </a:spcBef>
              <a:spcAft>
                <a:spcPts val="0"/>
              </a:spcAft>
              <a:buSzPts val="7200"/>
              <a:buNone/>
              <a:defRPr sz="7200"/>
            </a:lvl4pPr>
            <a:lvl5pPr lvl="4" algn="l">
              <a:lnSpc>
                <a:spcPct val="100000"/>
              </a:lnSpc>
              <a:spcBef>
                <a:spcPts val="0"/>
              </a:spcBef>
              <a:spcAft>
                <a:spcPts val="0"/>
              </a:spcAft>
              <a:buSzPts val="7200"/>
              <a:buNone/>
              <a:defRPr sz="7200"/>
            </a:lvl5pPr>
            <a:lvl6pPr lvl="5" algn="l">
              <a:lnSpc>
                <a:spcPct val="100000"/>
              </a:lnSpc>
              <a:spcBef>
                <a:spcPts val="0"/>
              </a:spcBef>
              <a:spcAft>
                <a:spcPts val="0"/>
              </a:spcAft>
              <a:buSzPts val="7200"/>
              <a:buNone/>
              <a:defRPr sz="7200"/>
            </a:lvl6pPr>
            <a:lvl7pPr lvl="6" algn="l">
              <a:lnSpc>
                <a:spcPct val="100000"/>
              </a:lnSpc>
              <a:spcBef>
                <a:spcPts val="0"/>
              </a:spcBef>
              <a:spcAft>
                <a:spcPts val="0"/>
              </a:spcAft>
              <a:buSzPts val="7200"/>
              <a:buNone/>
              <a:defRPr sz="7200"/>
            </a:lvl7pPr>
            <a:lvl8pPr lvl="7" algn="l">
              <a:lnSpc>
                <a:spcPct val="100000"/>
              </a:lnSpc>
              <a:spcBef>
                <a:spcPts val="0"/>
              </a:spcBef>
              <a:spcAft>
                <a:spcPts val="0"/>
              </a:spcAft>
              <a:buSzPts val="7200"/>
              <a:buNone/>
              <a:defRPr sz="7200"/>
            </a:lvl8pPr>
            <a:lvl9pPr lvl="8" algn="l">
              <a:lnSpc>
                <a:spcPct val="100000"/>
              </a:lnSpc>
              <a:spcBef>
                <a:spcPts val="0"/>
              </a:spcBef>
              <a:spcAft>
                <a:spcPts val="0"/>
              </a:spcAft>
              <a:buSzPts val="7200"/>
              <a:buNone/>
              <a:defRPr sz="7200"/>
            </a:lvl9pPr>
          </a:lstStyle>
          <a:p/>
        </p:txBody>
      </p:sp>
      <p:sp>
        <p:nvSpPr>
          <p:cNvPr id="2079" name="Google Shape;2079;p306"/>
          <p:cNvSpPr txBox="1"/>
          <p:nvPr>
            <p:ph idx="1" type="subTitle"/>
          </p:nvPr>
        </p:nvSpPr>
        <p:spPr>
          <a:xfrm>
            <a:off x="685800" y="3896921"/>
            <a:ext cx="7772400" cy="46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80" name="Shape 2080"/>
        <p:cNvGrpSpPr/>
        <p:nvPr/>
      </p:nvGrpSpPr>
      <p:grpSpPr>
        <a:xfrm>
          <a:off x="0" y="0"/>
          <a:ext cx="0" cy="0"/>
          <a:chOff x="0" y="0"/>
          <a:chExt cx="0" cy="0"/>
        </a:xfrm>
      </p:grpSpPr>
      <p:sp>
        <p:nvSpPr>
          <p:cNvPr id="2081" name="Google Shape;2081;p307"/>
          <p:cNvSpPr/>
          <p:nvPr/>
        </p:nvSpPr>
        <p:spPr>
          <a:xfrm>
            <a:off x="372035" y="1163171"/>
            <a:ext cx="4114800" cy="3877800"/>
          </a:xfrm>
          <a:prstGeom prst="roundRect">
            <a:avLst>
              <a:gd fmla="val 3784" name="adj"/>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2" name="Google Shape;2082;p307"/>
          <p:cNvSpPr/>
          <p:nvPr/>
        </p:nvSpPr>
        <p:spPr>
          <a:xfrm flipH="1" rot="10800000">
            <a:off x="372035" y="60"/>
            <a:ext cx="8400000" cy="1049700"/>
          </a:xfrm>
          <a:prstGeom prst="round2SameRect">
            <a:avLst>
              <a:gd fmla="val 10590" name="adj1"/>
              <a:gd fmla="val 0" name="adj2"/>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3" name="Google Shape;2083;p307"/>
          <p:cNvSpPr txBox="1"/>
          <p:nvPr>
            <p:ph type="title"/>
          </p:nvPr>
        </p:nvSpPr>
        <p:spPr>
          <a:xfrm>
            <a:off x="457200" y="139527"/>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2084" name="Google Shape;2084;p307"/>
          <p:cNvSpPr txBox="1"/>
          <p:nvPr>
            <p:ph idx="1" type="body"/>
          </p:nvPr>
        </p:nvSpPr>
        <p:spPr>
          <a:xfrm>
            <a:off x="457200" y="1200150"/>
            <a:ext cx="3925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2085" name="Google Shape;2085;p307"/>
          <p:cNvSpPr/>
          <p:nvPr/>
        </p:nvSpPr>
        <p:spPr>
          <a:xfrm>
            <a:off x="4657165" y="1163171"/>
            <a:ext cx="4114800" cy="3877800"/>
          </a:xfrm>
          <a:prstGeom prst="roundRect">
            <a:avLst>
              <a:gd fmla="val 3784" name="adj"/>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6" name="Google Shape;2086;p307"/>
          <p:cNvSpPr txBox="1"/>
          <p:nvPr>
            <p:ph idx="2" type="body"/>
          </p:nvPr>
        </p:nvSpPr>
        <p:spPr>
          <a:xfrm>
            <a:off x="4761354" y="1200150"/>
            <a:ext cx="3925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087" name="Shape 2087"/>
        <p:cNvGrpSpPr/>
        <p:nvPr/>
      </p:nvGrpSpPr>
      <p:grpSpPr>
        <a:xfrm>
          <a:off x="0" y="0"/>
          <a:ext cx="0" cy="0"/>
          <a:chOff x="0" y="0"/>
          <a:chExt cx="0" cy="0"/>
        </a:xfrm>
      </p:grpSpPr>
      <p:sp>
        <p:nvSpPr>
          <p:cNvPr id="2088" name="Google Shape;2088;p308"/>
          <p:cNvSpPr/>
          <p:nvPr/>
        </p:nvSpPr>
        <p:spPr>
          <a:xfrm>
            <a:off x="372035" y="1163171"/>
            <a:ext cx="8400000" cy="3877800"/>
          </a:xfrm>
          <a:prstGeom prst="roundRect">
            <a:avLst>
              <a:gd fmla="val 2970" name="adj"/>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9" name="Google Shape;2089;p308"/>
          <p:cNvSpPr/>
          <p:nvPr/>
        </p:nvSpPr>
        <p:spPr>
          <a:xfrm flipH="1" rot="10800000">
            <a:off x="372035" y="60"/>
            <a:ext cx="8400000" cy="1049700"/>
          </a:xfrm>
          <a:prstGeom prst="round2SameRect">
            <a:avLst>
              <a:gd fmla="val 10590" name="adj1"/>
              <a:gd fmla="val 0" name="adj2"/>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0" name="Google Shape;2090;p308"/>
          <p:cNvSpPr txBox="1"/>
          <p:nvPr>
            <p:ph type="title"/>
          </p:nvPr>
        </p:nvSpPr>
        <p:spPr>
          <a:xfrm>
            <a:off x="457200" y="139527"/>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091" name="Shape 2091"/>
        <p:cNvGrpSpPr/>
        <p:nvPr/>
      </p:nvGrpSpPr>
      <p:grpSpPr>
        <a:xfrm>
          <a:off x="0" y="0"/>
          <a:ext cx="0" cy="0"/>
          <a:chOff x="0" y="0"/>
          <a:chExt cx="0" cy="0"/>
        </a:xfrm>
      </p:grpSpPr>
      <p:sp>
        <p:nvSpPr>
          <p:cNvPr id="2092" name="Google Shape;2092;p309"/>
          <p:cNvSpPr txBox="1"/>
          <p:nvPr>
            <p:ph idx="1" type="body"/>
          </p:nvPr>
        </p:nvSpPr>
        <p:spPr>
          <a:xfrm>
            <a:off x="372035" y="4276652"/>
            <a:ext cx="8400000" cy="6492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0"/>
              </a:spcBef>
              <a:spcAft>
                <a:spcPts val="0"/>
              </a:spcAft>
              <a:buClr>
                <a:schemeClr val="lt1"/>
              </a:buClr>
              <a:buSzPts val="2400"/>
              <a:buNone/>
              <a:defRPr b="1" sz="2400">
                <a:solidFill>
                  <a:schemeClr val="lt1"/>
                </a:solidFill>
              </a:defRPr>
            </a:lvl1pPr>
          </a:lstStyle>
          <a:p/>
        </p:txBody>
      </p:sp>
      <p:sp>
        <p:nvSpPr>
          <p:cNvPr id="2093" name="Google Shape;2093;p309"/>
          <p:cNvSpPr/>
          <p:nvPr/>
        </p:nvSpPr>
        <p:spPr>
          <a:xfrm>
            <a:off x="372035" y="233280"/>
            <a:ext cx="8400000" cy="3868500"/>
          </a:xfrm>
          <a:prstGeom prst="roundRect">
            <a:avLst>
              <a:gd fmla="val 2776" name="adj"/>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094" name="Shape 2094"/>
        <p:cNvGrpSpPr/>
        <p:nvPr/>
      </p:nvGrpSpPr>
      <p:grpSpPr>
        <a:xfrm>
          <a:off x="0" y="0"/>
          <a:ext cx="0" cy="0"/>
          <a:chOff x="0" y="0"/>
          <a:chExt cx="0" cy="0"/>
        </a:xfrm>
      </p:grpSpPr>
      <p:sp>
        <p:nvSpPr>
          <p:cNvPr id="2095" name="Google Shape;2095;p310"/>
          <p:cNvSpPr/>
          <p:nvPr/>
        </p:nvSpPr>
        <p:spPr>
          <a:xfrm>
            <a:off x="372035" y="235585"/>
            <a:ext cx="8400000" cy="4672200"/>
          </a:xfrm>
          <a:prstGeom prst="roundRect">
            <a:avLst>
              <a:gd fmla="val 2255" name="adj"/>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02" name="Shape 2102"/>
        <p:cNvGrpSpPr/>
        <p:nvPr/>
      </p:nvGrpSpPr>
      <p:grpSpPr>
        <a:xfrm>
          <a:off x="0" y="0"/>
          <a:ext cx="0" cy="0"/>
          <a:chOff x="0" y="0"/>
          <a:chExt cx="0" cy="0"/>
        </a:xfrm>
      </p:grpSpPr>
      <p:sp>
        <p:nvSpPr>
          <p:cNvPr id="2103" name="Google Shape;2103;p312"/>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2104" name="Google Shape;2104;p312"/>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431800" lvl="0" marL="457200" marR="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105" name="Google Shape;2105;p312"/>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06" name="Google Shape;2106;p312"/>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07" name="Google Shape;2107;p312"/>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108" name="Shape 2108"/>
        <p:cNvGrpSpPr/>
        <p:nvPr/>
      </p:nvGrpSpPr>
      <p:grpSpPr>
        <a:xfrm>
          <a:off x="0" y="0"/>
          <a:ext cx="0" cy="0"/>
          <a:chOff x="0" y="0"/>
          <a:chExt cx="0" cy="0"/>
        </a:xfrm>
      </p:grpSpPr>
      <p:sp>
        <p:nvSpPr>
          <p:cNvPr id="2109" name="Google Shape;2109;p313"/>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2110" name="Google Shape;2110;p313"/>
          <p:cNvSpPr txBox="1"/>
          <p:nvPr>
            <p:ph idx="1" type="body"/>
          </p:nvPr>
        </p:nvSpPr>
        <p:spPr>
          <a:xfrm>
            <a:off x="457200" y="1151335"/>
            <a:ext cx="4040100" cy="480000"/>
          </a:xfrm>
          <a:prstGeom prst="rect">
            <a:avLst/>
          </a:prstGeom>
          <a:noFill/>
          <a:ln>
            <a:noFill/>
          </a:ln>
        </p:spPr>
        <p:txBody>
          <a:bodyPr anchorCtr="0" anchor="b" bIns="91425" lIns="91425" spcFirstLastPara="1" rIns="91425" wrap="square" tIns="91425">
            <a:noAutofit/>
          </a:bodyPr>
          <a:lstStyle>
            <a:lvl1pPr indent="-228600" lvl="0" marL="457200" marR="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Calibri"/>
                <a:ea typeface="Calibri"/>
                <a:cs typeface="Calibri"/>
                <a:sym typeface="Calibri"/>
              </a:defRPr>
            </a:lvl1pPr>
            <a:lvl2pPr indent="-228600" lvl="1" marL="914400" marR="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Calibri"/>
                <a:ea typeface="Calibri"/>
                <a:cs typeface="Calibri"/>
                <a:sym typeface="Calibri"/>
              </a:defRPr>
            </a:lvl2pPr>
            <a:lvl3pPr indent="-228600" lvl="2" marL="1371600" marR="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Calibri"/>
                <a:ea typeface="Calibri"/>
                <a:cs typeface="Calibri"/>
                <a:sym typeface="Calibri"/>
              </a:defRPr>
            </a:lvl3pPr>
            <a:lvl4pPr indent="-228600" lvl="3" marL="18288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4pPr>
            <a:lvl5pPr indent="-228600" lvl="4" marL="22860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5pPr>
            <a:lvl6pPr indent="-228600" lvl="5" marL="27432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228600" lvl="6" marL="32004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228600" lvl="7" marL="36576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228600" lvl="8" marL="41148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sp>
        <p:nvSpPr>
          <p:cNvPr id="2111" name="Google Shape;2111;p313"/>
          <p:cNvSpPr txBox="1"/>
          <p:nvPr>
            <p:ph idx="2" type="body"/>
          </p:nvPr>
        </p:nvSpPr>
        <p:spPr>
          <a:xfrm>
            <a:off x="457200" y="1631156"/>
            <a:ext cx="4040100" cy="2963400"/>
          </a:xfrm>
          <a:prstGeom prst="rect">
            <a:avLst/>
          </a:prstGeom>
          <a:noFill/>
          <a:ln>
            <a:noFill/>
          </a:ln>
        </p:spPr>
        <p:txBody>
          <a:bodyPr anchorCtr="0" anchor="t" bIns="91425" lIns="91425" spcFirstLastPara="1" rIns="91425" wrap="square" tIns="91425">
            <a:noAutofit/>
          </a:bodyPr>
          <a:lstStyle>
            <a:lvl1pPr indent="-381000" lvl="0" marL="4572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1pPr>
            <a:lvl2pPr indent="-355600" lvl="1" marL="914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2pPr>
            <a:lvl3pPr indent="-342900" lvl="2" marL="13716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5pPr>
            <a:lvl6pPr indent="-330200" lvl="5" marL="27432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6pPr>
            <a:lvl7pPr indent="-330200" lvl="6" marL="32004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7pPr>
            <a:lvl8pPr indent="-330200" lvl="7" marL="3657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8pPr>
            <a:lvl9pPr indent="-330200" lvl="8" marL="4114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9pPr>
          </a:lstStyle>
          <a:p/>
        </p:txBody>
      </p:sp>
      <p:sp>
        <p:nvSpPr>
          <p:cNvPr id="2112" name="Google Shape;2112;p313"/>
          <p:cNvSpPr txBox="1"/>
          <p:nvPr>
            <p:ph idx="3" type="body"/>
          </p:nvPr>
        </p:nvSpPr>
        <p:spPr>
          <a:xfrm>
            <a:off x="4645025" y="1151335"/>
            <a:ext cx="4041900" cy="480000"/>
          </a:xfrm>
          <a:prstGeom prst="rect">
            <a:avLst/>
          </a:prstGeom>
          <a:noFill/>
          <a:ln>
            <a:noFill/>
          </a:ln>
        </p:spPr>
        <p:txBody>
          <a:bodyPr anchorCtr="0" anchor="b" bIns="91425" lIns="91425" spcFirstLastPara="1" rIns="91425" wrap="square" tIns="91425">
            <a:noAutofit/>
          </a:bodyPr>
          <a:lstStyle>
            <a:lvl1pPr indent="-228600" lvl="0" marL="457200" marR="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Calibri"/>
                <a:ea typeface="Calibri"/>
                <a:cs typeface="Calibri"/>
                <a:sym typeface="Calibri"/>
              </a:defRPr>
            </a:lvl1pPr>
            <a:lvl2pPr indent="-228600" lvl="1" marL="914400" marR="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Calibri"/>
                <a:ea typeface="Calibri"/>
                <a:cs typeface="Calibri"/>
                <a:sym typeface="Calibri"/>
              </a:defRPr>
            </a:lvl2pPr>
            <a:lvl3pPr indent="-228600" lvl="2" marL="1371600" marR="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Calibri"/>
                <a:ea typeface="Calibri"/>
                <a:cs typeface="Calibri"/>
                <a:sym typeface="Calibri"/>
              </a:defRPr>
            </a:lvl3pPr>
            <a:lvl4pPr indent="-228600" lvl="3" marL="18288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4pPr>
            <a:lvl5pPr indent="-228600" lvl="4" marL="22860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5pPr>
            <a:lvl6pPr indent="-228600" lvl="5" marL="27432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228600" lvl="6" marL="32004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228600" lvl="7" marL="36576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228600" lvl="8" marL="41148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sp>
        <p:nvSpPr>
          <p:cNvPr id="2113" name="Google Shape;2113;p313"/>
          <p:cNvSpPr txBox="1"/>
          <p:nvPr>
            <p:ph idx="4" type="body"/>
          </p:nvPr>
        </p:nvSpPr>
        <p:spPr>
          <a:xfrm>
            <a:off x="4645025" y="1631156"/>
            <a:ext cx="4041900" cy="2963400"/>
          </a:xfrm>
          <a:prstGeom prst="rect">
            <a:avLst/>
          </a:prstGeom>
          <a:noFill/>
          <a:ln>
            <a:noFill/>
          </a:ln>
        </p:spPr>
        <p:txBody>
          <a:bodyPr anchorCtr="0" anchor="t" bIns="91425" lIns="91425" spcFirstLastPara="1" rIns="91425" wrap="square" tIns="91425">
            <a:noAutofit/>
          </a:bodyPr>
          <a:lstStyle>
            <a:lvl1pPr indent="-381000" lvl="0" marL="4572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1pPr>
            <a:lvl2pPr indent="-355600" lvl="1" marL="914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2pPr>
            <a:lvl3pPr indent="-342900" lvl="2" marL="13716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5pPr>
            <a:lvl6pPr indent="-330200" lvl="5" marL="27432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6pPr>
            <a:lvl7pPr indent="-330200" lvl="6" marL="32004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7pPr>
            <a:lvl8pPr indent="-330200" lvl="7" marL="3657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8pPr>
            <a:lvl9pPr indent="-330200" lvl="8" marL="4114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9pPr>
          </a:lstStyle>
          <a:p/>
        </p:txBody>
      </p:sp>
      <p:sp>
        <p:nvSpPr>
          <p:cNvPr id="2114" name="Google Shape;2114;p313"/>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15" name="Google Shape;2115;p313"/>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16" name="Google Shape;2116;p31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117" name="Shape 2117"/>
        <p:cNvGrpSpPr/>
        <p:nvPr/>
      </p:nvGrpSpPr>
      <p:grpSpPr>
        <a:xfrm>
          <a:off x="0" y="0"/>
          <a:ext cx="0" cy="0"/>
          <a:chOff x="0" y="0"/>
          <a:chExt cx="0" cy="0"/>
        </a:xfrm>
      </p:grpSpPr>
      <p:sp>
        <p:nvSpPr>
          <p:cNvPr id="2118" name="Google Shape;2118;p314"/>
          <p:cNvSpPr txBox="1"/>
          <p:nvPr>
            <p:ph type="ctrTitle"/>
          </p:nvPr>
        </p:nvSpPr>
        <p:spPr>
          <a:xfrm>
            <a:off x="685800" y="1597819"/>
            <a:ext cx="7772400" cy="11025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2119" name="Google Shape;2119;p314"/>
          <p:cNvSpPr txBox="1"/>
          <p:nvPr>
            <p:ph idx="1" type="subTitle"/>
          </p:nvPr>
        </p:nvSpPr>
        <p:spPr>
          <a:xfrm>
            <a:off x="1371600" y="2914650"/>
            <a:ext cx="6400800" cy="13146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640"/>
              </a:spcBef>
              <a:spcAft>
                <a:spcPts val="0"/>
              </a:spcAft>
              <a:buClr>
                <a:srgbClr val="888888"/>
              </a:buClr>
              <a:buSzPts val="3200"/>
              <a:buFont typeface="Arial"/>
              <a:buNone/>
              <a:defRPr b="0" i="0" sz="3200" u="none" cap="none" strike="noStrike">
                <a:solidFill>
                  <a:srgbClr val="888888"/>
                </a:solidFill>
                <a:latin typeface="Calibri"/>
                <a:ea typeface="Calibri"/>
                <a:cs typeface="Calibri"/>
                <a:sym typeface="Calibri"/>
              </a:defRPr>
            </a:lvl1pPr>
            <a:lvl2pPr lvl="1" marR="0" algn="ctr">
              <a:lnSpc>
                <a:spcPct val="100000"/>
              </a:lnSpc>
              <a:spcBef>
                <a:spcPts val="560"/>
              </a:spcBef>
              <a:spcAft>
                <a:spcPts val="0"/>
              </a:spcAft>
              <a:buClr>
                <a:srgbClr val="888888"/>
              </a:buClr>
              <a:buSzPts val="2800"/>
              <a:buFont typeface="Arial"/>
              <a:buNone/>
              <a:defRPr b="0" i="0" sz="2800" u="none" cap="none" strike="noStrike">
                <a:solidFill>
                  <a:srgbClr val="888888"/>
                </a:solidFill>
                <a:latin typeface="Calibri"/>
                <a:ea typeface="Calibri"/>
                <a:cs typeface="Calibri"/>
                <a:sym typeface="Calibri"/>
              </a:defRPr>
            </a:lvl2pPr>
            <a:lvl3pPr lvl="2" marR="0" algn="ctr">
              <a:lnSpc>
                <a:spcPct val="100000"/>
              </a:lnSpc>
              <a:spcBef>
                <a:spcPts val="480"/>
              </a:spcBef>
              <a:spcAft>
                <a:spcPts val="0"/>
              </a:spcAft>
              <a:buClr>
                <a:srgbClr val="888888"/>
              </a:buClr>
              <a:buSzPts val="2400"/>
              <a:buFont typeface="Arial"/>
              <a:buNone/>
              <a:defRPr b="0" i="0" sz="2400" u="none" cap="none" strike="noStrike">
                <a:solidFill>
                  <a:srgbClr val="888888"/>
                </a:solidFill>
                <a:latin typeface="Calibri"/>
                <a:ea typeface="Calibri"/>
                <a:cs typeface="Calibri"/>
                <a:sym typeface="Calibri"/>
              </a:defRPr>
            </a:lvl3pPr>
            <a:lvl4pPr lvl="3"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4pPr>
            <a:lvl5pPr lvl="4"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sp>
        <p:nvSpPr>
          <p:cNvPr id="2120" name="Google Shape;2120;p314"/>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21" name="Google Shape;2121;p314"/>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22" name="Google Shape;2122;p314"/>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123" name="Shape 2123"/>
        <p:cNvGrpSpPr/>
        <p:nvPr/>
      </p:nvGrpSpPr>
      <p:grpSpPr>
        <a:xfrm>
          <a:off x="0" y="0"/>
          <a:ext cx="0" cy="0"/>
          <a:chOff x="0" y="0"/>
          <a:chExt cx="0" cy="0"/>
        </a:xfrm>
      </p:grpSpPr>
      <p:sp>
        <p:nvSpPr>
          <p:cNvPr id="2124" name="Google Shape;2124;p315"/>
          <p:cNvSpPr txBox="1"/>
          <p:nvPr>
            <p:ph type="title"/>
          </p:nvPr>
        </p:nvSpPr>
        <p:spPr>
          <a:xfrm>
            <a:off x="722313" y="3305175"/>
            <a:ext cx="7772400" cy="10215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chemeClr val="dk1"/>
              </a:buClr>
              <a:buSzPts val="4000"/>
              <a:buFont typeface="Calibri"/>
              <a:buNone/>
              <a:defRPr b="1" i="0" sz="40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2125" name="Google Shape;2125;p315"/>
          <p:cNvSpPr txBox="1"/>
          <p:nvPr>
            <p:ph idx="1" type="body"/>
          </p:nvPr>
        </p:nvSpPr>
        <p:spPr>
          <a:xfrm>
            <a:off x="722313" y="2180035"/>
            <a:ext cx="7772400" cy="1125300"/>
          </a:xfrm>
          <a:prstGeom prst="rect">
            <a:avLst/>
          </a:prstGeom>
          <a:noFill/>
          <a:ln>
            <a:noFill/>
          </a:ln>
        </p:spPr>
        <p:txBody>
          <a:bodyPr anchorCtr="0" anchor="b" bIns="91425" lIns="91425" spcFirstLastPara="1" rIns="91425" wrap="square" tIns="91425">
            <a:noAutofit/>
          </a:bodyPr>
          <a:lstStyle>
            <a:lvl1pPr indent="-228600" lvl="0" marL="457200" marR="0" algn="l">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1pPr>
            <a:lvl2pPr indent="-228600" lvl="1" marL="914400" marR="0" algn="l">
              <a:lnSpc>
                <a:spcPct val="100000"/>
              </a:lnSpc>
              <a:spcBef>
                <a:spcPts val="360"/>
              </a:spcBef>
              <a:spcAft>
                <a:spcPts val="0"/>
              </a:spcAft>
              <a:buClr>
                <a:srgbClr val="888888"/>
              </a:buClr>
              <a:buSzPts val="1800"/>
              <a:buFont typeface="Arial"/>
              <a:buNone/>
              <a:defRPr b="0" i="0" sz="1800" u="none" cap="none" strike="noStrike">
                <a:solidFill>
                  <a:srgbClr val="888888"/>
                </a:solidFill>
                <a:latin typeface="Calibri"/>
                <a:ea typeface="Calibri"/>
                <a:cs typeface="Calibri"/>
                <a:sym typeface="Calibri"/>
              </a:defRPr>
            </a:lvl2pPr>
            <a:lvl3pPr indent="-228600" lvl="2" marL="1371600" marR="0" algn="l">
              <a:lnSpc>
                <a:spcPct val="100000"/>
              </a:lnSpc>
              <a:spcBef>
                <a:spcPts val="32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3pPr>
            <a:lvl4pPr indent="-228600" lvl="3" marL="1828800" marR="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4pPr>
            <a:lvl5pPr indent="-228600" lvl="4" marL="2286000" marR="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5pPr>
            <a:lvl6pPr indent="-228600" lvl="5" marL="2743200" marR="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6pPr>
            <a:lvl7pPr indent="-228600" lvl="6" marL="3200400" marR="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7pPr>
            <a:lvl8pPr indent="-228600" lvl="7" marL="3657600" marR="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8pPr>
            <a:lvl9pPr indent="-228600" lvl="8" marL="4114800" marR="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9pPr>
          </a:lstStyle>
          <a:p/>
        </p:txBody>
      </p:sp>
      <p:sp>
        <p:nvSpPr>
          <p:cNvPr id="2126" name="Google Shape;2126;p315"/>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27" name="Google Shape;2127;p315"/>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28" name="Google Shape;2128;p315"/>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Custom Layout">
  <p:cSld name="6_Custom Layout">
    <p:spTree>
      <p:nvGrpSpPr>
        <p:cNvPr id="197" name="Shape 197"/>
        <p:cNvGrpSpPr/>
        <p:nvPr/>
      </p:nvGrpSpPr>
      <p:grpSpPr>
        <a:xfrm>
          <a:off x="0" y="0"/>
          <a:ext cx="0" cy="0"/>
          <a:chOff x="0" y="0"/>
          <a:chExt cx="0" cy="0"/>
        </a:xfrm>
      </p:grpSpPr>
      <p:sp>
        <p:nvSpPr>
          <p:cNvPr id="198" name="Google Shape;198;p31"/>
          <p:cNvSpPr txBox="1"/>
          <p:nvPr>
            <p:ph idx="1"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199" name="Google Shape;199;p31"/>
          <p:cNvSpPr txBox="1"/>
          <p:nvPr>
            <p:ph idx="2"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00" name="Google Shape;200;p31"/>
          <p:cNvSpPr/>
          <p:nvPr>
            <p:ph idx="3" type="pic"/>
          </p:nvPr>
        </p:nvSpPr>
        <p:spPr>
          <a:xfrm>
            <a:off x="457200" y="771524"/>
            <a:ext cx="4019400" cy="3934500"/>
          </a:xfrm>
          <a:prstGeom prst="rect">
            <a:avLst/>
          </a:prstGeom>
          <a:noFill/>
          <a:ln>
            <a:noFill/>
          </a:ln>
        </p:spPr>
      </p:sp>
      <p:sp>
        <p:nvSpPr>
          <p:cNvPr id="201" name="Google Shape;201;p31"/>
          <p:cNvSpPr/>
          <p:nvPr/>
        </p:nvSpPr>
        <p:spPr>
          <a:xfrm>
            <a:off x="4476470" y="771524"/>
            <a:ext cx="4210200" cy="39345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02" name="Google Shape;202;p31"/>
          <p:cNvSpPr txBox="1"/>
          <p:nvPr>
            <p:ph idx="4" type="body"/>
          </p:nvPr>
        </p:nvSpPr>
        <p:spPr>
          <a:xfrm>
            <a:off x="4620053" y="907028"/>
            <a:ext cx="39060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lt1"/>
              </a:buClr>
              <a:buSzPts val="2000"/>
              <a:buFont typeface="Arial"/>
              <a:buNone/>
              <a:defRPr b="1" i="0" sz="2000" u="none" cap="none" strike="noStrike">
                <a:solidFill>
                  <a:schemeClr val="lt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03" name="Google Shape;203;p31"/>
          <p:cNvSpPr txBox="1"/>
          <p:nvPr>
            <p:ph idx="5" type="body"/>
          </p:nvPr>
        </p:nvSpPr>
        <p:spPr>
          <a:xfrm>
            <a:off x="4620053" y="1164082"/>
            <a:ext cx="3906000" cy="33339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129" name="Shape 2129"/>
        <p:cNvGrpSpPr/>
        <p:nvPr/>
      </p:nvGrpSpPr>
      <p:grpSpPr>
        <a:xfrm>
          <a:off x="0" y="0"/>
          <a:ext cx="0" cy="0"/>
          <a:chOff x="0" y="0"/>
          <a:chExt cx="0" cy="0"/>
        </a:xfrm>
      </p:grpSpPr>
      <p:sp>
        <p:nvSpPr>
          <p:cNvPr id="2130" name="Google Shape;2130;p316"/>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2131" name="Google Shape;2131;p316"/>
          <p:cNvSpPr txBox="1"/>
          <p:nvPr>
            <p:ph idx="1" type="body"/>
          </p:nvPr>
        </p:nvSpPr>
        <p:spPr>
          <a:xfrm>
            <a:off x="457200" y="1200150"/>
            <a:ext cx="4038600" cy="3394500"/>
          </a:xfrm>
          <a:prstGeom prst="rect">
            <a:avLst/>
          </a:prstGeom>
          <a:noFill/>
          <a:ln>
            <a:noFill/>
          </a:ln>
        </p:spPr>
        <p:txBody>
          <a:bodyPr anchorCtr="0" anchor="t" bIns="91425" lIns="91425" spcFirstLastPara="1" rIns="91425" wrap="square" tIns="91425">
            <a:noAutofit/>
          </a:bodyPr>
          <a:lstStyle>
            <a:lvl1pPr indent="-406400" lvl="0" marL="4572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132" name="Google Shape;2132;p316"/>
          <p:cNvSpPr txBox="1"/>
          <p:nvPr>
            <p:ph idx="2" type="body"/>
          </p:nvPr>
        </p:nvSpPr>
        <p:spPr>
          <a:xfrm>
            <a:off x="4648200" y="1200150"/>
            <a:ext cx="4038600" cy="3394500"/>
          </a:xfrm>
          <a:prstGeom prst="rect">
            <a:avLst/>
          </a:prstGeom>
          <a:noFill/>
          <a:ln>
            <a:noFill/>
          </a:ln>
        </p:spPr>
        <p:txBody>
          <a:bodyPr anchorCtr="0" anchor="t" bIns="91425" lIns="91425" spcFirstLastPara="1" rIns="91425" wrap="square" tIns="91425">
            <a:noAutofit/>
          </a:bodyPr>
          <a:lstStyle>
            <a:lvl1pPr indent="-406400" lvl="0" marL="4572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133" name="Google Shape;2133;p316"/>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34" name="Google Shape;2134;p316"/>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35" name="Google Shape;2135;p316"/>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136" name="Shape 2136"/>
        <p:cNvGrpSpPr/>
        <p:nvPr/>
      </p:nvGrpSpPr>
      <p:grpSpPr>
        <a:xfrm>
          <a:off x="0" y="0"/>
          <a:ext cx="0" cy="0"/>
          <a:chOff x="0" y="0"/>
          <a:chExt cx="0" cy="0"/>
        </a:xfrm>
      </p:grpSpPr>
      <p:sp>
        <p:nvSpPr>
          <p:cNvPr id="2137" name="Google Shape;2137;p317"/>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2138" name="Google Shape;2138;p317"/>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39" name="Google Shape;2139;p317"/>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40" name="Google Shape;2140;p317"/>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141" name="Shape 2141"/>
        <p:cNvGrpSpPr/>
        <p:nvPr/>
      </p:nvGrpSpPr>
      <p:grpSpPr>
        <a:xfrm>
          <a:off x="0" y="0"/>
          <a:ext cx="0" cy="0"/>
          <a:chOff x="0" y="0"/>
          <a:chExt cx="0" cy="0"/>
        </a:xfrm>
      </p:grpSpPr>
      <p:sp>
        <p:nvSpPr>
          <p:cNvPr id="2142" name="Google Shape;2142;p318"/>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43" name="Google Shape;2143;p318"/>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44" name="Google Shape;2144;p318"/>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145" name="Shape 2145"/>
        <p:cNvGrpSpPr/>
        <p:nvPr/>
      </p:nvGrpSpPr>
      <p:grpSpPr>
        <a:xfrm>
          <a:off x="0" y="0"/>
          <a:ext cx="0" cy="0"/>
          <a:chOff x="0" y="0"/>
          <a:chExt cx="0" cy="0"/>
        </a:xfrm>
      </p:grpSpPr>
      <p:sp>
        <p:nvSpPr>
          <p:cNvPr id="2146" name="Google Shape;2146;p319"/>
          <p:cNvSpPr txBox="1"/>
          <p:nvPr>
            <p:ph type="title"/>
          </p:nvPr>
        </p:nvSpPr>
        <p:spPr>
          <a:xfrm>
            <a:off x="457200" y="204788"/>
            <a:ext cx="3008400" cy="8715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Clr>
                <a:schemeClr val="dk1"/>
              </a:buClr>
              <a:buSzPts val="2000"/>
              <a:buFont typeface="Calibri"/>
              <a:buNone/>
              <a:defRPr b="1" i="0" sz="20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2147" name="Google Shape;2147;p319"/>
          <p:cNvSpPr txBox="1"/>
          <p:nvPr>
            <p:ph idx="1" type="body"/>
          </p:nvPr>
        </p:nvSpPr>
        <p:spPr>
          <a:xfrm>
            <a:off x="3575050" y="204788"/>
            <a:ext cx="5111700" cy="4389900"/>
          </a:xfrm>
          <a:prstGeom prst="rect">
            <a:avLst/>
          </a:prstGeom>
          <a:noFill/>
          <a:ln>
            <a:noFill/>
          </a:ln>
        </p:spPr>
        <p:txBody>
          <a:bodyPr anchorCtr="0" anchor="t" bIns="91425" lIns="91425" spcFirstLastPara="1" rIns="91425" wrap="square" tIns="91425">
            <a:noAutofit/>
          </a:bodyPr>
          <a:lstStyle>
            <a:lvl1pPr indent="-431800" lvl="0" marL="457200" marR="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148" name="Google Shape;2148;p319"/>
          <p:cNvSpPr txBox="1"/>
          <p:nvPr>
            <p:ph idx="2" type="body"/>
          </p:nvPr>
        </p:nvSpPr>
        <p:spPr>
          <a:xfrm>
            <a:off x="457200" y="1076325"/>
            <a:ext cx="3008400" cy="35184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28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1pPr>
            <a:lvl2pPr indent="-228600" lvl="1" marL="914400" marR="0" algn="l">
              <a:lnSpc>
                <a:spcPct val="100000"/>
              </a:lnSpc>
              <a:spcBef>
                <a:spcPts val="24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2pPr>
            <a:lvl3pPr indent="-228600" lvl="2" marL="1371600" marR="0" algn="l">
              <a:lnSpc>
                <a:spcPct val="100000"/>
              </a:lnSpc>
              <a:spcBef>
                <a:spcPts val="2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3pPr>
            <a:lvl4pPr indent="-228600" lvl="3" marL="18288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4pPr>
            <a:lvl5pPr indent="-228600" lvl="4" marL="22860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5pPr>
            <a:lvl6pPr indent="-228600" lvl="5" marL="27432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6pPr>
            <a:lvl7pPr indent="-228600" lvl="6" marL="32004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7pPr>
            <a:lvl8pPr indent="-228600" lvl="7" marL="36576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8pPr>
            <a:lvl9pPr indent="-228600" lvl="8" marL="41148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9pPr>
          </a:lstStyle>
          <a:p/>
        </p:txBody>
      </p:sp>
      <p:sp>
        <p:nvSpPr>
          <p:cNvPr id="2149" name="Google Shape;2149;p319"/>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50" name="Google Shape;2150;p319"/>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51" name="Google Shape;2151;p319"/>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152" name="Shape 2152"/>
        <p:cNvGrpSpPr/>
        <p:nvPr/>
      </p:nvGrpSpPr>
      <p:grpSpPr>
        <a:xfrm>
          <a:off x="0" y="0"/>
          <a:ext cx="0" cy="0"/>
          <a:chOff x="0" y="0"/>
          <a:chExt cx="0" cy="0"/>
        </a:xfrm>
      </p:grpSpPr>
      <p:sp>
        <p:nvSpPr>
          <p:cNvPr id="2153" name="Google Shape;2153;p320"/>
          <p:cNvSpPr txBox="1"/>
          <p:nvPr>
            <p:ph type="title"/>
          </p:nvPr>
        </p:nvSpPr>
        <p:spPr>
          <a:xfrm>
            <a:off x="1792288" y="3600450"/>
            <a:ext cx="5486400" cy="4251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Clr>
                <a:schemeClr val="dk1"/>
              </a:buClr>
              <a:buSzPts val="2000"/>
              <a:buFont typeface="Calibri"/>
              <a:buNone/>
              <a:defRPr b="1" i="0" sz="20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2154" name="Google Shape;2154;p320"/>
          <p:cNvSpPr/>
          <p:nvPr>
            <p:ph idx="2" type="pic"/>
          </p:nvPr>
        </p:nvSpPr>
        <p:spPr>
          <a:xfrm>
            <a:off x="1792288" y="459581"/>
            <a:ext cx="5486400" cy="3086100"/>
          </a:xfrm>
          <a:prstGeom prst="rect">
            <a:avLst/>
          </a:prstGeom>
          <a:noFill/>
          <a:ln>
            <a:noFill/>
          </a:ln>
        </p:spPr>
      </p:sp>
      <p:sp>
        <p:nvSpPr>
          <p:cNvPr id="2155" name="Google Shape;2155;p320"/>
          <p:cNvSpPr txBox="1"/>
          <p:nvPr>
            <p:ph idx="1" type="body"/>
          </p:nvPr>
        </p:nvSpPr>
        <p:spPr>
          <a:xfrm>
            <a:off x="1792288" y="4025503"/>
            <a:ext cx="5486400" cy="6036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28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1pPr>
            <a:lvl2pPr indent="-228600" lvl="1" marL="914400" marR="0" algn="l">
              <a:lnSpc>
                <a:spcPct val="100000"/>
              </a:lnSpc>
              <a:spcBef>
                <a:spcPts val="24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2pPr>
            <a:lvl3pPr indent="-228600" lvl="2" marL="1371600" marR="0" algn="l">
              <a:lnSpc>
                <a:spcPct val="100000"/>
              </a:lnSpc>
              <a:spcBef>
                <a:spcPts val="2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3pPr>
            <a:lvl4pPr indent="-228600" lvl="3" marL="18288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4pPr>
            <a:lvl5pPr indent="-228600" lvl="4" marL="22860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5pPr>
            <a:lvl6pPr indent="-228600" lvl="5" marL="27432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6pPr>
            <a:lvl7pPr indent="-228600" lvl="6" marL="32004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7pPr>
            <a:lvl8pPr indent="-228600" lvl="7" marL="36576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8pPr>
            <a:lvl9pPr indent="-228600" lvl="8" marL="41148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9pPr>
          </a:lstStyle>
          <a:p/>
        </p:txBody>
      </p:sp>
      <p:sp>
        <p:nvSpPr>
          <p:cNvPr id="2156" name="Google Shape;2156;p320"/>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57" name="Google Shape;2157;p320"/>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58" name="Google Shape;2158;p32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159" name="Shape 2159"/>
        <p:cNvGrpSpPr/>
        <p:nvPr/>
      </p:nvGrpSpPr>
      <p:grpSpPr>
        <a:xfrm>
          <a:off x="0" y="0"/>
          <a:ext cx="0" cy="0"/>
          <a:chOff x="0" y="0"/>
          <a:chExt cx="0" cy="0"/>
        </a:xfrm>
      </p:grpSpPr>
      <p:sp>
        <p:nvSpPr>
          <p:cNvPr id="2160" name="Google Shape;2160;p321"/>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2161" name="Google Shape;2161;p321"/>
          <p:cNvSpPr txBox="1"/>
          <p:nvPr>
            <p:ph idx="1" type="body"/>
          </p:nvPr>
        </p:nvSpPr>
        <p:spPr>
          <a:xfrm rot="5400000">
            <a:off x="2874750" y="-1217400"/>
            <a:ext cx="3394500" cy="8229600"/>
          </a:xfrm>
          <a:prstGeom prst="rect">
            <a:avLst/>
          </a:prstGeom>
          <a:noFill/>
          <a:ln>
            <a:noFill/>
          </a:ln>
        </p:spPr>
        <p:txBody>
          <a:bodyPr anchorCtr="0" anchor="t" bIns="91425" lIns="91425" spcFirstLastPara="1" rIns="91425" wrap="square" tIns="91425">
            <a:noAutofit/>
          </a:bodyPr>
          <a:lstStyle>
            <a:lvl1pPr indent="-431800" lvl="0" marL="457200" marR="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162" name="Google Shape;2162;p321"/>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63" name="Google Shape;2163;p321"/>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64" name="Google Shape;2164;p32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165" name="Shape 2165"/>
        <p:cNvGrpSpPr/>
        <p:nvPr/>
      </p:nvGrpSpPr>
      <p:grpSpPr>
        <a:xfrm>
          <a:off x="0" y="0"/>
          <a:ext cx="0" cy="0"/>
          <a:chOff x="0" y="0"/>
          <a:chExt cx="0" cy="0"/>
        </a:xfrm>
      </p:grpSpPr>
      <p:sp>
        <p:nvSpPr>
          <p:cNvPr id="2166" name="Google Shape;2166;p322"/>
          <p:cNvSpPr txBox="1"/>
          <p:nvPr>
            <p:ph type="title"/>
          </p:nvPr>
        </p:nvSpPr>
        <p:spPr>
          <a:xfrm rot="5400000">
            <a:off x="5463750" y="1371628"/>
            <a:ext cx="4388700" cy="20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2167" name="Google Shape;2167;p322"/>
          <p:cNvSpPr txBox="1"/>
          <p:nvPr>
            <p:ph idx="1" type="body"/>
          </p:nvPr>
        </p:nvSpPr>
        <p:spPr>
          <a:xfrm rot="5400000">
            <a:off x="1272750" y="-609572"/>
            <a:ext cx="4388700" cy="6019800"/>
          </a:xfrm>
          <a:prstGeom prst="rect">
            <a:avLst/>
          </a:prstGeom>
          <a:noFill/>
          <a:ln>
            <a:noFill/>
          </a:ln>
        </p:spPr>
        <p:txBody>
          <a:bodyPr anchorCtr="0" anchor="t" bIns="91425" lIns="91425" spcFirstLastPara="1" rIns="91425" wrap="square" tIns="91425">
            <a:noAutofit/>
          </a:bodyPr>
          <a:lstStyle>
            <a:lvl1pPr indent="-431800" lvl="0" marL="457200" marR="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168" name="Google Shape;2168;p322"/>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69" name="Google Shape;2169;p322"/>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70" name="Google Shape;2170;p322"/>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185" name="Shape 2185"/>
        <p:cNvGrpSpPr/>
        <p:nvPr/>
      </p:nvGrpSpPr>
      <p:grpSpPr>
        <a:xfrm>
          <a:off x="0" y="0"/>
          <a:ext cx="0" cy="0"/>
          <a:chOff x="0" y="0"/>
          <a:chExt cx="0" cy="0"/>
        </a:xfrm>
      </p:grpSpPr>
      <p:sp>
        <p:nvSpPr>
          <p:cNvPr id="2186" name="Google Shape;2186;p324"/>
          <p:cNvSpPr txBox="1"/>
          <p:nvPr>
            <p:ph type="title"/>
          </p:nvPr>
        </p:nvSpPr>
        <p:spPr>
          <a:xfrm>
            <a:off x="1435608" y="205740"/>
            <a:ext cx="7498200" cy="857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187" name="Google Shape;2187;p324"/>
          <p:cNvSpPr txBox="1"/>
          <p:nvPr>
            <p:ph idx="1" type="body"/>
          </p:nvPr>
        </p:nvSpPr>
        <p:spPr>
          <a:xfrm>
            <a:off x="1435608" y="1143000"/>
            <a:ext cx="3657600" cy="34977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00"/>
              </a:spcBef>
              <a:spcAft>
                <a:spcPts val="0"/>
              </a:spcAft>
              <a:buSzPts val="1400"/>
              <a:buChar char="●"/>
              <a:defRPr/>
            </a:lvl1pPr>
            <a:lvl2pPr indent="-317500" lvl="1" marL="914400" algn="l">
              <a:lnSpc>
                <a:spcPct val="100000"/>
              </a:lnSpc>
              <a:spcBef>
                <a:spcPts val="55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
        <p:nvSpPr>
          <p:cNvPr id="2188" name="Google Shape;2188;p324"/>
          <p:cNvSpPr txBox="1"/>
          <p:nvPr>
            <p:ph idx="2" type="body"/>
          </p:nvPr>
        </p:nvSpPr>
        <p:spPr>
          <a:xfrm>
            <a:off x="5276088" y="1143000"/>
            <a:ext cx="3657600" cy="34977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00"/>
              </a:spcBef>
              <a:spcAft>
                <a:spcPts val="0"/>
              </a:spcAft>
              <a:buSzPts val="1400"/>
              <a:buChar char="●"/>
              <a:defRPr/>
            </a:lvl1pPr>
            <a:lvl2pPr indent="-317500" lvl="1" marL="914400" algn="l">
              <a:lnSpc>
                <a:spcPct val="100000"/>
              </a:lnSpc>
              <a:spcBef>
                <a:spcPts val="55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89" name="Shape 2189"/>
        <p:cNvGrpSpPr/>
        <p:nvPr/>
      </p:nvGrpSpPr>
      <p:grpSpPr>
        <a:xfrm>
          <a:off x="0" y="0"/>
          <a:ext cx="0" cy="0"/>
          <a:chOff x="0" y="0"/>
          <a:chExt cx="0" cy="0"/>
        </a:xfrm>
      </p:grpSpPr>
      <p:sp>
        <p:nvSpPr>
          <p:cNvPr id="2190" name="Google Shape;2190;p325"/>
          <p:cNvSpPr txBox="1"/>
          <p:nvPr>
            <p:ph type="title"/>
          </p:nvPr>
        </p:nvSpPr>
        <p:spPr>
          <a:xfrm>
            <a:off x="1435100" y="205978"/>
            <a:ext cx="7499400" cy="857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191" name="Google Shape;2191;p325"/>
          <p:cNvSpPr txBox="1"/>
          <p:nvPr>
            <p:ph idx="1" type="body"/>
          </p:nvPr>
        </p:nvSpPr>
        <p:spPr>
          <a:xfrm>
            <a:off x="1435100" y="1085850"/>
            <a:ext cx="7499400" cy="3600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00"/>
              </a:spcBef>
              <a:spcAft>
                <a:spcPts val="0"/>
              </a:spcAft>
              <a:buClr>
                <a:schemeClr val="accent1"/>
              </a:buClr>
              <a:buSzPts val="1400"/>
              <a:buFont typeface="Cabin"/>
              <a:buChar char="●"/>
              <a:defRPr/>
            </a:lvl1pPr>
            <a:lvl2pPr indent="-317500" lvl="1" marL="914400" algn="l">
              <a:lnSpc>
                <a:spcPct val="100000"/>
              </a:lnSpc>
              <a:spcBef>
                <a:spcPts val="550"/>
              </a:spcBef>
              <a:spcAft>
                <a:spcPts val="0"/>
              </a:spcAft>
              <a:buClr>
                <a:schemeClr val="accent1"/>
              </a:buClr>
              <a:buSzPts val="1400"/>
              <a:buFont typeface="Cabin"/>
              <a:buChar char="◦"/>
              <a:defRPr/>
            </a:lvl2pPr>
            <a:lvl3pPr indent="-317500" lvl="2" marL="1371600" algn="l">
              <a:lnSpc>
                <a:spcPct val="100000"/>
              </a:lnSpc>
              <a:spcBef>
                <a:spcPts val="480"/>
              </a:spcBef>
              <a:spcAft>
                <a:spcPts val="0"/>
              </a:spcAft>
              <a:buClr>
                <a:schemeClr val="accent2"/>
              </a:buClr>
              <a:buSzPts val="1400"/>
              <a:buFont typeface="Cabin"/>
              <a:buChar char="⚫"/>
              <a:defRPr/>
            </a:lvl3pPr>
            <a:lvl4pPr indent="-317500" lvl="3" marL="1828800" algn="l">
              <a:lnSpc>
                <a:spcPct val="100000"/>
              </a:lnSpc>
              <a:spcBef>
                <a:spcPts val="400"/>
              </a:spcBef>
              <a:spcAft>
                <a:spcPts val="0"/>
              </a:spcAft>
              <a:buClr>
                <a:srgbClr val="C32D2E"/>
              </a:buClr>
              <a:buSzPts val="1400"/>
              <a:buFont typeface="Cabin"/>
              <a:buChar char="⚫"/>
              <a:defRPr/>
            </a:lvl4pPr>
            <a:lvl5pPr indent="-317500" lvl="4" marL="2286000" algn="l">
              <a:lnSpc>
                <a:spcPct val="100000"/>
              </a:lnSpc>
              <a:spcBef>
                <a:spcPts val="400"/>
              </a:spcBef>
              <a:spcAft>
                <a:spcPts val="0"/>
              </a:spcAft>
              <a:buClr>
                <a:srgbClr val="84AA33"/>
              </a:buClr>
              <a:buSzPts val="1400"/>
              <a:buFont typeface="Cabin"/>
              <a:buChar char="⚫"/>
              <a:defRPr/>
            </a:lvl5pPr>
            <a:lvl6pPr indent="-317500" lvl="5" marL="2743200" algn="l">
              <a:lnSpc>
                <a:spcPct val="100000"/>
              </a:lnSpc>
              <a:spcBef>
                <a:spcPts val="400"/>
              </a:spcBef>
              <a:spcAft>
                <a:spcPts val="0"/>
              </a:spcAft>
              <a:buClr>
                <a:schemeClr val="accent5"/>
              </a:buClr>
              <a:buSzPts val="1400"/>
              <a:buFont typeface="Cabin"/>
              <a:buChar char="⚫"/>
              <a:defRPr/>
            </a:lvl6pPr>
            <a:lvl7pPr indent="-317500" lvl="6" marL="3200400" algn="l">
              <a:lnSpc>
                <a:spcPct val="100000"/>
              </a:lnSpc>
              <a:spcBef>
                <a:spcPts val="400"/>
              </a:spcBef>
              <a:spcAft>
                <a:spcPts val="0"/>
              </a:spcAft>
              <a:buClr>
                <a:schemeClr val="accent6"/>
              </a:buClr>
              <a:buSzPts val="1400"/>
              <a:buFont typeface="Cabin"/>
              <a:buChar char="⚫"/>
              <a:defRPr/>
            </a:lvl7pPr>
            <a:lvl8pPr indent="-317500" lvl="7" marL="3657600" algn="l">
              <a:lnSpc>
                <a:spcPct val="100000"/>
              </a:lnSpc>
              <a:spcBef>
                <a:spcPts val="400"/>
              </a:spcBef>
              <a:spcAft>
                <a:spcPts val="0"/>
              </a:spcAft>
              <a:buClr>
                <a:schemeClr val="accent6"/>
              </a:buClr>
              <a:buSzPts val="1400"/>
              <a:buFont typeface="Cabin"/>
              <a:buChar char="⚫"/>
              <a:defRPr/>
            </a:lvl8pPr>
            <a:lvl9pPr indent="-317500" lvl="8" marL="4114800" algn="l">
              <a:lnSpc>
                <a:spcPct val="100000"/>
              </a:lnSpc>
              <a:spcBef>
                <a:spcPts val="400"/>
              </a:spcBef>
              <a:spcAft>
                <a:spcPts val="0"/>
              </a:spcAft>
              <a:buClr>
                <a:schemeClr val="accent6"/>
              </a:buClr>
              <a:buSzPts val="1400"/>
              <a:buFont typeface="Cabin"/>
              <a:buChar char="⚫"/>
              <a:defRPr/>
            </a:lvl9pPr>
          </a:lstStyle>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192" name="Shape 2192"/>
        <p:cNvGrpSpPr/>
        <p:nvPr/>
      </p:nvGrpSpPr>
      <p:grpSpPr>
        <a:xfrm>
          <a:off x="0" y="0"/>
          <a:ext cx="0" cy="0"/>
          <a:chOff x="0" y="0"/>
          <a:chExt cx="0" cy="0"/>
        </a:xfrm>
      </p:grpSpPr>
      <p:sp>
        <p:nvSpPr>
          <p:cNvPr id="2193" name="Google Shape;2193;p326"/>
          <p:cNvSpPr txBox="1"/>
          <p:nvPr>
            <p:ph type="title"/>
          </p:nvPr>
        </p:nvSpPr>
        <p:spPr>
          <a:xfrm rot="5400000">
            <a:off x="5578050" y="1485929"/>
            <a:ext cx="4388700" cy="1828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194" name="Google Shape;2194;p326"/>
          <p:cNvSpPr txBox="1"/>
          <p:nvPr>
            <p:ph idx="1" type="body"/>
          </p:nvPr>
        </p:nvSpPr>
        <p:spPr>
          <a:xfrm rot="5400000">
            <a:off x="1729950" y="-380970"/>
            <a:ext cx="4388700" cy="5562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00"/>
              </a:spcBef>
              <a:spcAft>
                <a:spcPts val="0"/>
              </a:spcAft>
              <a:buClr>
                <a:schemeClr val="accent1"/>
              </a:buClr>
              <a:buSzPts val="1400"/>
              <a:buFont typeface="Cabin"/>
              <a:buChar char="●"/>
              <a:defRPr/>
            </a:lvl1pPr>
            <a:lvl2pPr indent="-317500" lvl="1" marL="914400" algn="l">
              <a:lnSpc>
                <a:spcPct val="100000"/>
              </a:lnSpc>
              <a:spcBef>
                <a:spcPts val="550"/>
              </a:spcBef>
              <a:spcAft>
                <a:spcPts val="0"/>
              </a:spcAft>
              <a:buClr>
                <a:schemeClr val="accent1"/>
              </a:buClr>
              <a:buSzPts val="1400"/>
              <a:buFont typeface="Cabin"/>
              <a:buChar char="◦"/>
              <a:defRPr/>
            </a:lvl2pPr>
            <a:lvl3pPr indent="-317500" lvl="2" marL="1371600" algn="l">
              <a:lnSpc>
                <a:spcPct val="100000"/>
              </a:lnSpc>
              <a:spcBef>
                <a:spcPts val="480"/>
              </a:spcBef>
              <a:spcAft>
                <a:spcPts val="0"/>
              </a:spcAft>
              <a:buClr>
                <a:schemeClr val="accent2"/>
              </a:buClr>
              <a:buSzPts val="1400"/>
              <a:buFont typeface="Cabin"/>
              <a:buChar char="⚫"/>
              <a:defRPr/>
            </a:lvl3pPr>
            <a:lvl4pPr indent="-317500" lvl="3" marL="1828800" algn="l">
              <a:lnSpc>
                <a:spcPct val="100000"/>
              </a:lnSpc>
              <a:spcBef>
                <a:spcPts val="400"/>
              </a:spcBef>
              <a:spcAft>
                <a:spcPts val="0"/>
              </a:spcAft>
              <a:buClr>
                <a:srgbClr val="C32D2E"/>
              </a:buClr>
              <a:buSzPts val="1400"/>
              <a:buFont typeface="Cabin"/>
              <a:buChar char="⚫"/>
              <a:defRPr/>
            </a:lvl4pPr>
            <a:lvl5pPr indent="-317500" lvl="4" marL="2286000" algn="l">
              <a:lnSpc>
                <a:spcPct val="100000"/>
              </a:lnSpc>
              <a:spcBef>
                <a:spcPts val="400"/>
              </a:spcBef>
              <a:spcAft>
                <a:spcPts val="0"/>
              </a:spcAft>
              <a:buClr>
                <a:srgbClr val="84AA33"/>
              </a:buClr>
              <a:buSzPts val="1400"/>
              <a:buFont typeface="Cabin"/>
              <a:buChar char="⚫"/>
              <a:defRPr/>
            </a:lvl5pPr>
            <a:lvl6pPr indent="-317500" lvl="5" marL="2743200" algn="l">
              <a:lnSpc>
                <a:spcPct val="100000"/>
              </a:lnSpc>
              <a:spcBef>
                <a:spcPts val="400"/>
              </a:spcBef>
              <a:spcAft>
                <a:spcPts val="0"/>
              </a:spcAft>
              <a:buClr>
                <a:schemeClr val="accent5"/>
              </a:buClr>
              <a:buSzPts val="1400"/>
              <a:buFont typeface="Cabin"/>
              <a:buChar char="⚫"/>
              <a:defRPr/>
            </a:lvl6pPr>
            <a:lvl7pPr indent="-317500" lvl="6" marL="3200400" algn="l">
              <a:lnSpc>
                <a:spcPct val="100000"/>
              </a:lnSpc>
              <a:spcBef>
                <a:spcPts val="400"/>
              </a:spcBef>
              <a:spcAft>
                <a:spcPts val="0"/>
              </a:spcAft>
              <a:buClr>
                <a:schemeClr val="accent6"/>
              </a:buClr>
              <a:buSzPts val="1400"/>
              <a:buFont typeface="Cabin"/>
              <a:buChar char="⚫"/>
              <a:defRPr/>
            </a:lvl7pPr>
            <a:lvl8pPr indent="-317500" lvl="7" marL="3657600" algn="l">
              <a:lnSpc>
                <a:spcPct val="100000"/>
              </a:lnSpc>
              <a:spcBef>
                <a:spcPts val="400"/>
              </a:spcBef>
              <a:spcAft>
                <a:spcPts val="0"/>
              </a:spcAft>
              <a:buClr>
                <a:schemeClr val="accent6"/>
              </a:buClr>
              <a:buSzPts val="1400"/>
              <a:buFont typeface="Cabin"/>
              <a:buChar char="⚫"/>
              <a:defRPr/>
            </a:lvl8pPr>
            <a:lvl9pPr indent="-317500" lvl="8" marL="4114800" algn="l">
              <a:lnSpc>
                <a:spcPct val="100000"/>
              </a:lnSpc>
              <a:spcBef>
                <a:spcPts val="400"/>
              </a:spcBef>
              <a:spcAft>
                <a:spcPts val="0"/>
              </a:spcAft>
              <a:buClr>
                <a:schemeClr val="accent6"/>
              </a:buClr>
              <a:buSzPts val="1400"/>
              <a:buFont typeface="Cabin"/>
              <a:buChar char="⚫"/>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Custom Layout">
  <p:cSld name="4_Custom Layout">
    <p:spTree>
      <p:nvGrpSpPr>
        <p:cNvPr id="204" name="Shape 204"/>
        <p:cNvGrpSpPr/>
        <p:nvPr/>
      </p:nvGrpSpPr>
      <p:grpSpPr>
        <a:xfrm>
          <a:off x="0" y="0"/>
          <a:ext cx="0" cy="0"/>
          <a:chOff x="0" y="0"/>
          <a:chExt cx="0" cy="0"/>
        </a:xfrm>
      </p:grpSpPr>
      <p:sp>
        <p:nvSpPr>
          <p:cNvPr id="205" name="Google Shape;205;p32"/>
          <p:cNvSpPr/>
          <p:nvPr>
            <p:ph idx="2" type="pic"/>
          </p:nvPr>
        </p:nvSpPr>
        <p:spPr>
          <a:xfrm>
            <a:off x="457200" y="771524"/>
            <a:ext cx="4023300" cy="1889700"/>
          </a:xfrm>
          <a:prstGeom prst="rect">
            <a:avLst/>
          </a:prstGeom>
          <a:noFill/>
          <a:ln>
            <a:noFill/>
          </a:ln>
        </p:spPr>
      </p:sp>
      <p:sp>
        <p:nvSpPr>
          <p:cNvPr id="206" name="Google Shape;206;p32"/>
          <p:cNvSpPr/>
          <p:nvPr>
            <p:ph idx="3" type="pic"/>
          </p:nvPr>
        </p:nvSpPr>
        <p:spPr>
          <a:xfrm>
            <a:off x="4663440" y="771524"/>
            <a:ext cx="4023300" cy="1889700"/>
          </a:xfrm>
          <a:prstGeom prst="rect">
            <a:avLst/>
          </a:prstGeom>
          <a:noFill/>
          <a:ln>
            <a:noFill/>
          </a:ln>
        </p:spPr>
      </p:sp>
      <p:sp>
        <p:nvSpPr>
          <p:cNvPr id="207" name="Google Shape;207;p32"/>
          <p:cNvSpPr txBox="1"/>
          <p:nvPr>
            <p:ph idx="1"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208" name="Google Shape;208;p32"/>
          <p:cNvSpPr txBox="1"/>
          <p:nvPr>
            <p:ph idx="4"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09" name="Google Shape;209;p32"/>
          <p:cNvSpPr txBox="1"/>
          <p:nvPr>
            <p:ph idx="5" type="body"/>
          </p:nvPr>
        </p:nvSpPr>
        <p:spPr>
          <a:xfrm>
            <a:off x="457199" y="3029433"/>
            <a:ext cx="4021800" cy="1676400"/>
          </a:xfrm>
          <a:prstGeom prst="rect">
            <a:avLst/>
          </a:prstGeom>
          <a:noFill/>
          <a:ln>
            <a:noFill/>
          </a:ln>
        </p:spPr>
        <p:txBody>
          <a:bodyPr anchorCtr="0" anchor="t" bIns="0" lIns="0" spcFirstLastPara="1" rIns="0" wrap="square" tIns="0">
            <a:noAutofit/>
          </a:bodyPr>
          <a:lstStyle>
            <a:lvl1pPr indent="-387350" lvl="0" marL="4572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210" name="Google Shape;210;p32"/>
          <p:cNvSpPr txBox="1"/>
          <p:nvPr>
            <p:ph idx="6" type="body"/>
          </p:nvPr>
        </p:nvSpPr>
        <p:spPr>
          <a:xfrm>
            <a:off x="457199" y="2772380"/>
            <a:ext cx="40218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11" name="Google Shape;211;p32"/>
          <p:cNvSpPr txBox="1"/>
          <p:nvPr>
            <p:ph idx="7" type="body"/>
          </p:nvPr>
        </p:nvSpPr>
        <p:spPr>
          <a:xfrm>
            <a:off x="4665027" y="3034195"/>
            <a:ext cx="4021800" cy="1676400"/>
          </a:xfrm>
          <a:prstGeom prst="rect">
            <a:avLst/>
          </a:prstGeom>
          <a:noFill/>
          <a:ln>
            <a:noFill/>
          </a:ln>
        </p:spPr>
        <p:txBody>
          <a:bodyPr anchorCtr="0" anchor="t" bIns="0" lIns="0" spcFirstLastPara="1" rIns="0" wrap="square" tIns="0">
            <a:noAutofit/>
          </a:bodyPr>
          <a:lstStyle>
            <a:lvl1pPr indent="-387350" lvl="0" marL="4572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212" name="Google Shape;212;p32"/>
          <p:cNvSpPr txBox="1"/>
          <p:nvPr>
            <p:ph idx="8" type="body"/>
          </p:nvPr>
        </p:nvSpPr>
        <p:spPr>
          <a:xfrm>
            <a:off x="4665027" y="2777141"/>
            <a:ext cx="40218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195" name="Shape 2195"/>
        <p:cNvGrpSpPr/>
        <p:nvPr/>
      </p:nvGrpSpPr>
      <p:grpSpPr>
        <a:xfrm>
          <a:off x="0" y="0"/>
          <a:ext cx="0" cy="0"/>
          <a:chOff x="0" y="0"/>
          <a:chExt cx="0" cy="0"/>
        </a:xfrm>
      </p:grpSpPr>
      <p:sp>
        <p:nvSpPr>
          <p:cNvPr id="2196" name="Google Shape;2196;p327"/>
          <p:cNvSpPr txBox="1"/>
          <p:nvPr>
            <p:ph type="title"/>
          </p:nvPr>
        </p:nvSpPr>
        <p:spPr>
          <a:xfrm>
            <a:off x="1435100" y="205978"/>
            <a:ext cx="7499400" cy="857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197" name="Google Shape;2197;p327"/>
          <p:cNvSpPr txBox="1"/>
          <p:nvPr>
            <p:ph idx="1" type="body"/>
          </p:nvPr>
        </p:nvSpPr>
        <p:spPr>
          <a:xfrm rot="5400000">
            <a:off x="3384450" y="-863550"/>
            <a:ext cx="3600600" cy="7499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00"/>
              </a:spcBef>
              <a:spcAft>
                <a:spcPts val="0"/>
              </a:spcAft>
              <a:buClr>
                <a:schemeClr val="accent1"/>
              </a:buClr>
              <a:buSzPts val="1400"/>
              <a:buFont typeface="Cabin"/>
              <a:buChar char="●"/>
              <a:defRPr/>
            </a:lvl1pPr>
            <a:lvl2pPr indent="-317500" lvl="1" marL="914400" algn="l">
              <a:lnSpc>
                <a:spcPct val="100000"/>
              </a:lnSpc>
              <a:spcBef>
                <a:spcPts val="550"/>
              </a:spcBef>
              <a:spcAft>
                <a:spcPts val="0"/>
              </a:spcAft>
              <a:buClr>
                <a:schemeClr val="accent1"/>
              </a:buClr>
              <a:buSzPts val="1400"/>
              <a:buFont typeface="Cabin"/>
              <a:buChar char="◦"/>
              <a:defRPr/>
            </a:lvl2pPr>
            <a:lvl3pPr indent="-317500" lvl="2" marL="1371600" algn="l">
              <a:lnSpc>
                <a:spcPct val="100000"/>
              </a:lnSpc>
              <a:spcBef>
                <a:spcPts val="480"/>
              </a:spcBef>
              <a:spcAft>
                <a:spcPts val="0"/>
              </a:spcAft>
              <a:buClr>
                <a:schemeClr val="accent2"/>
              </a:buClr>
              <a:buSzPts val="1400"/>
              <a:buFont typeface="Cabin"/>
              <a:buChar char="⚫"/>
              <a:defRPr/>
            </a:lvl3pPr>
            <a:lvl4pPr indent="-317500" lvl="3" marL="1828800" algn="l">
              <a:lnSpc>
                <a:spcPct val="100000"/>
              </a:lnSpc>
              <a:spcBef>
                <a:spcPts val="400"/>
              </a:spcBef>
              <a:spcAft>
                <a:spcPts val="0"/>
              </a:spcAft>
              <a:buClr>
                <a:srgbClr val="C32D2E"/>
              </a:buClr>
              <a:buSzPts val="1400"/>
              <a:buFont typeface="Cabin"/>
              <a:buChar char="⚫"/>
              <a:defRPr/>
            </a:lvl4pPr>
            <a:lvl5pPr indent="-317500" lvl="4" marL="2286000" algn="l">
              <a:lnSpc>
                <a:spcPct val="100000"/>
              </a:lnSpc>
              <a:spcBef>
                <a:spcPts val="400"/>
              </a:spcBef>
              <a:spcAft>
                <a:spcPts val="0"/>
              </a:spcAft>
              <a:buClr>
                <a:srgbClr val="84AA33"/>
              </a:buClr>
              <a:buSzPts val="1400"/>
              <a:buFont typeface="Cabin"/>
              <a:buChar char="⚫"/>
              <a:defRPr/>
            </a:lvl5pPr>
            <a:lvl6pPr indent="-317500" lvl="5" marL="2743200" algn="l">
              <a:lnSpc>
                <a:spcPct val="100000"/>
              </a:lnSpc>
              <a:spcBef>
                <a:spcPts val="400"/>
              </a:spcBef>
              <a:spcAft>
                <a:spcPts val="0"/>
              </a:spcAft>
              <a:buClr>
                <a:schemeClr val="accent5"/>
              </a:buClr>
              <a:buSzPts val="1400"/>
              <a:buFont typeface="Cabin"/>
              <a:buChar char="⚫"/>
              <a:defRPr/>
            </a:lvl6pPr>
            <a:lvl7pPr indent="-317500" lvl="6" marL="3200400" algn="l">
              <a:lnSpc>
                <a:spcPct val="100000"/>
              </a:lnSpc>
              <a:spcBef>
                <a:spcPts val="400"/>
              </a:spcBef>
              <a:spcAft>
                <a:spcPts val="0"/>
              </a:spcAft>
              <a:buClr>
                <a:schemeClr val="accent6"/>
              </a:buClr>
              <a:buSzPts val="1400"/>
              <a:buFont typeface="Cabin"/>
              <a:buChar char="⚫"/>
              <a:defRPr/>
            </a:lvl7pPr>
            <a:lvl8pPr indent="-317500" lvl="7" marL="3657600" algn="l">
              <a:lnSpc>
                <a:spcPct val="100000"/>
              </a:lnSpc>
              <a:spcBef>
                <a:spcPts val="400"/>
              </a:spcBef>
              <a:spcAft>
                <a:spcPts val="0"/>
              </a:spcAft>
              <a:buClr>
                <a:schemeClr val="accent6"/>
              </a:buClr>
              <a:buSzPts val="1400"/>
              <a:buFont typeface="Cabin"/>
              <a:buChar char="⚫"/>
              <a:defRPr/>
            </a:lvl8pPr>
            <a:lvl9pPr indent="-317500" lvl="8" marL="4114800" algn="l">
              <a:lnSpc>
                <a:spcPct val="100000"/>
              </a:lnSpc>
              <a:spcBef>
                <a:spcPts val="400"/>
              </a:spcBef>
              <a:spcAft>
                <a:spcPts val="0"/>
              </a:spcAft>
              <a:buClr>
                <a:schemeClr val="accent6"/>
              </a:buClr>
              <a:buSzPts val="1400"/>
              <a:buFont typeface="Cabin"/>
              <a:buChar char="⚫"/>
              <a:defRPr/>
            </a:lvl9pPr>
          </a:lstStyle>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198" name="Shape 2198"/>
        <p:cNvGrpSpPr/>
        <p:nvPr/>
      </p:nvGrpSpPr>
      <p:grpSpPr>
        <a:xfrm>
          <a:off x="0" y="0"/>
          <a:ext cx="0" cy="0"/>
          <a:chOff x="0" y="0"/>
          <a:chExt cx="0" cy="0"/>
        </a:xfrm>
      </p:grpSpPr>
      <p:sp>
        <p:nvSpPr>
          <p:cNvPr id="2199" name="Google Shape;2199;p328"/>
          <p:cNvSpPr txBox="1"/>
          <p:nvPr>
            <p:ph type="title"/>
          </p:nvPr>
        </p:nvSpPr>
        <p:spPr>
          <a:xfrm>
            <a:off x="1435608" y="205740"/>
            <a:ext cx="7498200" cy="857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Tree>
  </p:cSld>
  <p:clrMapOvr>
    <a:masterClrMapping/>
  </p:clrMapOvr>
</p:sldLayout>
</file>

<file path=ppt/slideLayouts/slideLayout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204" name="Shape 2204"/>
        <p:cNvGrpSpPr/>
        <p:nvPr/>
      </p:nvGrpSpPr>
      <p:grpSpPr>
        <a:xfrm>
          <a:off x="0" y="0"/>
          <a:ext cx="0" cy="0"/>
          <a:chOff x="0" y="0"/>
          <a:chExt cx="0" cy="0"/>
        </a:xfrm>
      </p:grpSpPr>
      <p:sp>
        <p:nvSpPr>
          <p:cNvPr id="2205" name="Google Shape;2205;p330"/>
          <p:cNvSpPr/>
          <p:nvPr/>
        </p:nvSpPr>
        <p:spPr>
          <a:xfrm rot="10800000">
            <a:off x="4226100" y="2933550"/>
            <a:ext cx="691800" cy="388500"/>
          </a:xfrm>
          <a:prstGeom prst="triangle">
            <a:avLst>
              <a:gd fmla="val 50000"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6" name="Google Shape;2206;p330"/>
          <p:cNvSpPr/>
          <p:nvPr/>
        </p:nvSpPr>
        <p:spPr>
          <a:xfrm>
            <a:off x="-25" y="0"/>
            <a:ext cx="9144000" cy="31242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7" name="Google Shape;2207;p330"/>
          <p:cNvSpPr txBox="1"/>
          <p:nvPr>
            <p:ph type="ctrTitle"/>
          </p:nvPr>
        </p:nvSpPr>
        <p:spPr>
          <a:xfrm>
            <a:off x="411175" y="644300"/>
            <a:ext cx="8282400" cy="21090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6000"/>
              <a:buNone/>
              <a:defRPr sz="6000">
                <a:solidFill>
                  <a:schemeClr val="lt1"/>
                </a:solidFill>
              </a:defRPr>
            </a:lvl1pPr>
            <a:lvl2pPr lvl="1" algn="ctr">
              <a:lnSpc>
                <a:spcPct val="100000"/>
              </a:lnSpc>
              <a:spcBef>
                <a:spcPts val="0"/>
              </a:spcBef>
              <a:spcAft>
                <a:spcPts val="0"/>
              </a:spcAft>
              <a:buClr>
                <a:schemeClr val="lt1"/>
              </a:buClr>
              <a:buSzPts val="6000"/>
              <a:buNone/>
              <a:defRPr sz="6000">
                <a:solidFill>
                  <a:schemeClr val="lt1"/>
                </a:solidFill>
              </a:defRPr>
            </a:lvl2pPr>
            <a:lvl3pPr lvl="2" algn="ctr">
              <a:lnSpc>
                <a:spcPct val="100000"/>
              </a:lnSpc>
              <a:spcBef>
                <a:spcPts val="0"/>
              </a:spcBef>
              <a:spcAft>
                <a:spcPts val="0"/>
              </a:spcAft>
              <a:buClr>
                <a:schemeClr val="lt1"/>
              </a:buClr>
              <a:buSzPts val="6000"/>
              <a:buNone/>
              <a:defRPr sz="6000">
                <a:solidFill>
                  <a:schemeClr val="lt1"/>
                </a:solidFill>
              </a:defRPr>
            </a:lvl3pPr>
            <a:lvl4pPr lvl="3" algn="ctr">
              <a:lnSpc>
                <a:spcPct val="100000"/>
              </a:lnSpc>
              <a:spcBef>
                <a:spcPts val="0"/>
              </a:spcBef>
              <a:spcAft>
                <a:spcPts val="0"/>
              </a:spcAft>
              <a:buClr>
                <a:schemeClr val="lt1"/>
              </a:buClr>
              <a:buSzPts val="6000"/>
              <a:buNone/>
              <a:defRPr sz="6000">
                <a:solidFill>
                  <a:schemeClr val="lt1"/>
                </a:solidFill>
              </a:defRPr>
            </a:lvl4pPr>
            <a:lvl5pPr lvl="4" algn="ctr">
              <a:lnSpc>
                <a:spcPct val="100000"/>
              </a:lnSpc>
              <a:spcBef>
                <a:spcPts val="0"/>
              </a:spcBef>
              <a:spcAft>
                <a:spcPts val="0"/>
              </a:spcAft>
              <a:buClr>
                <a:schemeClr val="lt1"/>
              </a:buClr>
              <a:buSzPts val="6000"/>
              <a:buNone/>
              <a:defRPr sz="6000">
                <a:solidFill>
                  <a:schemeClr val="lt1"/>
                </a:solidFill>
              </a:defRPr>
            </a:lvl5pPr>
            <a:lvl6pPr lvl="5" algn="ctr">
              <a:lnSpc>
                <a:spcPct val="100000"/>
              </a:lnSpc>
              <a:spcBef>
                <a:spcPts val="0"/>
              </a:spcBef>
              <a:spcAft>
                <a:spcPts val="0"/>
              </a:spcAft>
              <a:buClr>
                <a:schemeClr val="lt1"/>
              </a:buClr>
              <a:buSzPts val="6000"/>
              <a:buNone/>
              <a:defRPr sz="6000">
                <a:solidFill>
                  <a:schemeClr val="lt1"/>
                </a:solidFill>
              </a:defRPr>
            </a:lvl6pPr>
            <a:lvl7pPr lvl="6" algn="ctr">
              <a:lnSpc>
                <a:spcPct val="100000"/>
              </a:lnSpc>
              <a:spcBef>
                <a:spcPts val="0"/>
              </a:spcBef>
              <a:spcAft>
                <a:spcPts val="0"/>
              </a:spcAft>
              <a:buClr>
                <a:schemeClr val="lt1"/>
              </a:buClr>
              <a:buSzPts val="6000"/>
              <a:buNone/>
              <a:defRPr sz="6000">
                <a:solidFill>
                  <a:schemeClr val="lt1"/>
                </a:solidFill>
              </a:defRPr>
            </a:lvl7pPr>
            <a:lvl8pPr lvl="7" algn="ctr">
              <a:lnSpc>
                <a:spcPct val="100000"/>
              </a:lnSpc>
              <a:spcBef>
                <a:spcPts val="0"/>
              </a:spcBef>
              <a:spcAft>
                <a:spcPts val="0"/>
              </a:spcAft>
              <a:buClr>
                <a:schemeClr val="lt1"/>
              </a:buClr>
              <a:buSzPts val="6000"/>
              <a:buNone/>
              <a:defRPr sz="6000">
                <a:solidFill>
                  <a:schemeClr val="lt1"/>
                </a:solidFill>
              </a:defRPr>
            </a:lvl8pPr>
            <a:lvl9pPr lvl="8" algn="ctr">
              <a:lnSpc>
                <a:spcPct val="100000"/>
              </a:lnSpc>
              <a:spcBef>
                <a:spcPts val="0"/>
              </a:spcBef>
              <a:spcAft>
                <a:spcPts val="0"/>
              </a:spcAft>
              <a:buClr>
                <a:schemeClr val="lt1"/>
              </a:buClr>
              <a:buSzPts val="6000"/>
              <a:buNone/>
              <a:defRPr sz="6000">
                <a:solidFill>
                  <a:schemeClr val="lt1"/>
                </a:solidFill>
              </a:defRPr>
            </a:lvl9pPr>
          </a:lstStyle>
          <a:p/>
        </p:txBody>
      </p:sp>
      <p:sp>
        <p:nvSpPr>
          <p:cNvPr id="2208" name="Google Shape;2208;p330"/>
          <p:cNvSpPr txBox="1"/>
          <p:nvPr>
            <p:ph idx="1" type="subTitle"/>
          </p:nvPr>
        </p:nvSpPr>
        <p:spPr>
          <a:xfrm>
            <a:off x="411175" y="3398250"/>
            <a:ext cx="8282400" cy="1260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Font typeface="Oswald"/>
              <a:buNone/>
              <a:defRPr sz="3600">
                <a:latin typeface="Oswald"/>
                <a:ea typeface="Oswald"/>
                <a:cs typeface="Oswald"/>
                <a:sym typeface="Oswald"/>
              </a:defRPr>
            </a:lvl1pPr>
            <a:lvl2pPr lvl="1" algn="ctr">
              <a:lnSpc>
                <a:spcPct val="100000"/>
              </a:lnSpc>
              <a:spcBef>
                <a:spcPts val="0"/>
              </a:spcBef>
              <a:spcAft>
                <a:spcPts val="0"/>
              </a:spcAft>
              <a:buSzPts val="3600"/>
              <a:buFont typeface="Oswald"/>
              <a:buNone/>
              <a:defRPr sz="3600">
                <a:latin typeface="Oswald"/>
                <a:ea typeface="Oswald"/>
                <a:cs typeface="Oswald"/>
                <a:sym typeface="Oswald"/>
              </a:defRPr>
            </a:lvl2pPr>
            <a:lvl3pPr lvl="2" algn="ctr">
              <a:lnSpc>
                <a:spcPct val="100000"/>
              </a:lnSpc>
              <a:spcBef>
                <a:spcPts val="0"/>
              </a:spcBef>
              <a:spcAft>
                <a:spcPts val="0"/>
              </a:spcAft>
              <a:buSzPts val="3600"/>
              <a:buFont typeface="Oswald"/>
              <a:buNone/>
              <a:defRPr sz="3600">
                <a:latin typeface="Oswald"/>
                <a:ea typeface="Oswald"/>
                <a:cs typeface="Oswald"/>
                <a:sym typeface="Oswald"/>
              </a:defRPr>
            </a:lvl3pPr>
            <a:lvl4pPr lvl="3" algn="ctr">
              <a:lnSpc>
                <a:spcPct val="100000"/>
              </a:lnSpc>
              <a:spcBef>
                <a:spcPts val="0"/>
              </a:spcBef>
              <a:spcAft>
                <a:spcPts val="0"/>
              </a:spcAft>
              <a:buSzPts val="3600"/>
              <a:buFont typeface="Oswald"/>
              <a:buNone/>
              <a:defRPr sz="3600">
                <a:latin typeface="Oswald"/>
                <a:ea typeface="Oswald"/>
                <a:cs typeface="Oswald"/>
                <a:sym typeface="Oswald"/>
              </a:defRPr>
            </a:lvl4pPr>
            <a:lvl5pPr lvl="4" algn="ctr">
              <a:lnSpc>
                <a:spcPct val="100000"/>
              </a:lnSpc>
              <a:spcBef>
                <a:spcPts val="0"/>
              </a:spcBef>
              <a:spcAft>
                <a:spcPts val="0"/>
              </a:spcAft>
              <a:buSzPts val="3600"/>
              <a:buFont typeface="Oswald"/>
              <a:buNone/>
              <a:defRPr sz="3600">
                <a:latin typeface="Oswald"/>
                <a:ea typeface="Oswald"/>
                <a:cs typeface="Oswald"/>
                <a:sym typeface="Oswald"/>
              </a:defRPr>
            </a:lvl5pPr>
            <a:lvl6pPr lvl="5" algn="ctr">
              <a:lnSpc>
                <a:spcPct val="100000"/>
              </a:lnSpc>
              <a:spcBef>
                <a:spcPts val="0"/>
              </a:spcBef>
              <a:spcAft>
                <a:spcPts val="0"/>
              </a:spcAft>
              <a:buSzPts val="3600"/>
              <a:buFont typeface="Oswald"/>
              <a:buNone/>
              <a:defRPr sz="3600">
                <a:latin typeface="Oswald"/>
                <a:ea typeface="Oswald"/>
                <a:cs typeface="Oswald"/>
                <a:sym typeface="Oswald"/>
              </a:defRPr>
            </a:lvl6pPr>
            <a:lvl7pPr lvl="6" algn="ctr">
              <a:lnSpc>
                <a:spcPct val="100000"/>
              </a:lnSpc>
              <a:spcBef>
                <a:spcPts val="0"/>
              </a:spcBef>
              <a:spcAft>
                <a:spcPts val="0"/>
              </a:spcAft>
              <a:buSzPts val="3600"/>
              <a:buFont typeface="Oswald"/>
              <a:buNone/>
              <a:defRPr sz="3600">
                <a:latin typeface="Oswald"/>
                <a:ea typeface="Oswald"/>
                <a:cs typeface="Oswald"/>
                <a:sym typeface="Oswald"/>
              </a:defRPr>
            </a:lvl7pPr>
            <a:lvl8pPr lvl="7" algn="ctr">
              <a:lnSpc>
                <a:spcPct val="100000"/>
              </a:lnSpc>
              <a:spcBef>
                <a:spcPts val="0"/>
              </a:spcBef>
              <a:spcAft>
                <a:spcPts val="0"/>
              </a:spcAft>
              <a:buSzPts val="3600"/>
              <a:buFont typeface="Oswald"/>
              <a:buNone/>
              <a:defRPr sz="3600">
                <a:latin typeface="Oswald"/>
                <a:ea typeface="Oswald"/>
                <a:cs typeface="Oswald"/>
                <a:sym typeface="Oswald"/>
              </a:defRPr>
            </a:lvl8pPr>
            <a:lvl9pPr lvl="8" algn="ctr">
              <a:lnSpc>
                <a:spcPct val="100000"/>
              </a:lnSpc>
              <a:spcBef>
                <a:spcPts val="0"/>
              </a:spcBef>
              <a:spcAft>
                <a:spcPts val="0"/>
              </a:spcAft>
              <a:buSzPts val="3600"/>
              <a:buFont typeface="Oswald"/>
              <a:buNone/>
              <a:defRPr sz="3600">
                <a:latin typeface="Oswald"/>
                <a:ea typeface="Oswald"/>
                <a:cs typeface="Oswald"/>
                <a:sym typeface="Oswald"/>
              </a:defRPr>
            </a:lvl9pPr>
          </a:lstStyle>
          <a:p/>
        </p:txBody>
      </p:sp>
      <p:sp>
        <p:nvSpPr>
          <p:cNvPr id="2209" name="Google Shape;2209;p33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210" name="Shape 2210"/>
        <p:cNvGrpSpPr/>
        <p:nvPr/>
      </p:nvGrpSpPr>
      <p:grpSpPr>
        <a:xfrm>
          <a:off x="0" y="0"/>
          <a:ext cx="0" cy="0"/>
          <a:chOff x="0" y="0"/>
          <a:chExt cx="0" cy="0"/>
        </a:xfrm>
      </p:grpSpPr>
      <p:sp>
        <p:nvSpPr>
          <p:cNvPr id="2211" name="Google Shape;2211;p331"/>
          <p:cNvSpPr/>
          <p:nvPr/>
        </p:nvSpPr>
        <p:spPr>
          <a:xfrm>
            <a:off x="0" y="1567350"/>
            <a:ext cx="9144000" cy="20088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2" name="Google Shape;2212;p331"/>
          <p:cNvSpPr txBox="1"/>
          <p:nvPr>
            <p:ph type="title"/>
          </p:nvPr>
        </p:nvSpPr>
        <p:spPr>
          <a:xfrm>
            <a:off x="430800" y="1889700"/>
            <a:ext cx="8282400" cy="1516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3600"/>
              <a:buNone/>
              <a:defRPr sz="3600">
                <a:solidFill>
                  <a:schemeClr val="lt1"/>
                </a:solidFill>
              </a:defRPr>
            </a:lvl1pPr>
            <a:lvl2pPr lvl="1" algn="ctr">
              <a:lnSpc>
                <a:spcPct val="100000"/>
              </a:lnSpc>
              <a:spcBef>
                <a:spcPts val="0"/>
              </a:spcBef>
              <a:spcAft>
                <a:spcPts val="0"/>
              </a:spcAft>
              <a:buClr>
                <a:schemeClr val="lt1"/>
              </a:buClr>
              <a:buSzPts val="3600"/>
              <a:buNone/>
              <a:defRPr sz="3600">
                <a:solidFill>
                  <a:schemeClr val="lt1"/>
                </a:solidFill>
              </a:defRPr>
            </a:lvl2pPr>
            <a:lvl3pPr lvl="2" algn="ctr">
              <a:lnSpc>
                <a:spcPct val="100000"/>
              </a:lnSpc>
              <a:spcBef>
                <a:spcPts val="0"/>
              </a:spcBef>
              <a:spcAft>
                <a:spcPts val="0"/>
              </a:spcAft>
              <a:buClr>
                <a:schemeClr val="lt1"/>
              </a:buClr>
              <a:buSzPts val="3600"/>
              <a:buNone/>
              <a:defRPr sz="3600">
                <a:solidFill>
                  <a:schemeClr val="lt1"/>
                </a:solidFill>
              </a:defRPr>
            </a:lvl3pPr>
            <a:lvl4pPr lvl="3" algn="ctr">
              <a:lnSpc>
                <a:spcPct val="100000"/>
              </a:lnSpc>
              <a:spcBef>
                <a:spcPts val="0"/>
              </a:spcBef>
              <a:spcAft>
                <a:spcPts val="0"/>
              </a:spcAft>
              <a:buClr>
                <a:schemeClr val="lt1"/>
              </a:buClr>
              <a:buSzPts val="3600"/>
              <a:buNone/>
              <a:defRPr sz="3600">
                <a:solidFill>
                  <a:schemeClr val="lt1"/>
                </a:solidFill>
              </a:defRPr>
            </a:lvl4pPr>
            <a:lvl5pPr lvl="4" algn="ctr">
              <a:lnSpc>
                <a:spcPct val="100000"/>
              </a:lnSpc>
              <a:spcBef>
                <a:spcPts val="0"/>
              </a:spcBef>
              <a:spcAft>
                <a:spcPts val="0"/>
              </a:spcAft>
              <a:buClr>
                <a:schemeClr val="lt1"/>
              </a:buClr>
              <a:buSzPts val="3600"/>
              <a:buNone/>
              <a:defRPr sz="3600">
                <a:solidFill>
                  <a:schemeClr val="lt1"/>
                </a:solidFill>
              </a:defRPr>
            </a:lvl5pPr>
            <a:lvl6pPr lvl="5" algn="ctr">
              <a:lnSpc>
                <a:spcPct val="100000"/>
              </a:lnSpc>
              <a:spcBef>
                <a:spcPts val="0"/>
              </a:spcBef>
              <a:spcAft>
                <a:spcPts val="0"/>
              </a:spcAft>
              <a:buClr>
                <a:schemeClr val="lt1"/>
              </a:buClr>
              <a:buSzPts val="3600"/>
              <a:buNone/>
              <a:defRPr sz="3600">
                <a:solidFill>
                  <a:schemeClr val="lt1"/>
                </a:solidFill>
              </a:defRPr>
            </a:lvl6pPr>
            <a:lvl7pPr lvl="6" algn="ctr">
              <a:lnSpc>
                <a:spcPct val="100000"/>
              </a:lnSpc>
              <a:spcBef>
                <a:spcPts val="0"/>
              </a:spcBef>
              <a:spcAft>
                <a:spcPts val="0"/>
              </a:spcAft>
              <a:buClr>
                <a:schemeClr val="lt1"/>
              </a:buClr>
              <a:buSzPts val="3600"/>
              <a:buNone/>
              <a:defRPr sz="3600">
                <a:solidFill>
                  <a:schemeClr val="lt1"/>
                </a:solidFill>
              </a:defRPr>
            </a:lvl7pPr>
            <a:lvl8pPr lvl="7" algn="ctr">
              <a:lnSpc>
                <a:spcPct val="100000"/>
              </a:lnSpc>
              <a:spcBef>
                <a:spcPts val="0"/>
              </a:spcBef>
              <a:spcAft>
                <a:spcPts val="0"/>
              </a:spcAft>
              <a:buClr>
                <a:schemeClr val="lt1"/>
              </a:buClr>
              <a:buSzPts val="3600"/>
              <a:buNone/>
              <a:defRPr sz="3600">
                <a:solidFill>
                  <a:schemeClr val="lt1"/>
                </a:solidFill>
              </a:defRPr>
            </a:lvl8pPr>
            <a:lvl9pPr lvl="8" algn="ctr">
              <a:lnSpc>
                <a:spcPct val="100000"/>
              </a:lnSpc>
              <a:spcBef>
                <a:spcPts val="0"/>
              </a:spcBef>
              <a:spcAft>
                <a:spcPts val="0"/>
              </a:spcAft>
              <a:buClr>
                <a:schemeClr val="lt1"/>
              </a:buClr>
              <a:buSzPts val="3600"/>
              <a:buNone/>
              <a:defRPr sz="3600">
                <a:solidFill>
                  <a:schemeClr val="lt1"/>
                </a:solidFill>
              </a:defRPr>
            </a:lvl9pPr>
          </a:lstStyle>
          <a:p/>
        </p:txBody>
      </p:sp>
      <p:sp>
        <p:nvSpPr>
          <p:cNvPr id="2213" name="Google Shape;2213;p33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214" name="Shape 2214"/>
        <p:cNvGrpSpPr/>
        <p:nvPr/>
      </p:nvGrpSpPr>
      <p:grpSpPr>
        <a:xfrm>
          <a:off x="0" y="0"/>
          <a:ext cx="0" cy="0"/>
          <a:chOff x="0" y="0"/>
          <a:chExt cx="0" cy="0"/>
        </a:xfrm>
      </p:grpSpPr>
      <p:cxnSp>
        <p:nvCxnSpPr>
          <p:cNvPr id="2215" name="Google Shape;2215;p332"/>
          <p:cNvCxnSpPr/>
          <p:nvPr/>
        </p:nvCxnSpPr>
        <p:spPr>
          <a:xfrm>
            <a:off x="429200" y="1275577"/>
            <a:ext cx="614100" cy="0"/>
          </a:xfrm>
          <a:prstGeom prst="straightConnector1">
            <a:avLst/>
          </a:prstGeom>
          <a:noFill/>
          <a:ln cap="flat" cmpd="sng" w="19050">
            <a:solidFill>
              <a:schemeClr val="dk2"/>
            </a:solidFill>
            <a:prstDash val="lgDash"/>
            <a:round/>
            <a:headEnd len="sm" w="sm" type="none"/>
            <a:tailEnd len="sm" w="sm" type="none"/>
          </a:ln>
        </p:spPr>
      </p:cxnSp>
      <p:sp>
        <p:nvSpPr>
          <p:cNvPr id="2216" name="Google Shape;2216;p332"/>
          <p:cNvSpPr txBox="1"/>
          <p:nvPr>
            <p:ph type="title"/>
          </p:nvPr>
        </p:nvSpPr>
        <p:spPr>
          <a:xfrm>
            <a:off x="311700" y="372500"/>
            <a:ext cx="8520600" cy="733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2217" name="Google Shape;2217;p332"/>
          <p:cNvSpPr txBox="1"/>
          <p:nvPr>
            <p:ph idx="1" type="body"/>
          </p:nvPr>
        </p:nvSpPr>
        <p:spPr>
          <a:xfrm>
            <a:off x="311700" y="1468825"/>
            <a:ext cx="8520600" cy="30999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2218" name="Google Shape;2218;p33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219" name="Shape 2219"/>
        <p:cNvGrpSpPr/>
        <p:nvPr/>
      </p:nvGrpSpPr>
      <p:grpSpPr>
        <a:xfrm>
          <a:off x="0" y="0"/>
          <a:ext cx="0" cy="0"/>
          <a:chOff x="0" y="0"/>
          <a:chExt cx="0" cy="0"/>
        </a:xfrm>
      </p:grpSpPr>
      <p:cxnSp>
        <p:nvCxnSpPr>
          <p:cNvPr id="2220" name="Google Shape;2220;p333"/>
          <p:cNvCxnSpPr/>
          <p:nvPr/>
        </p:nvCxnSpPr>
        <p:spPr>
          <a:xfrm>
            <a:off x="429200" y="1275577"/>
            <a:ext cx="614100" cy="0"/>
          </a:xfrm>
          <a:prstGeom prst="straightConnector1">
            <a:avLst/>
          </a:prstGeom>
          <a:noFill/>
          <a:ln cap="flat" cmpd="sng" w="19050">
            <a:solidFill>
              <a:schemeClr val="dk2"/>
            </a:solidFill>
            <a:prstDash val="lgDash"/>
            <a:round/>
            <a:headEnd len="sm" w="sm" type="none"/>
            <a:tailEnd len="sm" w="sm" type="none"/>
          </a:ln>
        </p:spPr>
      </p:cxnSp>
      <p:sp>
        <p:nvSpPr>
          <p:cNvPr id="2221" name="Google Shape;2221;p333"/>
          <p:cNvSpPr txBox="1"/>
          <p:nvPr>
            <p:ph type="title"/>
          </p:nvPr>
        </p:nvSpPr>
        <p:spPr>
          <a:xfrm>
            <a:off x="311700" y="372500"/>
            <a:ext cx="8520600" cy="733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2222" name="Google Shape;2222;p333"/>
          <p:cNvSpPr txBox="1"/>
          <p:nvPr>
            <p:ph idx="1" type="body"/>
          </p:nvPr>
        </p:nvSpPr>
        <p:spPr>
          <a:xfrm>
            <a:off x="311700" y="1468825"/>
            <a:ext cx="3999900" cy="30999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223" name="Google Shape;2223;p333"/>
          <p:cNvSpPr txBox="1"/>
          <p:nvPr>
            <p:ph idx="2" type="body"/>
          </p:nvPr>
        </p:nvSpPr>
        <p:spPr>
          <a:xfrm>
            <a:off x="4832400" y="1468825"/>
            <a:ext cx="3999900" cy="30999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224" name="Google Shape;2224;p33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225" name="Shape 2225"/>
        <p:cNvGrpSpPr/>
        <p:nvPr/>
      </p:nvGrpSpPr>
      <p:grpSpPr>
        <a:xfrm>
          <a:off x="0" y="0"/>
          <a:ext cx="0" cy="0"/>
          <a:chOff x="0" y="0"/>
          <a:chExt cx="0" cy="0"/>
        </a:xfrm>
      </p:grpSpPr>
      <p:sp>
        <p:nvSpPr>
          <p:cNvPr id="2226" name="Google Shape;2226;p334"/>
          <p:cNvSpPr txBox="1"/>
          <p:nvPr>
            <p:ph type="title"/>
          </p:nvPr>
        </p:nvSpPr>
        <p:spPr>
          <a:xfrm>
            <a:off x="311700" y="372500"/>
            <a:ext cx="8520600" cy="733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2227" name="Google Shape;2227;p33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228" name="Shape 2228"/>
        <p:cNvGrpSpPr/>
        <p:nvPr/>
      </p:nvGrpSpPr>
      <p:grpSpPr>
        <a:xfrm>
          <a:off x="0" y="0"/>
          <a:ext cx="0" cy="0"/>
          <a:chOff x="0" y="0"/>
          <a:chExt cx="0" cy="0"/>
        </a:xfrm>
      </p:grpSpPr>
      <p:cxnSp>
        <p:nvCxnSpPr>
          <p:cNvPr id="2229" name="Google Shape;2229;p335"/>
          <p:cNvCxnSpPr/>
          <p:nvPr/>
        </p:nvCxnSpPr>
        <p:spPr>
          <a:xfrm>
            <a:off x="418675" y="1457787"/>
            <a:ext cx="614100" cy="0"/>
          </a:xfrm>
          <a:prstGeom prst="straightConnector1">
            <a:avLst/>
          </a:prstGeom>
          <a:noFill/>
          <a:ln cap="flat" cmpd="sng" w="19050">
            <a:solidFill>
              <a:schemeClr val="dk2"/>
            </a:solidFill>
            <a:prstDash val="lgDash"/>
            <a:round/>
            <a:headEnd len="sm" w="sm" type="none"/>
            <a:tailEnd len="sm" w="sm" type="none"/>
          </a:ln>
        </p:spPr>
      </p:cxnSp>
      <p:sp>
        <p:nvSpPr>
          <p:cNvPr id="2230" name="Google Shape;2230;p335"/>
          <p:cNvSpPr txBox="1"/>
          <p:nvPr>
            <p:ph type="title"/>
          </p:nvPr>
        </p:nvSpPr>
        <p:spPr>
          <a:xfrm>
            <a:off x="311700" y="6318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2231" name="Google Shape;2231;p335"/>
          <p:cNvSpPr txBox="1"/>
          <p:nvPr>
            <p:ph idx="1" type="body"/>
          </p:nvPr>
        </p:nvSpPr>
        <p:spPr>
          <a:xfrm>
            <a:off x="311700" y="1618204"/>
            <a:ext cx="2808000" cy="29508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232" name="Google Shape;2232;p33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2233" name="Shape 2233"/>
        <p:cNvGrpSpPr/>
        <p:nvPr/>
      </p:nvGrpSpPr>
      <p:grpSpPr>
        <a:xfrm>
          <a:off x="0" y="0"/>
          <a:ext cx="0" cy="0"/>
          <a:chOff x="0" y="0"/>
          <a:chExt cx="0" cy="0"/>
        </a:xfrm>
      </p:grpSpPr>
      <p:sp>
        <p:nvSpPr>
          <p:cNvPr id="2234" name="Google Shape;2234;p336"/>
          <p:cNvSpPr txBox="1"/>
          <p:nvPr>
            <p:ph type="title"/>
          </p:nvPr>
        </p:nvSpPr>
        <p:spPr>
          <a:xfrm>
            <a:off x="490250" y="528900"/>
            <a:ext cx="5678100" cy="4085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5400"/>
              <a:buNone/>
              <a:defRPr sz="5400">
                <a:solidFill>
                  <a:schemeClr val="lt1"/>
                </a:solidFill>
              </a:defRPr>
            </a:lvl1pPr>
            <a:lvl2pPr lvl="1" algn="l">
              <a:lnSpc>
                <a:spcPct val="100000"/>
              </a:lnSpc>
              <a:spcBef>
                <a:spcPts val="0"/>
              </a:spcBef>
              <a:spcAft>
                <a:spcPts val="0"/>
              </a:spcAft>
              <a:buClr>
                <a:schemeClr val="lt1"/>
              </a:buClr>
              <a:buSzPts val="5400"/>
              <a:buNone/>
              <a:defRPr sz="5400">
                <a:solidFill>
                  <a:schemeClr val="lt1"/>
                </a:solidFill>
              </a:defRPr>
            </a:lvl2pPr>
            <a:lvl3pPr lvl="2" algn="l">
              <a:lnSpc>
                <a:spcPct val="100000"/>
              </a:lnSpc>
              <a:spcBef>
                <a:spcPts val="0"/>
              </a:spcBef>
              <a:spcAft>
                <a:spcPts val="0"/>
              </a:spcAft>
              <a:buClr>
                <a:schemeClr val="lt1"/>
              </a:buClr>
              <a:buSzPts val="5400"/>
              <a:buNone/>
              <a:defRPr sz="5400">
                <a:solidFill>
                  <a:schemeClr val="lt1"/>
                </a:solidFill>
              </a:defRPr>
            </a:lvl3pPr>
            <a:lvl4pPr lvl="3" algn="l">
              <a:lnSpc>
                <a:spcPct val="100000"/>
              </a:lnSpc>
              <a:spcBef>
                <a:spcPts val="0"/>
              </a:spcBef>
              <a:spcAft>
                <a:spcPts val="0"/>
              </a:spcAft>
              <a:buClr>
                <a:schemeClr val="lt1"/>
              </a:buClr>
              <a:buSzPts val="5400"/>
              <a:buNone/>
              <a:defRPr sz="5400">
                <a:solidFill>
                  <a:schemeClr val="lt1"/>
                </a:solidFill>
              </a:defRPr>
            </a:lvl4pPr>
            <a:lvl5pPr lvl="4" algn="l">
              <a:lnSpc>
                <a:spcPct val="100000"/>
              </a:lnSpc>
              <a:spcBef>
                <a:spcPts val="0"/>
              </a:spcBef>
              <a:spcAft>
                <a:spcPts val="0"/>
              </a:spcAft>
              <a:buClr>
                <a:schemeClr val="lt1"/>
              </a:buClr>
              <a:buSzPts val="5400"/>
              <a:buNone/>
              <a:defRPr sz="5400">
                <a:solidFill>
                  <a:schemeClr val="lt1"/>
                </a:solidFill>
              </a:defRPr>
            </a:lvl5pPr>
            <a:lvl6pPr lvl="5" algn="l">
              <a:lnSpc>
                <a:spcPct val="100000"/>
              </a:lnSpc>
              <a:spcBef>
                <a:spcPts val="0"/>
              </a:spcBef>
              <a:spcAft>
                <a:spcPts val="0"/>
              </a:spcAft>
              <a:buClr>
                <a:schemeClr val="lt1"/>
              </a:buClr>
              <a:buSzPts val="5400"/>
              <a:buNone/>
              <a:defRPr sz="5400">
                <a:solidFill>
                  <a:schemeClr val="lt1"/>
                </a:solidFill>
              </a:defRPr>
            </a:lvl6pPr>
            <a:lvl7pPr lvl="6" algn="l">
              <a:lnSpc>
                <a:spcPct val="100000"/>
              </a:lnSpc>
              <a:spcBef>
                <a:spcPts val="0"/>
              </a:spcBef>
              <a:spcAft>
                <a:spcPts val="0"/>
              </a:spcAft>
              <a:buClr>
                <a:schemeClr val="lt1"/>
              </a:buClr>
              <a:buSzPts val="5400"/>
              <a:buNone/>
              <a:defRPr sz="5400">
                <a:solidFill>
                  <a:schemeClr val="lt1"/>
                </a:solidFill>
              </a:defRPr>
            </a:lvl7pPr>
            <a:lvl8pPr lvl="7" algn="l">
              <a:lnSpc>
                <a:spcPct val="100000"/>
              </a:lnSpc>
              <a:spcBef>
                <a:spcPts val="0"/>
              </a:spcBef>
              <a:spcAft>
                <a:spcPts val="0"/>
              </a:spcAft>
              <a:buClr>
                <a:schemeClr val="lt1"/>
              </a:buClr>
              <a:buSzPts val="5400"/>
              <a:buNone/>
              <a:defRPr sz="5400">
                <a:solidFill>
                  <a:schemeClr val="lt1"/>
                </a:solidFill>
              </a:defRPr>
            </a:lvl8pPr>
            <a:lvl9pPr lvl="8" algn="l">
              <a:lnSpc>
                <a:spcPct val="100000"/>
              </a:lnSpc>
              <a:spcBef>
                <a:spcPts val="0"/>
              </a:spcBef>
              <a:spcAft>
                <a:spcPts val="0"/>
              </a:spcAft>
              <a:buClr>
                <a:schemeClr val="lt1"/>
              </a:buClr>
              <a:buSzPts val="5400"/>
              <a:buNone/>
              <a:defRPr sz="5400">
                <a:solidFill>
                  <a:schemeClr val="lt1"/>
                </a:solidFill>
              </a:defRPr>
            </a:lvl9pPr>
          </a:lstStyle>
          <a:p/>
        </p:txBody>
      </p:sp>
      <p:sp>
        <p:nvSpPr>
          <p:cNvPr id="2235" name="Google Shape;2235;p33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dk1"/>
        </a:solidFill>
      </p:bgPr>
    </p:bg>
    <p:spTree>
      <p:nvGrpSpPr>
        <p:cNvPr id="2236" name="Shape 2236"/>
        <p:cNvGrpSpPr/>
        <p:nvPr/>
      </p:nvGrpSpPr>
      <p:grpSpPr>
        <a:xfrm>
          <a:off x="0" y="0"/>
          <a:ext cx="0" cy="0"/>
          <a:chOff x="0" y="0"/>
          <a:chExt cx="0" cy="0"/>
        </a:xfrm>
      </p:grpSpPr>
      <p:sp>
        <p:nvSpPr>
          <p:cNvPr id="2237" name="Google Shape;2237;p337"/>
          <p:cNvSpPr/>
          <p:nvPr/>
        </p:nvSpPr>
        <p:spPr>
          <a:xfrm>
            <a:off x="4572000" y="175"/>
            <a:ext cx="4572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238" name="Google Shape;2238;p337"/>
          <p:cNvCxnSpPr/>
          <p:nvPr/>
        </p:nvCxnSpPr>
        <p:spPr>
          <a:xfrm>
            <a:off x="5029675" y="4495500"/>
            <a:ext cx="577200" cy="0"/>
          </a:xfrm>
          <a:prstGeom prst="straightConnector1">
            <a:avLst/>
          </a:prstGeom>
          <a:noFill/>
          <a:ln cap="flat" cmpd="sng" w="19050">
            <a:solidFill>
              <a:schemeClr val="dk1"/>
            </a:solidFill>
            <a:prstDash val="lgDash"/>
            <a:round/>
            <a:headEnd len="sm" w="sm" type="none"/>
            <a:tailEnd len="sm" w="sm" type="none"/>
          </a:ln>
        </p:spPr>
      </p:cxnSp>
      <p:sp>
        <p:nvSpPr>
          <p:cNvPr id="2239" name="Google Shape;2239;p337"/>
          <p:cNvSpPr txBox="1"/>
          <p:nvPr>
            <p:ph type="title"/>
          </p:nvPr>
        </p:nvSpPr>
        <p:spPr>
          <a:xfrm>
            <a:off x="265500" y="1078750"/>
            <a:ext cx="4045200" cy="17892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4600"/>
              <a:buNone/>
              <a:defRPr sz="4600">
                <a:solidFill>
                  <a:schemeClr val="lt1"/>
                </a:solidFill>
              </a:defRPr>
            </a:lvl1pPr>
            <a:lvl2pPr lvl="1" algn="ctr">
              <a:lnSpc>
                <a:spcPct val="100000"/>
              </a:lnSpc>
              <a:spcBef>
                <a:spcPts val="0"/>
              </a:spcBef>
              <a:spcAft>
                <a:spcPts val="0"/>
              </a:spcAft>
              <a:buClr>
                <a:schemeClr val="lt1"/>
              </a:buClr>
              <a:buSzPts val="4600"/>
              <a:buNone/>
              <a:defRPr sz="4600">
                <a:solidFill>
                  <a:schemeClr val="lt1"/>
                </a:solidFill>
              </a:defRPr>
            </a:lvl2pPr>
            <a:lvl3pPr lvl="2" algn="ctr">
              <a:lnSpc>
                <a:spcPct val="100000"/>
              </a:lnSpc>
              <a:spcBef>
                <a:spcPts val="0"/>
              </a:spcBef>
              <a:spcAft>
                <a:spcPts val="0"/>
              </a:spcAft>
              <a:buClr>
                <a:schemeClr val="lt1"/>
              </a:buClr>
              <a:buSzPts val="4600"/>
              <a:buNone/>
              <a:defRPr sz="4600">
                <a:solidFill>
                  <a:schemeClr val="lt1"/>
                </a:solidFill>
              </a:defRPr>
            </a:lvl3pPr>
            <a:lvl4pPr lvl="3" algn="ctr">
              <a:lnSpc>
                <a:spcPct val="100000"/>
              </a:lnSpc>
              <a:spcBef>
                <a:spcPts val="0"/>
              </a:spcBef>
              <a:spcAft>
                <a:spcPts val="0"/>
              </a:spcAft>
              <a:buClr>
                <a:schemeClr val="lt1"/>
              </a:buClr>
              <a:buSzPts val="4600"/>
              <a:buNone/>
              <a:defRPr sz="4600">
                <a:solidFill>
                  <a:schemeClr val="lt1"/>
                </a:solidFill>
              </a:defRPr>
            </a:lvl4pPr>
            <a:lvl5pPr lvl="4" algn="ctr">
              <a:lnSpc>
                <a:spcPct val="100000"/>
              </a:lnSpc>
              <a:spcBef>
                <a:spcPts val="0"/>
              </a:spcBef>
              <a:spcAft>
                <a:spcPts val="0"/>
              </a:spcAft>
              <a:buClr>
                <a:schemeClr val="lt1"/>
              </a:buClr>
              <a:buSzPts val="4600"/>
              <a:buNone/>
              <a:defRPr sz="4600">
                <a:solidFill>
                  <a:schemeClr val="lt1"/>
                </a:solidFill>
              </a:defRPr>
            </a:lvl5pPr>
            <a:lvl6pPr lvl="5" algn="ctr">
              <a:lnSpc>
                <a:spcPct val="100000"/>
              </a:lnSpc>
              <a:spcBef>
                <a:spcPts val="0"/>
              </a:spcBef>
              <a:spcAft>
                <a:spcPts val="0"/>
              </a:spcAft>
              <a:buClr>
                <a:schemeClr val="lt1"/>
              </a:buClr>
              <a:buSzPts val="4600"/>
              <a:buNone/>
              <a:defRPr sz="4600">
                <a:solidFill>
                  <a:schemeClr val="lt1"/>
                </a:solidFill>
              </a:defRPr>
            </a:lvl6pPr>
            <a:lvl7pPr lvl="6" algn="ctr">
              <a:lnSpc>
                <a:spcPct val="100000"/>
              </a:lnSpc>
              <a:spcBef>
                <a:spcPts val="0"/>
              </a:spcBef>
              <a:spcAft>
                <a:spcPts val="0"/>
              </a:spcAft>
              <a:buClr>
                <a:schemeClr val="lt1"/>
              </a:buClr>
              <a:buSzPts val="4600"/>
              <a:buNone/>
              <a:defRPr sz="4600">
                <a:solidFill>
                  <a:schemeClr val="lt1"/>
                </a:solidFill>
              </a:defRPr>
            </a:lvl7pPr>
            <a:lvl8pPr lvl="7" algn="ctr">
              <a:lnSpc>
                <a:spcPct val="100000"/>
              </a:lnSpc>
              <a:spcBef>
                <a:spcPts val="0"/>
              </a:spcBef>
              <a:spcAft>
                <a:spcPts val="0"/>
              </a:spcAft>
              <a:buClr>
                <a:schemeClr val="lt1"/>
              </a:buClr>
              <a:buSzPts val="4600"/>
              <a:buNone/>
              <a:defRPr sz="4600">
                <a:solidFill>
                  <a:schemeClr val="lt1"/>
                </a:solidFill>
              </a:defRPr>
            </a:lvl8pPr>
            <a:lvl9pPr lvl="8" algn="ctr">
              <a:lnSpc>
                <a:spcPct val="100000"/>
              </a:lnSpc>
              <a:spcBef>
                <a:spcPts val="0"/>
              </a:spcBef>
              <a:spcAft>
                <a:spcPts val="0"/>
              </a:spcAft>
              <a:buClr>
                <a:schemeClr val="lt1"/>
              </a:buClr>
              <a:buSzPts val="4600"/>
              <a:buNone/>
              <a:defRPr sz="4600">
                <a:solidFill>
                  <a:schemeClr val="lt1"/>
                </a:solidFill>
              </a:defRPr>
            </a:lvl9pPr>
          </a:lstStyle>
          <a:p/>
        </p:txBody>
      </p:sp>
      <p:sp>
        <p:nvSpPr>
          <p:cNvPr id="2240" name="Google Shape;2240;p337"/>
          <p:cNvSpPr txBox="1"/>
          <p:nvPr>
            <p:ph idx="1" type="subTitle"/>
          </p:nvPr>
        </p:nvSpPr>
        <p:spPr>
          <a:xfrm>
            <a:off x="265500" y="2921401"/>
            <a:ext cx="4045200" cy="1345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900"/>
              <a:buNone/>
              <a:defRPr sz="1900">
                <a:solidFill>
                  <a:schemeClr val="lt1"/>
                </a:solidFill>
              </a:defRPr>
            </a:lvl1pPr>
            <a:lvl2pPr lvl="1" algn="ctr">
              <a:lnSpc>
                <a:spcPct val="100000"/>
              </a:lnSpc>
              <a:spcBef>
                <a:spcPts val="0"/>
              </a:spcBef>
              <a:spcAft>
                <a:spcPts val="0"/>
              </a:spcAft>
              <a:buClr>
                <a:schemeClr val="lt1"/>
              </a:buClr>
              <a:buSzPts val="1900"/>
              <a:buNone/>
              <a:defRPr sz="1900">
                <a:solidFill>
                  <a:schemeClr val="lt1"/>
                </a:solidFill>
              </a:defRPr>
            </a:lvl2pPr>
            <a:lvl3pPr lvl="2" algn="ctr">
              <a:lnSpc>
                <a:spcPct val="100000"/>
              </a:lnSpc>
              <a:spcBef>
                <a:spcPts val="0"/>
              </a:spcBef>
              <a:spcAft>
                <a:spcPts val="0"/>
              </a:spcAft>
              <a:buClr>
                <a:schemeClr val="lt1"/>
              </a:buClr>
              <a:buSzPts val="1900"/>
              <a:buNone/>
              <a:defRPr sz="1900">
                <a:solidFill>
                  <a:schemeClr val="lt1"/>
                </a:solidFill>
              </a:defRPr>
            </a:lvl3pPr>
            <a:lvl4pPr lvl="3" algn="ctr">
              <a:lnSpc>
                <a:spcPct val="100000"/>
              </a:lnSpc>
              <a:spcBef>
                <a:spcPts val="0"/>
              </a:spcBef>
              <a:spcAft>
                <a:spcPts val="0"/>
              </a:spcAft>
              <a:buClr>
                <a:schemeClr val="lt1"/>
              </a:buClr>
              <a:buSzPts val="1900"/>
              <a:buNone/>
              <a:defRPr sz="1900">
                <a:solidFill>
                  <a:schemeClr val="lt1"/>
                </a:solidFill>
              </a:defRPr>
            </a:lvl4pPr>
            <a:lvl5pPr lvl="4" algn="ctr">
              <a:lnSpc>
                <a:spcPct val="100000"/>
              </a:lnSpc>
              <a:spcBef>
                <a:spcPts val="0"/>
              </a:spcBef>
              <a:spcAft>
                <a:spcPts val="0"/>
              </a:spcAft>
              <a:buClr>
                <a:schemeClr val="lt1"/>
              </a:buClr>
              <a:buSzPts val="1900"/>
              <a:buNone/>
              <a:defRPr sz="1900">
                <a:solidFill>
                  <a:schemeClr val="lt1"/>
                </a:solidFill>
              </a:defRPr>
            </a:lvl5pPr>
            <a:lvl6pPr lvl="5" algn="ctr">
              <a:lnSpc>
                <a:spcPct val="100000"/>
              </a:lnSpc>
              <a:spcBef>
                <a:spcPts val="0"/>
              </a:spcBef>
              <a:spcAft>
                <a:spcPts val="0"/>
              </a:spcAft>
              <a:buClr>
                <a:schemeClr val="lt1"/>
              </a:buClr>
              <a:buSzPts val="1900"/>
              <a:buNone/>
              <a:defRPr sz="1900">
                <a:solidFill>
                  <a:schemeClr val="lt1"/>
                </a:solidFill>
              </a:defRPr>
            </a:lvl6pPr>
            <a:lvl7pPr lvl="6" algn="ctr">
              <a:lnSpc>
                <a:spcPct val="100000"/>
              </a:lnSpc>
              <a:spcBef>
                <a:spcPts val="0"/>
              </a:spcBef>
              <a:spcAft>
                <a:spcPts val="0"/>
              </a:spcAft>
              <a:buClr>
                <a:schemeClr val="lt1"/>
              </a:buClr>
              <a:buSzPts val="1900"/>
              <a:buNone/>
              <a:defRPr sz="1900">
                <a:solidFill>
                  <a:schemeClr val="lt1"/>
                </a:solidFill>
              </a:defRPr>
            </a:lvl7pPr>
            <a:lvl8pPr lvl="7" algn="ctr">
              <a:lnSpc>
                <a:spcPct val="100000"/>
              </a:lnSpc>
              <a:spcBef>
                <a:spcPts val="0"/>
              </a:spcBef>
              <a:spcAft>
                <a:spcPts val="0"/>
              </a:spcAft>
              <a:buClr>
                <a:schemeClr val="lt1"/>
              </a:buClr>
              <a:buSzPts val="1900"/>
              <a:buNone/>
              <a:defRPr sz="1900">
                <a:solidFill>
                  <a:schemeClr val="lt1"/>
                </a:solidFill>
              </a:defRPr>
            </a:lvl8pPr>
            <a:lvl9pPr lvl="8" algn="ctr">
              <a:lnSpc>
                <a:spcPct val="100000"/>
              </a:lnSpc>
              <a:spcBef>
                <a:spcPts val="0"/>
              </a:spcBef>
              <a:spcAft>
                <a:spcPts val="0"/>
              </a:spcAft>
              <a:buClr>
                <a:schemeClr val="lt1"/>
              </a:buClr>
              <a:buSzPts val="1900"/>
              <a:buNone/>
              <a:defRPr sz="1900">
                <a:solidFill>
                  <a:schemeClr val="lt1"/>
                </a:solidFill>
              </a:defRPr>
            </a:lvl9pPr>
          </a:lstStyle>
          <a:p/>
        </p:txBody>
      </p:sp>
      <p:sp>
        <p:nvSpPr>
          <p:cNvPr id="2241" name="Google Shape;2241;p337"/>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2242" name="Google Shape;2242;p33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showMasterSp="0" type="obj">
  <p:cSld name="OBJECT">
    <p:bg>
      <p:bgPr>
        <a:solidFill>
          <a:schemeClr val="lt1"/>
        </a:solidFill>
      </p:bgPr>
    </p:bg>
    <p:spTree>
      <p:nvGrpSpPr>
        <p:cNvPr id="28" name="Shape 28"/>
        <p:cNvGrpSpPr/>
        <p:nvPr/>
      </p:nvGrpSpPr>
      <p:grpSpPr>
        <a:xfrm>
          <a:off x="0" y="0"/>
          <a:ext cx="0" cy="0"/>
          <a:chOff x="0" y="0"/>
          <a:chExt cx="0" cy="0"/>
        </a:xfrm>
      </p:grpSpPr>
      <p:sp>
        <p:nvSpPr>
          <p:cNvPr id="29" name="Google Shape;29;p4"/>
          <p:cNvSpPr/>
          <p:nvPr/>
        </p:nvSpPr>
        <p:spPr>
          <a:xfrm>
            <a:off x="0" y="189599"/>
            <a:ext cx="9153144" cy="4770596"/>
          </a:xfrm>
          <a:custGeom>
            <a:rect b="b" l="l" r="r" t="t"/>
            <a:pathLst>
              <a:path extrusionOk="0" h="7200900" w="12801600">
                <a:moveTo>
                  <a:pt x="12801599" y="7200899"/>
                </a:moveTo>
                <a:lnTo>
                  <a:pt x="12801599" y="0"/>
                </a:lnTo>
                <a:lnTo>
                  <a:pt x="0" y="0"/>
                </a:lnTo>
                <a:lnTo>
                  <a:pt x="0" y="7200899"/>
                </a:lnTo>
                <a:lnTo>
                  <a:pt x="12801599" y="7200899"/>
                </a:lnTo>
                <a:close/>
              </a:path>
            </a:pathLst>
          </a:custGeom>
          <a:solidFill>
            <a:srgbClr val="003DA4"/>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p:txBody>
      </p:sp>
      <p:pic>
        <p:nvPicPr>
          <p:cNvPr id="30" name="Google Shape;30;p4"/>
          <p:cNvPicPr preferRelativeResize="0"/>
          <p:nvPr/>
        </p:nvPicPr>
        <p:blipFill rotWithShape="1">
          <a:blip r:embed="rId2">
            <a:alphaModFix/>
          </a:blip>
          <a:srcRect b="0" l="0" r="0" t="0"/>
          <a:stretch/>
        </p:blipFill>
        <p:spPr>
          <a:xfrm>
            <a:off x="6890656" y="4301377"/>
            <a:ext cx="2087656" cy="653526"/>
          </a:xfrm>
          <a:prstGeom prst="rect">
            <a:avLst/>
          </a:prstGeom>
          <a:noFill/>
          <a:ln>
            <a:noFill/>
          </a:ln>
        </p:spPr>
      </p:pic>
      <p:sp>
        <p:nvSpPr>
          <p:cNvPr id="31" name="Google Shape;31;p4"/>
          <p:cNvSpPr/>
          <p:nvPr/>
        </p:nvSpPr>
        <p:spPr>
          <a:xfrm>
            <a:off x="0" y="4348778"/>
            <a:ext cx="9153144" cy="607051"/>
          </a:xfrm>
          <a:custGeom>
            <a:rect b="b" l="l" r="r" t="t"/>
            <a:pathLst>
              <a:path extrusionOk="0" h="916304" w="12801600">
                <a:moveTo>
                  <a:pt x="0" y="0"/>
                </a:moveTo>
                <a:lnTo>
                  <a:pt x="0" y="915923"/>
                </a:lnTo>
                <a:lnTo>
                  <a:pt x="12801599" y="915923"/>
                </a:lnTo>
                <a:lnTo>
                  <a:pt x="12801599" y="0"/>
                </a:lnTo>
                <a:lnTo>
                  <a:pt x="0" y="0"/>
                </a:lnTo>
                <a:close/>
              </a:path>
            </a:pathLst>
          </a:custGeom>
          <a:solidFill>
            <a:srgbClr val="003DA4"/>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p:txBody>
      </p:sp>
      <p:sp>
        <p:nvSpPr>
          <p:cNvPr id="32" name="Google Shape;32;p4"/>
          <p:cNvSpPr/>
          <p:nvPr/>
        </p:nvSpPr>
        <p:spPr>
          <a:xfrm>
            <a:off x="0" y="4343736"/>
            <a:ext cx="9153144" cy="612100"/>
          </a:xfrm>
          <a:custGeom>
            <a:rect b="b" l="l" r="r" t="t"/>
            <a:pathLst>
              <a:path extrusionOk="0" h="923925" w="12801600">
                <a:moveTo>
                  <a:pt x="12801599" y="13715"/>
                </a:moveTo>
                <a:lnTo>
                  <a:pt x="12801599" y="0"/>
                </a:lnTo>
                <a:lnTo>
                  <a:pt x="0" y="0"/>
                </a:lnTo>
                <a:lnTo>
                  <a:pt x="0" y="13715"/>
                </a:lnTo>
                <a:lnTo>
                  <a:pt x="7614" y="7619"/>
                </a:lnTo>
                <a:lnTo>
                  <a:pt x="7614" y="13715"/>
                </a:lnTo>
                <a:lnTo>
                  <a:pt x="12795503" y="13715"/>
                </a:lnTo>
                <a:lnTo>
                  <a:pt x="12795503" y="7619"/>
                </a:lnTo>
                <a:lnTo>
                  <a:pt x="12801599" y="13715"/>
                </a:lnTo>
                <a:close/>
              </a:path>
              <a:path extrusionOk="0" h="923925" w="12801600">
                <a:moveTo>
                  <a:pt x="7614" y="13715"/>
                </a:moveTo>
                <a:lnTo>
                  <a:pt x="7614" y="7619"/>
                </a:lnTo>
                <a:lnTo>
                  <a:pt x="0" y="13715"/>
                </a:lnTo>
                <a:lnTo>
                  <a:pt x="7614" y="13715"/>
                </a:lnTo>
                <a:close/>
              </a:path>
              <a:path extrusionOk="0" h="923925" w="12801600">
                <a:moveTo>
                  <a:pt x="7614" y="923543"/>
                </a:moveTo>
                <a:lnTo>
                  <a:pt x="7614" y="13715"/>
                </a:lnTo>
                <a:lnTo>
                  <a:pt x="0" y="13715"/>
                </a:lnTo>
                <a:lnTo>
                  <a:pt x="0" y="923543"/>
                </a:lnTo>
                <a:lnTo>
                  <a:pt x="7614" y="923543"/>
                </a:lnTo>
                <a:close/>
              </a:path>
              <a:path extrusionOk="0" h="923925" w="12801600">
                <a:moveTo>
                  <a:pt x="12801599" y="13715"/>
                </a:moveTo>
                <a:lnTo>
                  <a:pt x="12795503" y="7619"/>
                </a:lnTo>
                <a:lnTo>
                  <a:pt x="12795503" y="13715"/>
                </a:lnTo>
                <a:lnTo>
                  <a:pt x="12801599" y="13715"/>
                </a:lnTo>
                <a:close/>
              </a:path>
              <a:path extrusionOk="0" h="923925" w="12801600">
                <a:moveTo>
                  <a:pt x="12801599" y="923543"/>
                </a:moveTo>
                <a:lnTo>
                  <a:pt x="12801599" y="13715"/>
                </a:lnTo>
                <a:lnTo>
                  <a:pt x="12795503" y="13715"/>
                </a:lnTo>
                <a:lnTo>
                  <a:pt x="12795503" y="923543"/>
                </a:lnTo>
                <a:lnTo>
                  <a:pt x="12801599" y="923543"/>
                </a:lnTo>
                <a:close/>
              </a:path>
            </a:pathLst>
          </a:custGeom>
          <a:solidFill>
            <a:srgbClr val="30528E"/>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p:txBody>
      </p:sp>
      <p:pic>
        <p:nvPicPr>
          <p:cNvPr id="33" name="Google Shape;33;p4"/>
          <p:cNvPicPr preferRelativeResize="0"/>
          <p:nvPr/>
        </p:nvPicPr>
        <p:blipFill rotWithShape="1">
          <a:blip r:embed="rId3">
            <a:alphaModFix/>
          </a:blip>
          <a:srcRect b="0" l="0" r="0" t="0"/>
          <a:stretch/>
        </p:blipFill>
        <p:spPr>
          <a:xfrm>
            <a:off x="6887391" y="4350795"/>
            <a:ext cx="2090682" cy="604109"/>
          </a:xfrm>
          <a:prstGeom prst="rect">
            <a:avLst/>
          </a:prstGeom>
          <a:noFill/>
          <a:ln>
            <a:noFill/>
          </a:ln>
        </p:spPr>
      </p:pic>
      <p:pic>
        <p:nvPicPr>
          <p:cNvPr id="34" name="Google Shape;34;p4"/>
          <p:cNvPicPr preferRelativeResize="0"/>
          <p:nvPr/>
        </p:nvPicPr>
        <p:blipFill rotWithShape="1">
          <a:blip r:embed="rId4">
            <a:alphaModFix/>
          </a:blip>
          <a:srcRect b="0" l="0" r="0" t="0"/>
          <a:stretch/>
        </p:blipFill>
        <p:spPr>
          <a:xfrm>
            <a:off x="0" y="188594"/>
            <a:ext cx="8471650" cy="4160185"/>
          </a:xfrm>
          <a:prstGeom prst="rect">
            <a:avLst/>
          </a:prstGeom>
          <a:noFill/>
          <a:ln>
            <a:noFill/>
          </a:ln>
        </p:spPr>
      </p:pic>
      <p:sp>
        <p:nvSpPr>
          <p:cNvPr id="35" name="Google Shape;35;p4"/>
          <p:cNvSpPr txBox="1"/>
          <p:nvPr>
            <p:ph type="title"/>
          </p:nvPr>
        </p:nvSpPr>
        <p:spPr>
          <a:xfrm>
            <a:off x="314229" y="566457"/>
            <a:ext cx="5700000" cy="482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3200">
                <a:solidFill>
                  <a:srgbClr val="001E5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36" name="Google Shape;36;p4"/>
          <p:cNvSpPr txBox="1"/>
          <p:nvPr>
            <p:ph idx="11" type="ftr"/>
          </p:nvPr>
        </p:nvSpPr>
        <p:spPr>
          <a:xfrm>
            <a:off x="174892" y="4599312"/>
            <a:ext cx="761700" cy="141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1000">
                <a:solidFill>
                  <a:schemeClr val="lt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37" name="Google Shape;37;p4"/>
          <p:cNvSpPr txBox="1"/>
          <p:nvPr>
            <p:ph idx="10" type="dt"/>
          </p:nvPr>
        </p:nvSpPr>
        <p:spPr>
          <a:xfrm>
            <a:off x="1337720" y="4599312"/>
            <a:ext cx="2105700" cy="141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1000">
                <a:solidFill>
                  <a:schemeClr val="lt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38" name="Google Shape;38;p4"/>
          <p:cNvSpPr txBox="1"/>
          <p:nvPr>
            <p:ph idx="12" type="sldNum"/>
          </p:nvPr>
        </p:nvSpPr>
        <p:spPr>
          <a:xfrm>
            <a:off x="4511038" y="4601329"/>
            <a:ext cx="131700" cy="153900"/>
          </a:xfrm>
          <a:prstGeom prst="rect">
            <a:avLst/>
          </a:prstGeom>
          <a:noFill/>
          <a:ln>
            <a:noFill/>
          </a:ln>
        </p:spPr>
        <p:txBody>
          <a:bodyPr anchorCtr="0" anchor="t" bIns="0" lIns="0" spcFirstLastPara="1" rIns="0" wrap="square" tIns="0">
            <a:spAutoFit/>
          </a:bodyPr>
          <a:lstStyle>
            <a:lvl1pPr indent="0" lvl="0"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indent="0" lvl="1"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2pPr>
            <a:lvl3pPr indent="0" lvl="2"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3pPr>
            <a:lvl4pPr indent="0" lvl="3"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4pPr>
            <a:lvl5pPr indent="0" lvl="4"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5pPr>
            <a:lvl6pPr indent="0" lvl="5"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6pPr>
            <a:lvl7pPr indent="0" lvl="6"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7pPr>
            <a:lvl8pPr indent="0" lvl="7"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8pPr>
            <a:lvl9pPr indent="0" lvl="8"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Custom Layout">
  <p:cSld name="7_Custom Layout">
    <p:spTree>
      <p:nvGrpSpPr>
        <p:cNvPr id="213" name="Shape 213"/>
        <p:cNvGrpSpPr/>
        <p:nvPr/>
      </p:nvGrpSpPr>
      <p:grpSpPr>
        <a:xfrm>
          <a:off x="0" y="0"/>
          <a:ext cx="0" cy="0"/>
          <a:chOff x="0" y="0"/>
          <a:chExt cx="0" cy="0"/>
        </a:xfrm>
      </p:grpSpPr>
      <p:sp>
        <p:nvSpPr>
          <p:cNvPr id="214" name="Google Shape;214;p33"/>
          <p:cNvSpPr/>
          <p:nvPr>
            <p:ph idx="2" type="pic"/>
          </p:nvPr>
        </p:nvSpPr>
        <p:spPr>
          <a:xfrm>
            <a:off x="457200" y="771524"/>
            <a:ext cx="4023300" cy="1883700"/>
          </a:xfrm>
          <a:prstGeom prst="rect">
            <a:avLst/>
          </a:prstGeom>
          <a:noFill/>
          <a:ln>
            <a:noFill/>
          </a:ln>
        </p:spPr>
      </p:sp>
      <p:sp>
        <p:nvSpPr>
          <p:cNvPr id="215" name="Google Shape;215;p33"/>
          <p:cNvSpPr/>
          <p:nvPr>
            <p:ph idx="3" type="pic"/>
          </p:nvPr>
        </p:nvSpPr>
        <p:spPr>
          <a:xfrm>
            <a:off x="4663440" y="771524"/>
            <a:ext cx="4023300" cy="1883700"/>
          </a:xfrm>
          <a:prstGeom prst="rect">
            <a:avLst/>
          </a:prstGeom>
          <a:noFill/>
          <a:ln>
            <a:noFill/>
          </a:ln>
        </p:spPr>
      </p:sp>
      <p:sp>
        <p:nvSpPr>
          <p:cNvPr id="216" name="Google Shape;216;p33"/>
          <p:cNvSpPr txBox="1"/>
          <p:nvPr>
            <p:ph idx="1"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217" name="Google Shape;217;p33"/>
          <p:cNvSpPr txBox="1"/>
          <p:nvPr>
            <p:ph idx="4"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18" name="Google Shape;218;p33"/>
          <p:cNvSpPr/>
          <p:nvPr/>
        </p:nvSpPr>
        <p:spPr>
          <a:xfrm>
            <a:off x="4659988" y="2655125"/>
            <a:ext cx="4029000" cy="20586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zh-CN" sz="1800" u="none" cap="none" strike="noStrike">
                <a:solidFill>
                  <a:schemeClr val="lt1"/>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219" name="Google Shape;219;p33"/>
          <p:cNvSpPr txBox="1"/>
          <p:nvPr>
            <p:ph idx="5" type="body"/>
          </p:nvPr>
        </p:nvSpPr>
        <p:spPr>
          <a:xfrm>
            <a:off x="4727298" y="2776319"/>
            <a:ext cx="39060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lt1"/>
              </a:buClr>
              <a:buSzPts val="2000"/>
              <a:buFont typeface="Arial"/>
              <a:buNone/>
              <a:defRPr b="1" i="0" sz="2000" u="none" cap="none" strike="noStrike">
                <a:solidFill>
                  <a:schemeClr val="lt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20" name="Google Shape;220;p33"/>
          <p:cNvSpPr txBox="1"/>
          <p:nvPr>
            <p:ph idx="6" type="body"/>
          </p:nvPr>
        </p:nvSpPr>
        <p:spPr>
          <a:xfrm>
            <a:off x="4727298" y="3033373"/>
            <a:ext cx="3906000" cy="15894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221" name="Google Shape;221;p33"/>
          <p:cNvSpPr/>
          <p:nvPr/>
        </p:nvSpPr>
        <p:spPr>
          <a:xfrm>
            <a:off x="451556" y="2655125"/>
            <a:ext cx="4029000" cy="20586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zh-CN" sz="1800" u="none" cap="none" strike="noStrike">
                <a:solidFill>
                  <a:schemeClr val="lt1"/>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222" name="Google Shape;222;p33"/>
          <p:cNvSpPr txBox="1"/>
          <p:nvPr>
            <p:ph idx="7" type="body"/>
          </p:nvPr>
        </p:nvSpPr>
        <p:spPr>
          <a:xfrm>
            <a:off x="521058" y="2776319"/>
            <a:ext cx="39060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lt1"/>
              </a:buClr>
              <a:buSzPts val="2000"/>
              <a:buFont typeface="Arial"/>
              <a:buNone/>
              <a:defRPr b="1" i="0" sz="2000" u="none" cap="none" strike="noStrike">
                <a:solidFill>
                  <a:schemeClr val="lt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23" name="Google Shape;223;p33"/>
          <p:cNvSpPr txBox="1"/>
          <p:nvPr>
            <p:ph idx="8" type="body"/>
          </p:nvPr>
        </p:nvSpPr>
        <p:spPr>
          <a:xfrm>
            <a:off x="521058" y="3033373"/>
            <a:ext cx="3906000" cy="15894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243" name="Shape 2243"/>
        <p:cNvGrpSpPr/>
        <p:nvPr/>
      </p:nvGrpSpPr>
      <p:grpSpPr>
        <a:xfrm>
          <a:off x="0" y="0"/>
          <a:ext cx="0" cy="0"/>
          <a:chOff x="0" y="0"/>
          <a:chExt cx="0" cy="0"/>
        </a:xfrm>
      </p:grpSpPr>
      <p:sp>
        <p:nvSpPr>
          <p:cNvPr id="2244" name="Google Shape;2244;p338"/>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2100"/>
              <a:buFont typeface="Oswald"/>
              <a:buNone/>
              <a:defRPr sz="2100">
                <a:latin typeface="Oswald"/>
                <a:ea typeface="Oswald"/>
                <a:cs typeface="Oswald"/>
                <a:sym typeface="Oswald"/>
              </a:defRPr>
            </a:lvl1pPr>
          </a:lstStyle>
          <a:p/>
        </p:txBody>
      </p:sp>
      <p:sp>
        <p:nvSpPr>
          <p:cNvPr id="2245" name="Google Shape;2245;p33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2246" name="Shape 2246"/>
        <p:cNvGrpSpPr/>
        <p:nvPr/>
      </p:nvGrpSpPr>
      <p:grpSpPr>
        <a:xfrm>
          <a:off x="0" y="0"/>
          <a:ext cx="0" cy="0"/>
          <a:chOff x="0" y="0"/>
          <a:chExt cx="0" cy="0"/>
        </a:xfrm>
      </p:grpSpPr>
      <p:cxnSp>
        <p:nvCxnSpPr>
          <p:cNvPr id="2247" name="Google Shape;2247;p339"/>
          <p:cNvCxnSpPr/>
          <p:nvPr/>
        </p:nvCxnSpPr>
        <p:spPr>
          <a:xfrm>
            <a:off x="413275" y="2988275"/>
            <a:ext cx="910500" cy="0"/>
          </a:xfrm>
          <a:prstGeom prst="straightConnector1">
            <a:avLst/>
          </a:prstGeom>
          <a:noFill/>
          <a:ln cap="flat" cmpd="sng" w="28575">
            <a:solidFill>
              <a:schemeClr val="dk1"/>
            </a:solidFill>
            <a:prstDash val="lgDash"/>
            <a:round/>
            <a:headEnd len="sm" w="sm" type="none"/>
            <a:tailEnd len="sm" w="sm" type="none"/>
          </a:ln>
        </p:spPr>
      </p:cxnSp>
      <p:sp>
        <p:nvSpPr>
          <p:cNvPr id="2248" name="Google Shape;2248;p339"/>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2000"/>
              <a:buNone/>
              <a:defRPr sz="12000"/>
            </a:lvl1pPr>
            <a:lvl2pPr lvl="1" algn="l">
              <a:lnSpc>
                <a:spcPct val="100000"/>
              </a:lnSpc>
              <a:spcBef>
                <a:spcPts val="0"/>
              </a:spcBef>
              <a:spcAft>
                <a:spcPts val="0"/>
              </a:spcAft>
              <a:buSzPts val="12000"/>
              <a:buNone/>
              <a:defRPr sz="12000"/>
            </a:lvl2pPr>
            <a:lvl3pPr lvl="2" algn="l">
              <a:lnSpc>
                <a:spcPct val="100000"/>
              </a:lnSpc>
              <a:spcBef>
                <a:spcPts val="0"/>
              </a:spcBef>
              <a:spcAft>
                <a:spcPts val="0"/>
              </a:spcAft>
              <a:buSzPts val="12000"/>
              <a:buNone/>
              <a:defRPr sz="12000"/>
            </a:lvl3pPr>
            <a:lvl4pPr lvl="3" algn="l">
              <a:lnSpc>
                <a:spcPct val="100000"/>
              </a:lnSpc>
              <a:spcBef>
                <a:spcPts val="0"/>
              </a:spcBef>
              <a:spcAft>
                <a:spcPts val="0"/>
              </a:spcAft>
              <a:buSzPts val="12000"/>
              <a:buNone/>
              <a:defRPr sz="12000"/>
            </a:lvl4pPr>
            <a:lvl5pPr lvl="4" algn="l">
              <a:lnSpc>
                <a:spcPct val="100000"/>
              </a:lnSpc>
              <a:spcBef>
                <a:spcPts val="0"/>
              </a:spcBef>
              <a:spcAft>
                <a:spcPts val="0"/>
              </a:spcAft>
              <a:buSzPts val="12000"/>
              <a:buNone/>
              <a:defRPr sz="12000"/>
            </a:lvl5pPr>
            <a:lvl6pPr lvl="5" algn="l">
              <a:lnSpc>
                <a:spcPct val="100000"/>
              </a:lnSpc>
              <a:spcBef>
                <a:spcPts val="0"/>
              </a:spcBef>
              <a:spcAft>
                <a:spcPts val="0"/>
              </a:spcAft>
              <a:buSzPts val="12000"/>
              <a:buNone/>
              <a:defRPr sz="12000"/>
            </a:lvl6pPr>
            <a:lvl7pPr lvl="6" algn="l">
              <a:lnSpc>
                <a:spcPct val="100000"/>
              </a:lnSpc>
              <a:spcBef>
                <a:spcPts val="0"/>
              </a:spcBef>
              <a:spcAft>
                <a:spcPts val="0"/>
              </a:spcAft>
              <a:buSzPts val="12000"/>
              <a:buNone/>
              <a:defRPr sz="12000"/>
            </a:lvl7pPr>
            <a:lvl8pPr lvl="7" algn="l">
              <a:lnSpc>
                <a:spcPct val="100000"/>
              </a:lnSpc>
              <a:spcBef>
                <a:spcPts val="0"/>
              </a:spcBef>
              <a:spcAft>
                <a:spcPts val="0"/>
              </a:spcAft>
              <a:buSzPts val="12000"/>
              <a:buNone/>
              <a:defRPr sz="12000"/>
            </a:lvl8pPr>
            <a:lvl9pPr lvl="8" algn="l">
              <a:lnSpc>
                <a:spcPct val="100000"/>
              </a:lnSpc>
              <a:spcBef>
                <a:spcPts val="0"/>
              </a:spcBef>
              <a:spcAft>
                <a:spcPts val="0"/>
              </a:spcAft>
              <a:buSzPts val="12000"/>
              <a:buNone/>
              <a:defRPr sz="12000"/>
            </a:lvl9pPr>
          </a:lstStyle>
          <a:p>
            <a:r>
              <a:t>xx%</a:t>
            </a:r>
          </a:p>
        </p:txBody>
      </p:sp>
      <p:sp>
        <p:nvSpPr>
          <p:cNvPr id="2249" name="Google Shape;2249;p339"/>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2250" name="Google Shape;2250;p33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251" name="Shape 2251"/>
        <p:cNvGrpSpPr/>
        <p:nvPr/>
      </p:nvGrpSpPr>
      <p:grpSpPr>
        <a:xfrm>
          <a:off x="0" y="0"/>
          <a:ext cx="0" cy="0"/>
          <a:chOff x="0" y="0"/>
          <a:chExt cx="0" cy="0"/>
        </a:xfrm>
      </p:grpSpPr>
      <p:sp>
        <p:nvSpPr>
          <p:cNvPr id="2252" name="Google Shape;2252;p34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301" name="Shape 2301"/>
        <p:cNvGrpSpPr/>
        <p:nvPr/>
      </p:nvGrpSpPr>
      <p:grpSpPr>
        <a:xfrm>
          <a:off x="0" y="0"/>
          <a:ext cx="0" cy="0"/>
          <a:chOff x="0" y="0"/>
          <a:chExt cx="0" cy="0"/>
        </a:xfrm>
      </p:grpSpPr>
      <p:sp>
        <p:nvSpPr>
          <p:cNvPr id="2302" name="Google Shape;2302;p342"/>
          <p:cNvSpPr txBox="1"/>
          <p:nvPr>
            <p:ph type="title"/>
          </p:nvPr>
        </p:nvSpPr>
        <p:spPr>
          <a:xfrm>
            <a:off x="1043490" y="770748"/>
            <a:ext cx="70248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accent1"/>
              </a:buClr>
              <a:buSzPts val="1400"/>
              <a:buFont typeface="Questrial"/>
              <a:buNone/>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303" name="Google Shape;2303;p342"/>
          <p:cNvSpPr txBox="1"/>
          <p:nvPr>
            <p:ph idx="1" type="body"/>
          </p:nvPr>
        </p:nvSpPr>
        <p:spPr>
          <a:xfrm>
            <a:off x="1043492" y="1742739"/>
            <a:ext cx="6777300" cy="2631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480"/>
              </a:spcBef>
              <a:spcAft>
                <a:spcPts val="0"/>
              </a:spcAft>
              <a:buClr>
                <a:schemeClr val="accent1"/>
              </a:buClr>
              <a:buSzPts val="1400"/>
              <a:buFont typeface="Noto Sans Symbols"/>
              <a:buChar char="○"/>
              <a:defRPr/>
            </a:lvl1pPr>
            <a:lvl2pPr indent="-317500" lvl="1" marL="914400" algn="l">
              <a:lnSpc>
                <a:spcPct val="100000"/>
              </a:lnSpc>
              <a:spcBef>
                <a:spcPts val="440"/>
              </a:spcBef>
              <a:spcAft>
                <a:spcPts val="0"/>
              </a:spcAft>
              <a:buClr>
                <a:schemeClr val="accent1"/>
              </a:buClr>
              <a:buSzPts val="1400"/>
              <a:buFont typeface="Noto Sans Symbols"/>
              <a:buChar char="○"/>
              <a:defRPr/>
            </a:lvl2pPr>
            <a:lvl3pPr indent="-317500" lvl="2" marL="1371600" algn="l">
              <a:lnSpc>
                <a:spcPct val="100000"/>
              </a:lnSpc>
              <a:spcBef>
                <a:spcPts val="400"/>
              </a:spcBef>
              <a:spcAft>
                <a:spcPts val="0"/>
              </a:spcAft>
              <a:buClr>
                <a:schemeClr val="accent1"/>
              </a:buClr>
              <a:buSzPts val="1400"/>
              <a:buFont typeface="Noto Sans Symbols"/>
              <a:buChar char="○"/>
              <a:defRPr/>
            </a:lvl3pPr>
            <a:lvl4pPr indent="-317500" lvl="3" marL="1828800" algn="l">
              <a:lnSpc>
                <a:spcPct val="100000"/>
              </a:lnSpc>
              <a:spcBef>
                <a:spcPts val="360"/>
              </a:spcBef>
              <a:spcAft>
                <a:spcPts val="0"/>
              </a:spcAft>
              <a:buClr>
                <a:schemeClr val="accent1"/>
              </a:buClr>
              <a:buSzPts val="1400"/>
              <a:buFont typeface="Noto Sans Symbols"/>
              <a:buChar char="○"/>
              <a:defRPr/>
            </a:lvl4pPr>
            <a:lvl5pPr indent="-317500" lvl="4" marL="2286000" algn="l">
              <a:lnSpc>
                <a:spcPct val="100000"/>
              </a:lnSpc>
              <a:spcBef>
                <a:spcPts val="320"/>
              </a:spcBef>
              <a:spcAft>
                <a:spcPts val="0"/>
              </a:spcAft>
              <a:buClr>
                <a:schemeClr val="accent1"/>
              </a:buClr>
              <a:buSzPts val="1400"/>
              <a:buFont typeface="Noto Sans Symbols"/>
              <a:buChar char="○"/>
              <a:defRPr/>
            </a:lvl5pPr>
            <a:lvl6pPr indent="-317500" lvl="5" marL="2743200" algn="l">
              <a:lnSpc>
                <a:spcPct val="100000"/>
              </a:lnSpc>
              <a:spcBef>
                <a:spcPts val="280"/>
              </a:spcBef>
              <a:spcAft>
                <a:spcPts val="0"/>
              </a:spcAft>
              <a:buClr>
                <a:schemeClr val="accent1"/>
              </a:buClr>
              <a:buSzPts val="1400"/>
              <a:buFont typeface="Noto Sans Symbols"/>
              <a:buChar char="○"/>
              <a:defRPr/>
            </a:lvl6pPr>
            <a:lvl7pPr indent="-317500" lvl="6" marL="3200400" algn="l">
              <a:lnSpc>
                <a:spcPct val="100000"/>
              </a:lnSpc>
              <a:spcBef>
                <a:spcPts val="280"/>
              </a:spcBef>
              <a:spcAft>
                <a:spcPts val="0"/>
              </a:spcAft>
              <a:buClr>
                <a:schemeClr val="accent1"/>
              </a:buClr>
              <a:buSzPts val="1400"/>
              <a:buFont typeface="Noto Sans Symbols"/>
              <a:buChar char="○"/>
              <a:defRPr/>
            </a:lvl7pPr>
            <a:lvl8pPr indent="-317500" lvl="7" marL="3657600" algn="l">
              <a:lnSpc>
                <a:spcPct val="100000"/>
              </a:lnSpc>
              <a:spcBef>
                <a:spcPts val="280"/>
              </a:spcBef>
              <a:spcAft>
                <a:spcPts val="0"/>
              </a:spcAft>
              <a:buClr>
                <a:schemeClr val="accent1"/>
              </a:buClr>
              <a:buSzPts val="1400"/>
              <a:buFont typeface="Noto Sans Symbols"/>
              <a:buChar char="○"/>
              <a:defRPr/>
            </a:lvl8pPr>
            <a:lvl9pPr indent="-317500" lvl="8" marL="4114800" algn="l">
              <a:lnSpc>
                <a:spcPct val="100000"/>
              </a:lnSpc>
              <a:spcBef>
                <a:spcPts val="280"/>
              </a:spcBef>
              <a:spcAft>
                <a:spcPts val="0"/>
              </a:spcAft>
              <a:buClr>
                <a:schemeClr val="accent1"/>
              </a:buClr>
              <a:buSzPts val="1400"/>
              <a:buFont typeface="Noto Sans Symbols"/>
              <a:buChar char="○"/>
              <a:defRPr/>
            </a:lvl9pPr>
          </a:lstStyle>
          <a:p/>
        </p:txBody>
      </p:sp>
      <p:sp>
        <p:nvSpPr>
          <p:cNvPr id="2304" name="Google Shape;2304;p342"/>
          <p:cNvSpPr txBox="1"/>
          <p:nvPr>
            <p:ph idx="11" type="ftr"/>
          </p:nvPr>
        </p:nvSpPr>
        <p:spPr>
          <a:xfrm>
            <a:off x="4641448" y="4389120"/>
            <a:ext cx="35022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Tree>
  </p:cSld>
  <p:clrMapOvr>
    <a:masterClrMapping/>
  </p:clrMapOvr>
</p:sldLayout>
</file>

<file path=ppt/slideLayouts/slideLayout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2305" name="Shape 2305"/>
        <p:cNvGrpSpPr/>
        <p:nvPr/>
      </p:nvGrpSpPr>
      <p:grpSpPr>
        <a:xfrm>
          <a:off x="0" y="0"/>
          <a:ext cx="0" cy="0"/>
          <a:chOff x="0" y="0"/>
          <a:chExt cx="0" cy="0"/>
        </a:xfrm>
      </p:grpSpPr>
      <p:grpSp>
        <p:nvGrpSpPr>
          <p:cNvPr id="2306" name="Google Shape;2306;p343"/>
          <p:cNvGrpSpPr/>
          <p:nvPr/>
        </p:nvGrpSpPr>
        <p:grpSpPr>
          <a:xfrm>
            <a:off x="-644959" y="0"/>
            <a:ext cx="10457379" cy="5337723"/>
            <a:chOff x="-644959" y="0"/>
            <a:chExt cx="10457379" cy="7116964"/>
          </a:xfrm>
        </p:grpSpPr>
        <p:grpSp>
          <p:nvGrpSpPr>
            <p:cNvPr id="2307" name="Google Shape;2307;p343"/>
            <p:cNvGrpSpPr/>
            <p:nvPr/>
          </p:nvGrpSpPr>
          <p:grpSpPr>
            <a:xfrm>
              <a:off x="0" y="0"/>
              <a:ext cx="9144000" cy="6858000"/>
              <a:chOff x="0" y="0"/>
              <a:chExt cx="9144000" cy="6858000"/>
            </a:xfrm>
          </p:grpSpPr>
          <p:grpSp>
            <p:nvGrpSpPr>
              <p:cNvPr id="2308" name="Google Shape;2308;p343"/>
              <p:cNvGrpSpPr/>
              <p:nvPr/>
            </p:nvGrpSpPr>
            <p:grpSpPr>
              <a:xfrm>
                <a:off x="0" y="0"/>
                <a:ext cx="2514600" cy="6858000"/>
                <a:chOff x="0" y="0"/>
                <a:chExt cx="2514600" cy="6858000"/>
              </a:xfrm>
            </p:grpSpPr>
            <p:sp>
              <p:nvSpPr>
                <p:cNvPr id="2309" name="Google Shape;2309;p343"/>
                <p:cNvSpPr/>
                <p:nvPr/>
              </p:nvSpPr>
              <p:spPr>
                <a:xfrm>
                  <a:off x="914400" y="0"/>
                  <a:ext cx="1600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10" name="Google Shape;2310;p343"/>
                <p:cNvSpPr/>
                <p:nvPr/>
              </p:nvSpPr>
              <p:spPr>
                <a:xfrm>
                  <a:off x="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11" name="Google Shape;2311;p343"/>
                <p:cNvSpPr/>
                <p:nvPr/>
              </p:nvSpPr>
              <p:spPr>
                <a:xfrm>
                  <a:off x="2286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grpSp>
            <p:nvGrpSpPr>
              <p:cNvPr id="2312" name="Google Shape;2312;p343"/>
              <p:cNvGrpSpPr/>
              <p:nvPr/>
            </p:nvGrpSpPr>
            <p:grpSpPr>
              <a:xfrm>
                <a:off x="422910" y="0"/>
                <a:ext cx="2514600" cy="6858000"/>
                <a:chOff x="0" y="0"/>
                <a:chExt cx="2514600" cy="6858000"/>
              </a:xfrm>
            </p:grpSpPr>
            <p:sp>
              <p:nvSpPr>
                <p:cNvPr id="2313" name="Google Shape;2313;p343"/>
                <p:cNvSpPr/>
                <p:nvPr/>
              </p:nvSpPr>
              <p:spPr>
                <a:xfrm>
                  <a:off x="914400" y="0"/>
                  <a:ext cx="1600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14" name="Google Shape;2314;p343"/>
                <p:cNvSpPr/>
                <p:nvPr/>
              </p:nvSpPr>
              <p:spPr>
                <a:xfrm>
                  <a:off x="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15" name="Google Shape;2315;p343"/>
                <p:cNvSpPr/>
                <p:nvPr/>
              </p:nvSpPr>
              <p:spPr>
                <a:xfrm>
                  <a:off x="2286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grpSp>
            <p:nvGrpSpPr>
              <p:cNvPr id="2316" name="Google Shape;2316;p343"/>
              <p:cNvGrpSpPr/>
              <p:nvPr/>
            </p:nvGrpSpPr>
            <p:grpSpPr>
              <a:xfrm rot="10800000">
                <a:off x="6629400" y="0"/>
                <a:ext cx="2514600" cy="6858000"/>
                <a:chOff x="0" y="0"/>
                <a:chExt cx="2514600" cy="6858000"/>
              </a:xfrm>
            </p:grpSpPr>
            <p:sp>
              <p:nvSpPr>
                <p:cNvPr id="2317" name="Google Shape;2317;p343"/>
                <p:cNvSpPr/>
                <p:nvPr/>
              </p:nvSpPr>
              <p:spPr>
                <a:xfrm>
                  <a:off x="914400" y="0"/>
                  <a:ext cx="1600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18" name="Google Shape;2318;p343"/>
                <p:cNvSpPr/>
                <p:nvPr/>
              </p:nvSpPr>
              <p:spPr>
                <a:xfrm>
                  <a:off x="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19" name="Google Shape;2319;p343"/>
                <p:cNvSpPr/>
                <p:nvPr/>
              </p:nvSpPr>
              <p:spPr>
                <a:xfrm>
                  <a:off x="2286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sp>
            <p:nvSpPr>
              <p:cNvPr id="2320" name="Google Shape;2320;p343"/>
              <p:cNvSpPr/>
              <p:nvPr/>
            </p:nvSpPr>
            <p:spPr>
              <a:xfrm>
                <a:off x="3810000" y="0"/>
                <a:ext cx="28194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21" name="Google Shape;2321;p343"/>
              <p:cNvSpPr/>
              <p:nvPr/>
            </p:nvSpPr>
            <p:spPr>
              <a:xfrm>
                <a:off x="289560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22" name="Google Shape;2322;p343"/>
              <p:cNvSpPr/>
              <p:nvPr/>
            </p:nvSpPr>
            <p:spPr>
              <a:xfrm>
                <a:off x="31242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sp>
          <p:nvSpPr>
            <p:cNvPr id="2323" name="Google Shape;2323;p343"/>
            <p:cNvSpPr/>
            <p:nvPr/>
          </p:nvSpPr>
          <p:spPr>
            <a:xfrm>
              <a:off x="-11875" y="5035138"/>
              <a:ext cx="9144000" cy="1175655"/>
            </a:xfrm>
            <a:custGeom>
              <a:rect b="b" l="l" r="r" t="t"/>
              <a:pathLst>
                <a:path extrusionOk="0" h="1175655" w="9144000">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324" name="Google Shape;2324;p343"/>
            <p:cNvSpPr/>
            <p:nvPr/>
          </p:nvSpPr>
          <p:spPr>
            <a:xfrm>
              <a:off x="-11875" y="3467595"/>
              <a:ext cx="9144000" cy="890650"/>
            </a:xfrm>
            <a:custGeom>
              <a:rect b="b" l="l" r="r" t="t"/>
              <a:pathLst>
                <a:path extrusionOk="0" h="890650" w="914400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325" name="Google Shape;2325;p343"/>
            <p:cNvSpPr/>
            <p:nvPr/>
          </p:nvSpPr>
          <p:spPr>
            <a:xfrm>
              <a:off x="-23751" y="5640779"/>
              <a:ext cx="3004457" cy="1211283"/>
            </a:xfrm>
            <a:custGeom>
              <a:rect b="b" l="l" r="r" t="t"/>
              <a:pathLst>
                <a:path extrusionOk="0" h="1211283" w="3004457">
                  <a:moveTo>
                    <a:pt x="0" y="0"/>
                  </a:moveTo>
                  <a:cubicBezTo>
                    <a:pt x="1103415" y="501732"/>
                    <a:pt x="2206831" y="1003465"/>
                    <a:pt x="3004457" y="1211283"/>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326" name="Google Shape;2326;p343"/>
            <p:cNvSpPr/>
            <p:nvPr/>
          </p:nvSpPr>
          <p:spPr>
            <a:xfrm>
              <a:off x="-11875" y="5284519"/>
              <a:ext cx="9144000" cy="1478478"/>
            </a:xfrm>
            <a:custGeom>
              <a:rect b="b" l="l" r="r" t="t"/>
              <a:pathLst>
                <a:path extrusionOk="0" h="1478478" w="9144000">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327" name="Google Shape;2327;p343"/>
            <p:cNvSpPr/>
            <p:nvPr/>
          </p:nvSpPr>
          <p:spPr>
            <a:xfrm>
              <a:off x="2137558" y="5132120"/>
              <a:ext cx="6982691" cy="1719942"/>
            </a:xfrm>
            <a:custGeom>
              <a:rect b="b" l="l" r="r" t="t"/>
              <a:pathLst>
                <a:path extrusionOk="0" h="1719942" w="6982691">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328" name="Google Shape;2328;p343"/>
            <p:cNvSpPr/>
            <p:nvPr/>
          </p:nvSpPr>
          <p:spPr>
            <a:xfrm rot="1799950">
              <a:off x="2996127" y="2859222"/>
              <a:ext cx="1601441" cy="1388149"/>
            </a:xfrm>
            <a:prstGeom prst="hexagon">
              <a:avLst>
                <a:gd fmla="val 28544" name="adj"/>
                <a:gd fmla="val 115470" name="vf"/>
              </a:avLst>
            </a:prstGeom>
            <a:solidFill>
              <a:schemeClr val="lt1">
                <a:alpha val="9411"/>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29" name="Google Shape;2329;p343"/>
            <p:cNvSpPr/>
            <p:nvPr/>
          </p:nvSpPr>
          <p:spPr>
            <a:xfrm rot="1799950">
              <a:off x="3720027" y="4126048"/>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30" name="Google Shape;2330;p343"/>
            <p:cNvSpPr/>
            <p:nvPr/>
          </p:nvSpPr>
          <p:spPr>
            <a:xfrm rot="1799950">
              <a:off x="3729553" y="1592397"/>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31" name="Google Shape;2331;p343"/>
            <p:cNvSpPr/>
            <p:nvPr/>
          </p:nvSpPr>
          <p:spPr>
            <a:xfrm rot="1799950">
              <a:off x="2977077" y="325573"/>
              <a:ext cx="1601441" cy="1388149"/>
            </a:xfrm>
            <a:prstGeom prst="hexagon">
              <a:avLst>
                <a:gd fmla="val 28544" name="adj"/>
                <a:gd fmla="val 115470" name="vf"/>
              </a:avLst>
            </a:prstGeom>
            <a:solidFill>
              <a:schemeClr val="lt1">
                <a:alpha val="3529"/>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32" name="Google Shape;2332;p343"/>
            <p:cNvSpPr/>
            <p:nvPr/>
          </p:nvSpPr>
          <p:spPr>
            <a:xfrm rot="1799950">
              <a:off x="4462976" y="5383348"/>
              <a:ext cx="1601441" cy="1388149"/>
            </a:xfrm>
            <a:prstGeom prst="hexagon">
              <a:avLst>
                <a:gd fmla="val 28544" name="adj"/>
                <a:gd fmla="val 115470" name="vf"/>
              </a:avLst>
            </a:prstGeom>
            <a:solidFill>
              <a:schemeClr val="lt1">
                <a:alpha val="549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33" name="Google Shape;2333;p343"/>
            <p:cNvSpPr/>
            <p:nvPr/>
          </p:nvSpPr>
          <p:spPr>
            <a:xfrm rot="1801764">
              <a:off x="-382491" y="4201432"/>
              <a:ext cx="1260379" cy="1387003"/>
            </a:xfrm>
            <a:custGeom>
              <a:rect b="b" l="l" r="r" t="t"/>
              <a:pathLst>
                <a:path extrusionOk="0" h="1388236" w="1261499">
                  <a:moveTo>
                    <a:pt x="0" y="105098"/>
                  </a:moveTo>
                  <a:lnTo>
                    <a:pt x="56357" y="0"/>
                  </a:lnTo>
                  <a:lnTo>
                    <a:pt x="865241" y="0"/>
                  </a:lnTo>
                  <a:lnTo>
                    <a:pt x="1261499" y="694118"/>
                  </a:lnTo>
                  <a:lnTo>
                    <a:pt x="865241" y="1388236"/>
                  </a:lnTo>
                  <a:lnTo>
                    <a:pt x="744578" y="1387893"/>
                  </a:lnTo>
                  <a:lnTo>
                    <a:pt x="0" y="105098"/>
                  </a:lnTo>
                  <a:close/>
                </a:path>
              </a:pathLst>
            </a:custGeom>
            <a:solidFill>
              <a:schemeClr val="lt1">
                <a:alpha val="9411"/>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34" name="Google Shape;2334;p343"/>
            <p:cNvSpPr/>
            <p:nvPr/>
          </p:nvSpPr>
          <p:spPr>
            <a:xfrm rot="1799950">
              <a:off x="24327" y="5402398"/>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35" name="Google Shape;2335;p343"/>
            <p:cNvSpPr/>
            <p:nvPr/>
          </p:nvSpPr>
          <p:spPr>
            <a:xfrm rot="1799950">
              <a:off x="52903" y="2849698"/>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36" name="Google Shape;2336;p343"/>
            <p:cNvSpPr/>
            <p:nvPr/>
          </p:nvSpPr>
          <p:spPr>
            <a:xfrm rot="1799950">
              <a:off x="776802" y="4126047"/>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37" name="Google Shape;2337;p343"/>
            <p:cNvSpPr/>
            <p:nvPr/>
          </p:nvSpPr>
          <p:spPr>
            <a:xfrm rot="1799950">
              <a:off x="1510227" y="5411923"/>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38" name="Google Shape;2338;p343"/>
            <p:cNvSpPr/>
            <p:nvPr/>
          </p:nvSpPr>
          <p:spPr>
            <a:xfrm rot="1799950">
              <a:off x="1529278" y="2859222"/>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39" name="Google Shape;2339;p343"/>
            <p:cNvSpPr/>
            <p:nvPr/>
          </p:nvSpPr>
          <p:spPr>
            <a:xfrm rot="1799950">
              <a:off x="795852" y="1563823"/>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40" name="Google Shape;2340;p343"/>
            <p:cNvSpPr/>
            <p:nvPr/>
          </p:nvSpPr>
          <p:spPr>
            <a:xfrm rot="1799950">
              <a:off x="6806128" y="4145098"/>
              <a:ext cx="1601441" cy="1388149"/>
            </a:xfrm>
            <a:prstGeom prst="hexagon">
              <a:avLst>
                <a:gd fmla="val 28544" name="adj"/>
                <a:gd fmla="val 115470" name="vf"/>
              </a:avLst>
            </a:prstGeom>
            <a:solidFill>
              <a:schemeClr val="lt1">
                <a:alpha val="9411"/>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41" name="Google Shape;2341;p343"/>
            <p:cNvSpPr/>
            <p:nvPr/>
          </p:nvSpPr>
          <p:spPr>
            <a:xfrm rot="1799950">
              <a:off x="7549078" y="5421448"/>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42" name="Google Shape;2342;p343"/>
            <p:cNvSpPr/>
            <p:nvPr/>
          </p:nvSpPr>
          <p:spPr>
            <a:xfrm rot="1799950">
              <a:off x="7549079" y="2868748"/>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43" name="Google Shape;2343;p343"/>
            <p:cNvSpPr/>
            <p:nvPr/>
          </p:nvSpPr>
          <p:spPr>
            <a:xfrm rot="1801764">
              <a:off x="8306436" y="4055534"/>
              <a:ext cx="1242303" cy="1387003"/>
            </a:xfrm>
            <a:custGeom>
              <a:rect b="b" l="l" r="r" t="t"/>
              <a:pathLst>
                <a:path extrusionOk="0" h="1388236" w="1243407">
                  <a:moveTo>
                    <a:pt x="0" y="694118"/>
                  </a:moveTo>
                  <a:lnTo>
                    <a:pt x="396258" y="0"/>
                  </a:lnTo>
                  <a:lnTo>
                    <a:pt x="474029" y="4016"/>
                  </a:lnTo>
                  <a:lnTo>
                    <a:pt x="1243407" y="1325983"/>
                  </a:lnTo>
                  <a:lnTo>
                    <a:pt x="1205142" y="1388236"/>
                  </a:lnTo>
                  <a:lnTo>
                    <a:pt x="396258" y="1388236"/>
                  </a:lnTo>
                  <a:lnTo>
                    <a:pt x="0" y="694118"/>
                  </a:lnTo>
                  <a:close/>
                </a:path>
              </a:pathLst>
            </a:custGeom>
            <a:solidFill>
              <a:schemeClr val="lt1">
                <a:alpha val="3529"/>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44" name="Google Shape;2344;p343"/>
            <p:cNvSpPr/>
            <p:nvPr/>
          </p:nvSpPr>
          <p:spPr>
            <a:xfrm rot="1801764">
              <a:off x="8306686" y="1511428"/>
              <a:ext cx="1240768" cy="1387589"/>
            </a:xfrm>
            <a:custGeom>
              <a:rect b="b" l="l" r="r" t="t"/>
              <a:pathLst>
                <a:path extrusionOk="0" h="1388822" w="1241871">
                  <a:moveTo>
                    <a:pt x="0" y="694704"/>
                  </a:moveTo>
                  <a:lnTo>
                    <a:pt x="396258" y="586"/>
                  </a:lnTo>
                  <a:lnTo>
                    <a:pt x="482002" y="0"/>
                  </a:lnTo>
                  <a:lnTo>
                    <a:pt x="1241871" y="1323912"/>
                  </a:lnTo>
                  <a:lnTo>
                    <a:pt x="1205142" y="1388822"/>
                  </a:lnTo>
                  <a:lnTo>
                    <a:pt x="396258" y="1388822"/>
                  </a:lnTo>
                  <a:lnTo>
                    <a:pt x="0" y="694704"/>
                  </a:lnTo>
                  <a:close/>
                </a:path>
              </a:pathLst>
            </a:cu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sp>
        <p:nvSpPr>
          <p:cNvPr id="2345" name="Google Shape;2345;p343"/>
          <p:cNvSpPr/>
          <p:nvPr/>
        </p:nvSpPr>
        <p:spPr>
          <a:xfrm>
            <a:off x="4561242" y="-16133"/>
            <a:ext cx="3679200" cy="4703700"/>
          </a:xfrm>
          <a:prstGeom prst="rect">
            <a:avLst/>
          </a:prstGeom>
          <a:solidFill>
            <a:srgbClr val="F5F5F5"/>
          </a:solidFill>
          <a:ln cap="flat" cmpd="sng" w="9525">
            <a:solidFill>
              <a:srgbClr val="74A50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46" name="Google Shape;2346;p343"/>
          <p:cNvSpPr/>
          <p:nvPr/>
        </p:nvSpPr>
        <p:spPr>
          <a:xfrm>
            <a:off x="4649096" y="-16133"/>
            <a:ext cx="3505200" cy="17349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47" name="Google Shape;2347;p343"/>
          <p:cNvSpPr txBox="1"/>
          <p:nvPr>
            <p:ph type="ctrTitle"/>
          </p:nvPr>
        </p:nvSpPr>
        <p:spPr>
          <a:xfrm>
            <a:off x="4733365" y="2031357"/>
            <a:ext cx="3313500" cy="12768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Clr>
                <a:schemeClr val="accent1"/>
              </a:buClr>
              <a:buSzPts val="1400"/>
              <a:buFont typeface="Questrial"/>
              <a:buNone/>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48" name="Google Shape;2348;p343"/>
          <p:cNvSpPr txBox="1"/>
          <p:nvPr>
            <p:ph idx="1" type="subTitle"/>
          </p:nvPr>
        </p:nvSpPr>
        <p:spPr>
          <a:xfrm>
            <a:off x="4733365" y="3315810"/>
            <a:ext cx="3309900" cy="9456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chemeClr val="accent1"/>
              </a:buClr>
              <a:buSzPts val="1400"/>
              <a:buFont typeface="Noto Sans Symbols"/>
              <a:buNone/>
              <a:defRPr/>
            </a:lvl1pPr>
            <a:lvl2pPr lvl="1" marR="0" algn="ctr">
              <a:lnSpc>
                <a:spcPct val="100000"/>
              </a:lnSpc>
              <a:spcBef>
                <a:spcPts val="440"/>
              </a:spcBef>
              <a:spcAft>
                <a:spcPts val="0"/>
              </a:spcAft>
              <a:buClr>
                <a:schemeClr val="accent1"/>
              </a:buClr>
              <a:buSzPts val="1400"/>
              <a:buFont typeface="Noto Sans Symbols"/>
              <a:buNone/>
              <a:defRPr/>
            </a:lvl2pPr>
            <a:lvl3pPr lvl="2" marR="0" algn="ctr">
              <a:lnSpc>
                <a:spcPct val="100000"/>
              </a:lnSpc>
              <a:spcBef>
                <a:spcPts val="400"/>
              </a:spcBef>
              <a:spcAft>
                <a:spcPts val="0"/>
              </a:spcAft>
              <a:buClr>
                <a:schemeClr val="accent1"/>
              </a:buClr>
              <a:buSzPts val="1400"/>
              <a:buFont typeface="Noto Sans Symbols"/>
              <a:buNone/>
              <a:defRPr/>
            </a:lvl3pPr>
            <a:lvl4pPr lvl="3" marR="0" algn="ctr">
              <a:lnSpc>
                <a:spcPct val="100000"/>
              </a:lnSpc>
              <a:spcBef>
                <a:spcPts val="360"/>
              </a:spcBef>
              <a:spcAft>
                <a:spcPts val="0"/>
              </a:spcAft>
              <a:buClr>
                <a:schemeClr val="accent1"/>
              </a:buClr>
              <a:buSzPts val="1400"/>
              <a:buFont typeface="Noto Sans Symbols"/>
              <a:buNone/>
              <a:defRPr/>
            </a:lvl4pPr>
            <a:lvl5pPr lvl="4" marR="0" algn="ctr">
              <a:lnSpc>
                <a:spcPct val="100000"/>
              </a:lnSpc>
              <a:spcBef>
                <a:spcPts val="320"/>
              </a:spcBef>
              <a:spcAft>
                <a:spcPts val="0"/>
              </a:spcAft>
              <a:buClr>
                <a:schemeClr val="accent1"/>
              </a:buClr>
              <a:buSzPts val="1400"/>
              <a:buFont typeface="Noto Sans Symbols"/>
              <a:buNone/>
              <a:defRPr/>
            </a:lvl5pPr>
            <a:lvl6pPr lvl="5" marR="0" algn="ctr">
              <a:lnSpc>
                <a:spcPct val="100000"/>
              </a:lnSpc>
              <a:spcBef>
                <a:spcPts val="280"/>
              </a:spcBef>
              <a:spcAft>
                <a:spcPts val="0"/>
              </a:spcAft>
              <a:buClr>
                <a:schemeClr val="accent1"/>
              </a:buClr>
              <a:buSzPts val="1400"/>
              <a:buFont typeface="Noto Sans Symbols"/>
              <a:buNone/>
              <a:defRPr/>
            </a:lvl6pPr>
            <a:lvl7pPr lvl="6" marR="0" algn="ctr">
              <a:lnSpc>
                <a:spcPct val="100000"/>
              </a:lnSpc>
              <a:spcBef>
                <a:spcPts val="280"/>
              </a:spcBef>
              <a:spcAft>
                <a:spcPts val="0"/>
              </a:spcAft>
              <a:buClr>
                <a:schemeClr val="accent1"/>
              </a:buClr>
              <a:buSzPts val="1400"/>
              <a:buFont typeface="Noto Sans Symbols"/>
              <a:buNone/>
              <a:defRPr/>
            </a:lvl7pPr>
            <a:lvl8pPr lvl="7" marR="0" algn="ctr">
              <a:lnSpc>
                <a:spcPct val="100000"/>
              </a:lnSpc>
              <a:spcBef>
                <a:spcPts val="280"/>
              </a:spcBef>
              <a:spcAft>
                <a:spcPts val="0"/>
              </a:spcAft>
              <a:buClr>
                <a:schemeClr val="accent1"/>
              </a:buClr>
              <a:buSzPts val="1400"/>
              <a:buFont typeface="Noto Sans Symbols"/>
              <a:buNone/>
              <a:defRPr/>
            </a:lvl8pPr>
            <a:lvl9pPr lvl="8" marR="0" algn="ctr">
              <a:lnSpc>
                <a:spcPct val="100000"/>
              </a:lnSpc>
              <a:spcBef>
                <a:spcPts val="280"/>
              </a:spcBef>
              <a:spcAft>
                <a:spcPts val="0"/>
              </a:spcAft>
              <a:buClr>
                <a:schemeClr val="accent1"/>
              </a:buClr>
              <a:buSzPts val="1400"/>
              <a:buFont typeface="Noto Sans Symbols"/>
              <a:buNone/>
              <a:defRPr/>
            </a:lvl9pPr>
          </a:lstStyle>
          <a:p/>
        </p:txBody>
      </p:sp>
      <p:sp>
        <p:nvSpPr>
          <p:cNvPr id="2349" name="Google Shape;2349;p343"/>
          <p:cNvSpPr txBox="1"/>
          <p:nvPr>
            <p:ph idx="10" type="dt"/>
          </p:nvPr>
        </p:nvSpPr>
        <p:spPr>
          <a:xfrm>
            <a:off x="4738744" y="1137621"/>
            <a:ext cx="2133600" cy="5631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50" name="Google Shape;2350;p343"/>
          <p:cNvSpPr/>
          <p:nvPr/>
        </p:nvSpPr>
        <p:spPr>
          <a:xfrm>
            <a:off x="4650889" y="4566213"/>
            <a:ext cx="3505200" cy="612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51" name="Google Shape;2351;p343"/>
          <p:cNvSpPr txBox="1"/>
          <p:nvPr>
            <p:ph idx="11" type="ftr"/>
          </p:nvPr>
        </p:nvSpPr>
        <p:spPr>
          <a:xfrm>
            <a:off x="5303520" y="4289975"/>
            <a:ext cx="28317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52" name="Google Shape;2352;p343"/>
          <p:cNvSpPr txBox="1"/>
          <p:nvPr>
            <p:ph idx="12" type="sldNum"/>
          </p:nvPr>
        </p:nvSpPr>
        <p:spPr>
          <a:xfrm>
            <a:off x="4649096" y="4289975"/>
            <a:ext cx="643800" cy="273900"/>
          </a:xfrm>
          <a:prstGeom prst="rect">
            <a:avLst/>
          </a:prstGeom>
          <a:noFill/>
          <a:ln>
            <a:noFill/>
          </a:ln>
        </p:spPr>
        <p:txBody>
          <a:bodyPr anchorCtr="0" anchor="ctr" bIns="91425" lIns="91425" spcFirstLastPara="1" rIns="91425" wrap="square" tIns="91425">
            <a:noAutofit/>
          </a:bodyPr>
          <a:lstStyle>
            <a:lvl1pPr indent="88900" lvl="0"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
        <p:nvSpPr>
          <p:cNvPr id="2353" name="Google Shape;2353;p343"/>
          <p:cNvSpPr/>
          <p:nvPr/>
        </p:nvSpPr>
        <p:spPr>
          <a:xfrm>
            <a:off x="4650889" y="4566213"/>
            <a:ext cx="3505200" cy="612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Tree>
  </p:cSld>
  <p:clrMapOvr>
    <a:masterClrMapping/>
  </p:clrMapOvr>
</p:sldLayout>
</file>

<file path=ppt/slideLayouts/slideLayout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354" name="Shape 2354"/>
        <p:cNvGrpSpPr/>
        <p:nvPr/>
      </p:nvGrpSpPr>
      <p:grpSpPr>
        <a:xfrm>
          <a:off x="0" y="0"/>
          <a:ext cx="0" cy="0"/>
          <a:chOff x="0" y="0"/>
          <a:chExt cx="0" cy="0"/>
        </a:xfrm>
      </p:grpSpPr>
      <p:sp>
        <p:nvSpPr>
          <p:cNvPr id="2355" name="Google Shape;2355;p344"/>
          <p:cNvSpPr txBox="1"/>
          <p:nvPr>
            <p:ph type="title"/>
          </p:nvPr>
        </p:nvSpPr>
        <p:spPr>
          <a:xfrm>
            <a:off x="1258645" y="2175622"/>
            <a:ext cx="6637500" cy="1021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356" name="Google Shape;2356;p344"/>
          <p:cNvSpPr txBox="1"/>
          <p:nvPr>
            <p:ph idx="1" type="body"/>
          </p:nvPr>
        </p:nvSpPr>
        <p:spPr>
          <a:xfrm>
            <a:off x="1258645" y="3200400"/>
            <a:ext cx="6637500" cy="11403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480"/>
              </a:spcBef>
              <a:spcAft>
                <a:spcPts val="0"/>
              </a:spcAft>
              <a:buClr>
                <a:srgbClr val="888888"/>
              </a:buClr>
              <a:buSzPts val="1400"/>
              <a:buFont typeface="Questrial"/>
              <a:buNone/>
              <a:defRPr/>
            </a:lvl1pPr>
            <a:lvl2pPr indent="-228600" lvl="1" marL="914400" algn="l">
              <a:lnSpc>
                <a:spcPct val="100000"/>
              </a:lnSpc>
              <a:spcBef>
                <a:spcPts val="440"/>
              </a:spcBef>
              <a:spcAft>
                <a:spcPts val="0"/>
              </a:spcAft>
              <a:buClr>
                <a:srgbClr val="888888"/>
              </a:buClr>
              <a:buSzPts val="1400"/>
              <a:buFont typeface="Questrial"/>
              <a:buNone/>
              <a:defRPr/>
            </a:lvl2pPr>
            <a:lvl3pPr indent="-228600" lvl="2" marL="1371600" algn="l">
              <a:lnSpc>
                <a:spcPct val="100000"/>
              </a:lnSpc>
              <a:spcBef>
                <a:spcPts val="400"/>
              </a:spcBef>
              <a:spcAft>
                <a:spcPts val="0"/>
              </a:spcAft>
              <a:buClr>
                <a:srgbClr val="888888"/>
              </a:buClr>
              <a:buSzPts val="1400"/>
              <a:buFont typeface="Questrial"/>
              <a:buNone/>
              <a:defRPr/>
            </a:lvl3pPr>
            <a:lvl4pPr indent="-228600" lvl="3" marL="1828800" algn="l">
              <a:lnSpc>
                <a:spcPct val="100000"/>
              </a:lnSpc>
              <a:spcBef>
                <a:spcPts val="360"/>
              </a:spcBef>
              <a:spcAft>
                <a:spcPts val="0"/>
              </a:spcAft>
              <a:buClr>
                <a:srgbClr val="888888"/>
              </a:buClr>
              <a:buSzPts val="1400"/>
              <a:buFont typeface="Questrial"/>
              <a:buNone/>
              <a:defRPr/>
            </a:lvl4pPr>
            <a:lvl5pPr indent="-228600" lvl="4" marL="2286000" algn="l">
              <a:lnSpc>
                <a:spcPct val="100000"/>
              </a:lnSpc>
              <a:spcBef>
                <a:spcPts val="320"/>
              </a:spcBef>
              <a:spcAft>
                <a:spcPts val="0"/>
              </a:spcAft>
              <a:buClr>
                <a:srgbClr val="888888"/>
              </a:buClr>
              <a:buSzPts val="1400"/>
              <a:buFont typeface="Questrial"/>
              <a:buNone/>
              <a:defRPr/>
            </a:lvl5pPr>
            <a:lvl6pPr indent="-228600" lvl="5" marL="2743200" algn="l">
              <a:lnSpc>
                <a:spcPct val="100000"/>
              </a:lnSpc>
              <a:spcBef>
                <a:spcPts val="280"/>
              </a:spcBef>
              <a:spcAft>
                <a:spcPts val="0"/>
              </a:spcAft>
              <a:buClr>
                <a:srgbClr val="888888"/>
              </a:buClr>
              <a:buSzPts val="1400"/>
              <a:buFont typeface="Questrial"/>
              <a:buNone/>
              <a:defRPr/>
            </a:lvl6pPr>
            <a:lvl7pPr indent="-228600" lvl="6" marL="3200400" algn="l">
              <a:lnSpc>
                <a:spcPct val="100000"/>
              </a:lnSpc>
              <a:spcBef>
                <a:spcPts val="280"/>
              </a:spcBef>
              <a:spcAft>
                <a:spcPts val="0"/>
              </a:spcAft>
              <a:buClr>
                <a:srgbClr val="888888"/>
              </a:buClr>
              <a:buSzPts val="1400"/>
              <a:buFont typeface="Questrial"/>
              <a:buNone/>
              <a:defRPr/>
            </a:lvl7pPr>
            <a:lvl8pPr indent="-228600" lvl="7" marL="3657600" algn="l">
              <a:lnSpc>
                <a:spcPct val="100000"/>
              </a:lnSpc>
              <a:spcBef>
                <a:spcPts val="280"/>
              </a:spcBef>
              <a:spcAft>
                <a:spcPts val="0"/>
              </a:spcAft>
              <a:buClr>
                <a:srgbClr val="888888"/>
              </a:buClr>
              <a:buSzPts val="1400"/>
              <a:buFont typeface="Questrial"/>
              <a:buNone/>
              <a:defRPr/>
            </a:lvl8pPr>
            <a:lvl9pPr indent="-228600" lvl="8" marL="4114800" algn="l">
              <a:lnSpc>
                <a:spcPct val="100000"/>
              </a:lnSpc>
              <a:spcBef>
                <a:spcPts val="280"/>
              </a:spcBef>
              <a:spcAft>
                <a:spcPts val="0"/>
              </a:spcAft>
              <a:buClr>
                <a:srgbClr val="888888"/>
              </a:buClr>
              <a:buSzPts val="1400"/>
              <a:buFont typeface="Questrial"/>
              <a:buNone/>
              <a:defRPr/>
            </a:lvl9pPr>
          </a:lstStyle>
          <a:p/>
        </p:txBody>
      </p:sp>
      <p:sp>
        <p:nvSpPr>
          <p:cNvPr id="2357" name="Google Shape;2357;p344"/>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58" name="Google Shape;2358;p344"/>
          <p:cNvSpPr txBox="1"/>
          <p:nvPr>
            <p:ph idx="11" type="ftr"/>
          </p:nvPr>
        </p:nvSpPr>
        <p:spPr>
          <a:xfrm>
            <a:off x="4641448" y="4389120"/>
            <a:ext cx="35022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59" name="Google Shape;2359;p344"/>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88900" lvl="0"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360" name="Shape 2360"/>
        <p:cNvGrpSpPr/>
        <p:nvPr/>
      </p:nvGrpSpPr>
      <p:grpSpPr>
        <a:xfrm>
          <a:off x="0" y="0"/>
          <a:ext cx="0" cy="0"/>
          <a:chOff x="0" y="0"/>
          <a:chExt cx="0" cy="0"/>
        </a:xfrm>
      </p:grpSpPr>
      <p:sp>
        <p:nvSpPr>
          <p:cNvPr id="2361" name="Google Shape;2361;p345"/>
          <p:cNvSpPr txBox="1"/>
          <p:nvPr>
            <p:ph type="title"/>
          </p:nvPr>
        </p:nvSpPr>
        <p:spPr>
          <a:xfrm>
            <a:off x="1043490" y="770748"/>
            <a:ext cx="70248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accent1"/>
              </a:buClr>
              <a:buSzPts val="1400"/>
              <a:buFont typeface="Questrial"/>
              <a:buNone/>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362" name="Google Shape;2362;p345"/>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63" name="Google Shape;2363;p345"/>
          <p:cNvSpPr txBox="1"/>
          <p:nvPr>
            <p:ph idx="11" type="ftr"/>
          </p:nvPr>
        </p:nvSpPr>
        <p:spPr>
          <a:xfrm>
            <a:off x="4641448" y="4389120"/>
            <a:ext cx="35022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64" name="Google Shape;2364;p345"/>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88900" lvl="0"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
        <p:nvSpPr>
          <p:cNvPr id="2365" name="Google Shape;2365;p345"/>
          <p:cNvSpPr txBox="1"/>
          <p:nvPr>
            <p:ph idx="1" type="body"/>
          </p:nvPr>
        </p:nvSpPr>
        <p:spPr>
          <a:xfrm>
            <a:off x="1042416" y="1735074"/>
            <a:ext cx="3420000" cy="2619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480"/>
              </a:spcBef>
              <a:spcAft>
                <a:spcPts val="0"/>
              </a:spcAft>
              <a:buClr>
                <a:schemeClr val="accent1"/>
              </a:buClr>
              <a:buSzPts val="1400"/>
              <a:buFont typeface="Noto Sans Symbols"/>
              <a:buChar char="○"/>
              <a:defRPr/>
            </a:lvl1pPr>
            <a:lvl2pPr indent="-317500" lvl="1" marL="914400" algn="l">
              <a:lnSpc>
                <a:spcPct val="100000"/>
              </a:lnSpc>
              <a:spcBef>
                <a:spcPts val="440"/>
              </a:spcBef>
              <a:spcAft>
                <a:spcPts val="0"/>
              </a:spcAft>
              <a:buClr>
                <a:schemeClr val="accent1"/>
              </a:buClr>
              <a:buSzPts val="1400"/>
              <a:buFont typeface="Noto Sans Symbols"/>
              <a:buChar char="○"/>
              <a:defRPr/>
            </a:lvl2pPr>
            <a:lvl3pPr indent="-317500" lvl="2" marL="1371600" algn="l">
              <a:lnSpc>
                <a:spcPct val="100000"/>
              </a:lnSpc>
              <a:spcBef>
                <a:spcPts val="400"/>
              </a:spcBef>
              <a:spcAft>
                <a:spcPts val="0"/>
              </a:spcAft>
              <a:buClr>
                <a:schemeClr val="accent1"/>
              </a:buClr>
              <a:buSzPts val="1400"/>
              <a:buFont typeface="Noto Sans Symbols"/>
              <a:buChar char="○"/>
              <a:defRPr/>
            </a:lvl3pPr>
            <a:lvl4pPr indent="-317500" lvl="3" marL="1828800" algn="l">
              <a:lnSpc>
                <a:spcPct val="100000"/>
              </a:lnSpc>
              <a:spcBef>
                <a:spcPts val="360"/>
              </a:spcBef>
              <a:spcAft>
                <a:spcPts val="0"/>
              </a:spcAft>
              <a:buClr>
                <a:schemeClr val="accent1"/>
              </a:buClr>
              <a:buSzPts val="1400"/>
              <a:buFont typeface="Noto Sans Symbols"/>
              <a:buChar char="○"/>
              <a:defRPr/>
            </a:lvl4pPr>
            <a:lvl5pPr indent="-317500" lvl="4" marL="2286000" algn="l">
              <a:lnSpc>
                <a:spcPct val="100000"/>
              </a:lnSpc>
              <a:spcBef>
                <a:spcPts val="320"/>
              </a:spcBef>
              <a:spcAft>
                <a:spcPts val="0"/>
              </a:spcAft>
              <a:buClr>
                <a:schemeClr val="accent1"/>
              </a:buClr>
              <a:buSzPts val="1400"/>
              <a:buFont typeface="Noto Sans Symbols"/>
              <a:buChar char="○"/>
              <a:defRPr/>
            </a:lvl5pPr>
            <a:lvl6pPr indent="-317500" lvl="5" marL="2743200" algn="l">
              <a:lnSpc>
                <a:spcPct val="100000"/>
              </a:lnSpc>
              <a:spcBef>
                <a:spcPts val="280"/>
              </a:spcBef>
              <a:spcAft>
                <a:spcPts val="0"/>
              </a:spcAft>
              <a:buClr>
                <a:schemeClr val="accent1"/>
              </a:buClr>
              <a:buSzPts val="1400"/>
              <a:buFont typeface="Noto Sans Symbols"/>
              <a:buChar char="○"/>
              <a:defRPr/>
            </a:lvl6pPr>
            <a:lvl7pPr indent="-317500" lvl="6" marL="3200400" algn="l">
              <a:lnSpc>
                <a:spcPct val="100000"/>
              </a:lnSpc>
              <a:spcBef>
                <a:spcPts val="280"/>
              </a:spcBef>
              <a:spcAft>
                <a:spcPts val="0"/>
              </a:spcAft>
              <a:buClr>
                <a:schemeClr val="accent1"/>
              </a:buClr>
              <a:buSzPts val="1400"/>
              <a:buFont typeface="Noto Sans Symbols"/>
              <a:buChar char="○"/>
              <a:defRPr/>
            </a:lvl7pPr>
            <a:lvl8pPr indent="-317500" lvl="7" marL="3657600" algn="l">
              <a:lnSpc>
                <a:spcPct val="100000"/>
              </a:lnSpc>
              <a:spcBef>
                <a:spcPts val="280"/>
              </a:spcBef>
              <a:spcAft>
                <a:spcPts val="0"/>
              </a:spcAft>
              <a:buClr>
                <a:schemeClr val="accent1"/>
              </a:buClr>
              <a:buSzPts val="1400"/>
              <a:buFont typeface="Noto Sans Symbols"/>
              <a:buChar char="○"/>
              <a:defRPr/>
            </a:lvl8pPr>
            <a:lvl9pPr indent="-317500" lvl="8" marL="4114800" algn="l">
              <a:lnSpc>
                <a:spcPct val="100000"/>
              </a:lnSpc>
              <a:spcBef>
                <a:spcPts val="280"/>
              </a:spcBef>
              <a:spcAft>
                <a:spcPts val="0"/>
              </a:spcAft>
              <a:buClr>
                <a:schemeClr val="accent1"/>
              </a:buClr>
              <a:buSzPts val="1400"/>
              <a:buFont typeface="Noto Sans Symbols"/>
              <a:buChar char="○"/>
              <a:defRPr/>
            </a:lvl9pPr>
          </a:lstStyle>
          <a:p/>
        </p:txBody>
      </p:sp>
      <p:sp>
        <p:nvSpPr>
          <p:cNvPr id="2366" name="Google Shape;2366;p345"/>
          <p:cNvSpPr txBox="1"/>
          <p:nvPr>
            <p:ph idx="2" type="body"/>
          </p:nvPr>
        </p:nvSpPr>
        <p:spPr>
          <a:xfrm>
            <a:off x="4645152" y="1735073"/>
            <a:ext cx="3420000" cy="2619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480"/>
              </a:spcBef>
              <a:spcAft>
                <a:spcPts val="0"/>
              </a:spcAft>
              <a:buClr>
                <a:schemeClr val="accent1"/>
              </a:buClr>
              <a:buSzPts val="1400"/>
              <a:buFont typeface="Noto Sans Symbols"/>
              <a:buChar char="○"/>
              <a:defRPr/>
            </a:lvl1pPr>
            <a:lvl2pPr indent="-317500" lvl="1" marL="914400" algn="l">
              <a:lnSpc>
                <a:spcPct val="100000"/>
              </a:lnSpc>
              <a:spcBef>
                <a:spcPts val="440"/>
              </a:spcBef>
              <a:spcAft>
                <a:spcPts val="0"/>
              </a:spcAft>
              <a:buClr>
                <a:schemeClr val="accent1"/>
              </a:buClr>
              <a:buSzPts val="1400"/>
              <a:buFont typeface="Noto Sans Symbols"/>
              <a:buChar char="○"/>
              <a:defRPr/>
            </a:lvl2pPr>
            <a:lvl3pPr indent="-317500" lvl="2" marL="1371600" algn="l">
              <a:lnSpc>
                <a:spcPct val="100000"/>
              </a:lnSpc>
              <a:spcBef>
                <a:spcPts val="400"/>
              </a:spcBef>
              <a:spcAft>
                <a:spcPts val="0"/>
              </a:spcAft>
              <a:buClr>
                <a:schemeClr val="accent1"/>
              </a:buClr>
              <a:buSzPts val="1400"/>
              <a:buFont typeface="Noto Sans Symbols"/>
              <a:buChar char="○"/>
              <a:defRPr/>
            </a:lvl3pPr>
            <a:lvl4pPr indent="-317500" lvl="3" marL="1828800" algn="l">
              <a:lnSpc>
                <a:spcPct val="100000"/>
              </a:lnSpc>
              <a:spcBef>
                <a:spcPts val="360"/>
              </a:spcBef>
              <a:spcAft>
                <a:spcPts val="0"/>
              </a:spcAft>
              <a:buClr>
                <a:schemeClr val="accent1"/>
              </a:buClr>
              <a:buSzPts val="1400"/>
              <a:buFont typeface="Noto Sans Symbols"/>
              <a:buChar char="○"/>
              <a:defRPr/>
            </a:lvl4pPr>
            <a:lvl5pPr indent="-317500" lvl="4" marL="2286000" algn="l">
              <a:lnSpc>
                <a:spcPct val="100000"/>
              </a:lnSpc>
              <a:spcBef>
                <a:spcPts val="320"/>
              </a:spcBef>
              <a:spcAft>
                <a:spcPts val="0"/>
              </a:spcAft>
              <a:buClr>
                <a:schemeClr val="accent1"/>
              </a:buClr>
              <a:buSzPts val="1400"/>
              <a:buFont typeface="Noto Sans Symbols"/>
              <a:buChar char="○"/>
              <a:defRPr/>
            </a:lvl5pPr>
            <a:lvl6pPr indent="-317500" lvl="5" marL="2743200" algn="l">
              <a:lnSpc>
                <a:spcPct val="100000"/>
              </a:lnSpc>
              <a:spcBef>
                <a:spcPts val="280"/>
              </a:spcBef>
              <a:spcAft>
                <a:spcPts val="0"/>
              </a:spcAft>
              <a:buClr>
                <a:schemeClr val="accent1"/>
              </a:buClr>
              <a:buSzPts val="1400"/>
              <a:buFont typeface="Noto Sans Symbols"/>
              <a:buChar char="○"/>
              <a:defRPr/>
            </a:lvl6pPr>
            <a:lvl7pPr indent="-317500" lvl="6" marL="3200400" algn="l">
              <a:lnSpc>
                <a:spcPct val="100000"/>
              </a:lnSpc>
              <a:spcBef>
                <a:spcPts val="280"/>
              </a:spcBef>
              <a:spcAft>
                <a:spcPts val="0"/>
              </a:spcAft>
              <a:buClr>
                <a:schemeClr val="accent1"/>
              </a:buClr>
              <a:buSzPts val="1400"/>
              <a:buFont typeface="Noto Sans Symbols"/>
              <a:buChar char="○"/>
              <a:defRPr/>
            </a:lvl7pPr>
            <a:lvl8pPr indent="-317500" lvl="7" marL="3657600" algn="l">
              <a:lnSpc>
                <a:spcPct val="100000"/>
              </a:lnSpc>
              <a:spcBef>
                <a:spcPts val="280"/>
              </a:spcBef>
              <a:spcAft>
                <a:spcPts val="0"/>
              </a:spcAft>
              <a:buClr>
                <a:schemeClr val="accent1"/>
              </a:buClr>
              <a:buSzPts val="1400"/>
              <a:buFont typeface="Noto Sans Symbols"/>
              <a:buChar char="○"/>
              <a:defRPr/>
            </a:lvl8pPr>
            <a:lvl9pPr indent="-317500" lvl="8" marL="4114800" algn="l">
              <a:lnSpc>
                <a:spcPct val="100000"/>
              </a:lnSpc>
              <a:spcBef>
                <a:spcPts val="280"/>
              </a:spcBef>
              <a:spcAft>
                <a:spcPts val="0"/>
              </a:spcAft>
              <a:buClr>
                <a:schemeClr val="accent1"/>
              </a:buClr>
              <a:buSzPts val="1400"/>
              <a:buFont typeface="Noto Sans Symbols"/>
              <a:buChar char="○"/>
              <a:defRPr/>
            </a:lvl9pPr>
          </a:lstStyle>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367" name="Shape 2367"/>
        <p:cNvGrpSpPr/>
        <p:nvPr/>
      </p:nvGrpSpPr>
      <p:grpSpPr>
        <a:xfrm>
          <a:off x="0" y="0"/>
          <a:ext cx="0" cy="0"/>
          <a:chOff x="0" y="0"/>
          <a:chExt cx="0" cy="0"/>
        </a:xfrm>
      </p:grpSpPr>
      <p:sp>
        <p:nvSpPr>
          <p:cNvPr id="2368" name="Google Shape;2368;p346"/>
          <p:cNvSpPr txBox="1"/>
          <p:nvPr>
            <p:ph type="title"/>
          </p:nvPr>
        </p:nvSpPr>
        <p:spPr>
          <a:xfrm>
            <a:off x="1043490" y="770748"/>
            <a:ext cx="70248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369" name="Google Shape;2369;p346"/>
          <p:cNvSpPr txBox="1"/>
          <p:nvPr>
            <p:ph idx="1" type="body"/>
          </p:nvPr>
        </p:nvSpPr>
        <p:spPr>
          <a:xfrm>
            <a:off x="1412111" y="1737007"/>
            <a:ext cx="3057000" cy="4800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480"/>
              </a:spcBef>
              <a:spcAft>
                <a:spcPts val="0"/>
              </a:spcAft>
              <a:buClr>
                <a:schemeClr val="accent1"/>
              </a:buClr>
              <a:buSzPts val="1400"/>
              <a:buFont typeface="Questrial"/>
              <a:buNone/>
              <a:defRPr/>
            </a:lvl1pPr>
            <a:lvl2pPr indent="-228600" lvl="1" marL="914400" algn="l">
              <a:lnSpc>
                <a:spcPct val="100000"/>
              </a:lnSpc>
              <a:spcBef>
                <a:spcPts val="440"/>
              </a:spcBef>
              <a:spcAft>
                <a:spcPts val="0"/>
              </a:spcAft>
              <a:buSzPts val="1400"/>
              <a:buFont typeface="Questrial"/>
              <a:buNone/>
              <a:defRPr/>
            </a:lvl2pPr>
            <a:lvl3pPr indent="-228600" lvl="2" marL="1371600" algn="l">
              <a:lnSpc>
                <a:spcPct val="100000"/>
              </a:lnSpc>
              <a:spcBef>
                <a:spcPts val="400"/>
              </a:spcBef>
              <a:spcAft>
                <a:spcPts val="0"/>
              </a:spcAft>
              <a:buSzPts val="1400"/>
              <a:buFont typeface="Questrial"/>
              <a:buNone/>
              <a:defRPr/>
            </a:lvl3pPr>
            <a:lvl4pPr indent="-228600" lvl="3" marL="1828800" algn="l">
              <a:lnSpc>
                <a:spcPct val="100000"/>
              </a:lnSpc>
              <a:spcBef>
                <a:spcPts val="360"/>
              </a:spcBef>
              <a:spcAft>
                <a:spcPts val="0"/>
              </a:spcAft>
              <a:buSzPts val="1400"/>
              <a:buFont typeface="Questrial"/>
              <a:buNone/>
              <a:defRPr/>
            </a:lvl4pPr>
            <a:lvl5pPr indent="-228600" lvl="4" marL="2286000" algn="l">
              <a:lnSpc>
                <a:spcPct val="100000"/>
              </a:lnSpc>
              <a:spcBef>
                <a:spcPts val="320"/>
              </a:spcBef>
              <a:spcAft>
                <a:spcPts val="0"/>
              </a:spcAft>
              <a:buSzPts val="1400"/>
              <a:buFont typeface="Questrial"/>
              <a:buNone/>
              <a:defRPr/>
            </a:lvl5pPr>
            <a:lvl6pPr indent="-228600" lvl="5" marL="2743200" algn="l">
              <a:lnSpc>
                <a:spcPct val="100000"/>
              </a:lnSpc>
              <a:spcBef>
                <a:spcPts val="280"/>
              </a:spcBef>
              <a:spcAft>
                <a:spcPts val="0"/>
              </a:spcAft>
              <a:buSzPts val="1400"/>
              <a:buFont typeface="Questrial"/>
              <a:buNone/>
              <a:defRPr/>
            </a:lvl6pPr>
            <a:lvl7pPr indent="-228600" lvl="6" marL="3200400" algn="l">
              <a:lnSpc>
                <a:spcPct val="100000"/>
              </a:lnSpc>
              <a:spcBef>
                <a:spcPts val="280"/>
              </a:spcBef>
              <a:spcAft>
                <a:spcPts val="0"/>
              </a:spcAft>
              <a:buSzPts val="1400"/>
              <a:buFont typeface="Questrial"/>
              <a:buNone/>
              <a:defRPr/>
            </a:lvl7pPr>
            <a:lvl8pPr indent="-228600" lvl="7" marL="3657600" algn="l">
              <a:lnSpc>
                <a:spcPct val="100000"/>
              </a:lnSpc>
              <a:spcBef>
                <a:spcPts val="280"/>
              </a:spcBef>
              <a:spcAft>
                <a:spcPts val="0"/>
              </a:spcAft>
              <a:buSzPts val="1400"/>
              <a:buFont typeface="Questrial"/>
              <a:buNone/>
              <a:defRPr/>
            </a:lvl8pPr>
            <a:lvl9pPr indent="-228600" lvl="8" marL="4114800" algn="l">
              <a:lnSpc>
                <a:spcPct val="100000"/>
              </a:lnSpc>
              <a:spcBef>
                <a:spcPts val="280"/>
              </a:spcBef>
              <a:spcAft>
                <a:spcPts val="0"/>
              </a:spcAft>
              <a:buSzPts val="1400"/>
              <a:buFont typeface="Questrial"/>
              <a:buNone/>
              <a:defRPr/>
            </a:lvl9pPr>
          </a:lstStyle>
          <a:p/>
        </p:txBody>
      </p:sp>
      <p:sp>
        <p:nvSpPr>
          <p:cNvPr id="2370" name="Google Shape;2370;p346"/>
          <p:cNvSpPr txBox="1"/>
          <p:nvPr>
            <p:ph idx="2" type="body"/>
          </p:nvPr>
        </p:nvSpPr>
        <p:spPr>
          <a:xfrm>
            <a:off x="1041721" y="2231020"/>
            <a:ext cx="3420000" cy="21270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480"/>
              </a:spcBef>
              <a:spcAft>
                <a:spcPts val="0"/>
              </a:spcAft>
              <a:buSzPts val="1400"/>
              <a:buChar char="○"/>
              <a:defRPr/>
            </a:lvl1pPr>
            <a:lvl2pPr indent="-317500" lvl="1" marL="914400" algn="l">
              <a:lnSpc>
                <a:spcPct val="100000"/>
              </a:lnSpc>
              <a:spcBef>
                <a:spcPts val="440"/>
              </a:spcBef>
              <a:spcAft>
                <a:spcPts val="0"/>
              </a:spcAft>
              <a:buSzPts val="1400"/>
              <a:buChar char="○"/>
              <a:defRPr/>
            </a:lvl2pPr>
            <a:lvl3pPr indent="-317500" lvl="2" marL="1371600" algn="l">
              <a:lnSpc>
                <a:spcPct val="100000"/>
              </a:lnSpc>
              <a:spcBef>
                <a:spcPts val="400"/>
              </a:spcBef>
              <a:spcAft>
                <a:spcPts val="0"/>
              </a:spcAft>
              <a:buSzPts val="1400"/>
              <a:buChar char="○"/>
              <a:defRPr/>
            </a:lvl3pPr>
            <a:lvl4pPr indent="-317500" lvl="3" marL="1828800" algn="l">
              <a:lnSpc>
                <a:spcPct val="100000"/>
              </a:lnSpc>
              <a:spcBef>
                <a:spcPts val="360"/>
              </a:spcBef>
              <a:spcAft>
                <a:spcPts val="0"/>
              </a:spcAft>
              <a:buSzPts val="1400"/>
              <a:buChar char="○"/>
              <a:defRPr/>
            </a:lvl4pPr>
            <a:lvl5pPr indent="-317500" lvl="4" marL="2286000" algn="l">
              <a:lnSpc>
                <a:spcPct val="100000"/>
              </a:lnSpc>
              <a:spcBef>
                <a:spcPts val="320"/>
              </a:spcBef>
              <a:spcAft>
                <a:spcPts val="0"/>
              </a:spcAft>
              <a:buSzPts val="1400"/>
              <a:buChar char="○"/>
              <a:defRPr/>
            </a:lvl5pPr>
            <a:lvl6pPr indent="-317500" lvl="5" marL="2743200" algn="l">
              <a:lnSpc>
                <a:spcPct val="100000"/>
              </a:lnSpc>
              <a:spcBef>
                <a:spcPts val="280"/>
              </a:spcBef>
              <a:spcAft>
                <a:spcPts val="0"/>
              </a:spcAft>
              <a:buSzPts val="1400"/>
              <a:buChar char="○"/>
              <a:defRPr/>
            </a:lvl6pPr>
            <a:lvl7pPr indent="-317500" lvl="6" marL="3200400" algn="l">
              <a:lnSpc>
                <a:spcPct val="100000"/>
              </a:lnSpc>
              <a:spcBef>
                <a:spcPts val="280"/>
              </a:spcBef>
              <a:spcAft>
                <a:spcPts val="0"/>
              </a:spcAft>
              <a:buSzPts val="1400"/>
              <a:buChar char="○"/>
              <a:defRPr/>
            </a:lvl7pPr>
            <a:lvl8pPr indent="-317500" lvl="7" marL="3657600" algn="l">
              <a:lnSpc>
                <a:spcPct val="100000"/>
              </a:lnSpc>
              <a:spcBef>
                <a:spcPts val="280"/>
              </a:spcBef>
              <a:spcAft>
                <a:spcPts val="0"/>
              </a:spcAft>
              <a:buSzPts val="1400"/>
              <a:buChar char="○"/>
              <a:defRPr/>
            </a:lvl8pPr>
            <a:lvl9pPr indent="-317500" lvl="8" marL="4114800" algn="l">
              <a:lnSpc>
                <a:spcPct val="100000"/>
              </a:lnSpc>
              <a:spcBef>
                <a:spcPts val="280"/>
              </a:spcBef>
              <a:spcAft>
                <a:spcPts val="0"/>
              </a:spcAft>
              <a:buSzPts val="1400"/>
              <a:buChar char="○"/>
              <a:defRPr/>
            </a:lvl9pPr>
          </a:lstStyle>
          <a:p/>
        </p:txBody>
      </p:sp>
      <p:sp>
        <p:nvSpPr>
          <p:cNvPr id="2371" name="Google Shape;2371;p346"/>
          <p:cNvSpPr txBox="1"/>
          <p:nvPr>
            <p:ph idx="3" type="body"/>
          </p:nvPr>
        </p:nvSpPr>
        <p:spPr>
          <a:xfrm>
            <a:off x="5011837" y="1737007"/>
            <a:ext cx="3055800" cy="4800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480"/>
              </a:spcBef>
              <a:spcAft>
                <a:spcPts val="0"/>
              </a:spcAft>
              <a:buClr>
                <a:schemeClr val="accent1"/>
              </a:buClr>
              <a:buSzPts val="1400"/>
              <a:buFont typeface="Questrial"/>
              <a:buNone/>
              <a:defRPr/>
            </a:lvl1pPr>
            <a:lvl2pPr indent="-228600" lvl="1" marL="914400" algn="l">
              <a:lnSpc>
                <a:spcPct val="100000"/>
              </a:lnSpc>
              <a:spcBef>
                <a:spcPts val="440"/>
              </a:spcBef>
              <a:spcAft>
                <a:spcPts val="0"/>
              </a:spcAft>
              <a:buSzPts val="1400"/>
              <a:buFont typeface="Questrial"/>
              <a:buNone/>
              <a:defRPr/>
            </a:lvl2pPr>
            <a:lvl3pPr indent="-228600" lvl="2" marL="1371600" algn="l">
              <a:lnSpc>
                <a:spcPct val="100000"/>
              </a:lnSpc>
              <a:spcBef>
                <a:spcPts val="400"/>
              </a:spcBef>
              <a:spcAft>
                <a:spcPts val="0"/>
              </a:spcAft>
              <a:buSzPts val="1400"/>
              <a:buFont typeface="Questrial"/>
              <a:buNone/>
              <a:defRPr/>
            </a:lvl3pPr>
            <a:lvl4pPr indent="-228600" lvl="3" marL="1828800" algn="l">
              <a:lnSpc>
                <a:spcPct val="100000"/>
              </a:lnSpc>
              <a:spcBef>
                <a:spcPts val="360"/>
              </a:spcBef>
              <a:spcAft>
                <a:spcPts val="0"/>
              </a:spcAft>
              <a:buSzPts val="1400"/>
              <a:buFont typeface="Questrial"/>
              <a:buNone/>
              <a:defRPr/>
            </a:lvl4pPr>
            <a:lvl5pPr indent="-228600" lvl="4" marL="2286000" algn="l">
              <a:lnSpc>
                <a:spcPct val="100000"/>
              </a:lnSpc>
              <a:spcBef>
                <a:spcPts val="320"/>
              </a:spcBef>
              <a:spcAft>
                <a:spcPts val="0"/>
              </a:spcAft>
              <a:buSzPts val="1400"/>
              <a:buFont typeface="Questrial"/>
              <a:buNone/>
              <a:defRPr/>
            </a:lvl5pPr>
            <a:lvl6pPr indent="-228600" lvl="5" marL="2743200" algn="l">
              <a:lnSpc>
                <a:spcPct val="100000"/>
              </a:lnSpc>
              <a:spcBef>
                <a:spcPts val="280"/>
              </a:spcBef>
              <a:spcAft>
                <a:spcPts val="0"/>
              </a:spcAft>
              <a:buSzPts val="1400"/>
              <a:buFont typeface="Questrial"/>
              <a:buNone/>
              <a:defRPr/>
            </a:lvl6pPr>
            <a:lvl7pPr indent="-228600" lvl="6" marL="3200400" algn="l">
              <a:lnSpc>
                <a:spcPct val="100000"/>
              </a:lnSpc>
              <a:spcBef>
                <a:spcPts val="280"/>
              </a:spcBef>
              <a:spcAft>
                <a:spcPts val="0"/>
              </a:spcAft>
              <a:buSzPts val="1400"/>
              <a:buFont typeface="Questrial"/>
              <a:buNone/>
              <a:defRPr/>
            </a:lvl7pPr>
            <a:lvl8pPr indent="-228600" lvl="7" marL="3657600" algn="l">
              <a:lnSpc>
                <a:spcPct val="100000"/>
              </a:lnSpc>
              <a:spcBef>
                <a:spcPts val="280"/>
              </a:spcBef>
              <a:spcAft>
                <a:spcPts val="0"/>
              </a:spcAft>
              <a:buSzPts val="1400"/>
              <a:buFont typeface="Questrial"/>
              <a:buNone/>
              <a:defRPr/>
            </a:lvl8pPr>
            <a:lvl9pPr indent="-228600" lvl="8" marL="4114800" algn="l">
              <a:lnSpc>
                <a:spcPct val="100000"/>
              </a:lnSpc>
              <a:spcBef>
                <a:spcPts val="280"/>
              </a:spcBef>
              <a:spcAft>
                <a:spcPts val="0"/>
              </a:spcAft>
              <a:buSzPts val="1400"/>
              <a:buFont typeface="Questrial"/>
              <a:buNone/>
              <a:defRPr/>
            </a:lvl9pPr>
          </a:lstStyle>
          <a:p/>
        </p:txBody>
      </p:sp>
      <p:sp>
        <p:nvSpPr>
          <p:cNvPr id="2372" name="Google Shape;2372;p346"/>
          <p:cNvSpPr txBox="1"/>
          <p:nvPr>
            <p:ph idx="4" type="body"/>
          </p:nvPr>
        </p:nvSpPr>
        <p:spPr>
          <a:xfrm>
            <a:off x="4645152" y="2231020"/>
            <a:ext cx="3420000" cy="21270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480"/>
              </a:spcBef>
              <a:spcAft>
                <a:spcPts val="0"/>
              </a:spcAft>
              <a:buSzPts val="1400"/>
              <a:buChar char="○"/>
              <a:defRPr/>
            </a:lvl1pPr>
            <a:lvl2pPr indent="-317500" lvl="1" marL="914400" algn="l">
              <a:lnSpc>
                <a:spcPct val="100000"/>
              </a:lnSpc>
              <a:spcBef>
                <a:spcPts val="440"/>
              </a:spcBef>
              <a:spcAft>
                <a:spcPts val="0"/>
              </a:spcAft>
              <a:buSzPts val="1400"/>
              <a:buChar char="○"/>
              <a:defRPr/>
            </a:lvl2pPr>
            <a:lvl3pPr indent="-317500" lvl="2" marL="1371600" algn="l">
              <a:lnSpc>
                <a:spcPct val="100000"/>
              </a:lnSpc>
              <a:spcBef>
                <a:spcPts val="400"/>
              </a:spcBef>
              <a:spcAft>
                <a:spcPts val="0"/>
              </a:spcAft>
              <a:buSzPts val="1400"/>
              <a:buChar char="○"/>
              <a:defRPr/>
            </a:lvl3pPr>
            <a:lvl4pPr indent="-317500" lvl="3" marL="1828800" algn="l">
              <a:lnSpc>
                <a:spcPct val="100000"/>
              </a:lnSpc>
              <a:spcBef>
                <a:spcPts val="360"/>
              </a:spcBef>
              <a:spcAft>
                <a:spcPts val="0"/>
              </a:spcAft>
              <a:buSzPts val="1400"/>
              <a:buChar char="○"/>
              <a:defRPr/>
            </a:lvl4pPr>
            <a:lvl5pPr indent="-317500" lvl="4" marL="2286000" algn="l">
              <a:lnSpc>
                <a:spcPct val="100000"/>
              </a:lnSpc>
              <a:spcBef>
                <a:spcPts val="320"/>
              </a:spcBef>
              <a:spcAft>
                <a:spcPts val="0"/>
              </a:spcAft>
              <a:buSzPts val="1400"/>
              <a:buChar char="○"/>
              <a:defRPr/>
            </a:lvl5pPr>
            <a:lvl6pPr indent="-317500" lvl="5" marL="2743200" algn="l">
              <a:lnSpc>
                <a:spcPct val="100000"/>
              </a:lnSpc>
              <a:spcBef>
                <a:spcPts val="280"/>
              </a:spcBef>
              <a:spcAft>
                <a:spcPts val="0"/>
              </a:spcAft>
              <a:buSzPts val="1400"/>
              <a:buChar char="○"/>
              <a:defRPr/>
            </a:lvl6pPr>
            <a:lvl7pPr indent="-317500" lvl="6" marL="3200400" algn="l">
              <a:lnSpc>
                <a:spcPct val="100000"/>
              </a:lnSpc>
              <a:spcBef>
                <a:spcPts val="280"/>
              </a:spcBef>
              <a:spcAft>
                <a:spcPts val="0"/>
              </a:spcAft>
              <a:buSzPts val="1400"/>
              <a:buChar char="○"/>
              <a:defRPr/>
            </a:lvl7pPr>
            <a:lvl8pPr indent="-317500" lvl="7" marL="3657600" algn="l">
              <a:lnSpc>
                <a:spcPct val="100000"/>
              </a:lnSpc>
              <a:spcBef>
                <a:spcPts val="280"/>
              </a:spcBef>
              <a:spcAft>
                <a:spcPts val="0"/>
              </a:spcAft>
              <a:buSzPts val="1400"/>
              <a:buChar char="○"/>
              <a:defRPr/>
            </a:lvl8pPr>
            <a:lvl9pPr indent="-317500" lvl="8" marL="4114800" algn="l">
              <a:lnSpc>
                <a:spcPct val="100000"/>
              </a:lnSpc>
              <a:spcBef>
                <a:spcPts val="280"/>
              </a:spcBef>
              <a:spcAft>
                <a:spcPts val="0"/>
              </a:spcAft>
              <a:buSzPts val="1400"/>
              <a:buChar char="○"/>
              <a:defRPr/>
            </a:lvl9pPr>
          </a:lstStyle>
          <a:p/>
        </p:txBody>
      </p:sp>
      <p:sp>
        <p:nvSpPr>
          <p:cNvPr id="2373" name="Google Shape;2373;p346"/>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74" name="Google Shape;2374;p346"/>
          <p:cNvSpPr txBox="1"/>
          <p:nvPr>
            <p:ph idx="11" type="ftr"/>
          </p:nvPr>
        </p:nvSpPr>
        <p:spPr>
          <a:xfrm>
            <a:off x="4641448" y="4389120"/>
            <a:ext cx="35022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75" name="Google Shape;2375;p346"/>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88900" lvl="0"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376" name="Shape 2376"/>
        <p:cNvGrpSpPr/>
        <p:nvPr/>
      </p:nvGrpSpPr>
      <p:grpSpPr>
        <a:xfrm>
          <a:off x="0" y="0"/>
          <a:ext cx="0" cy="0"/>
          <a:chOff x="0" y="0"/>
          <a:chExt cx="0" cy="0"/>
        </a:xfrm>
      </p:grpSpPr>
      <p:sp>
        <p:nvSpPr>
          <p:cNvPr id="2377" name="Google Shape;2377;p347"/>
          <p:cNvSpPr txBox="1"/>
          <p:nvPr>
            <p:ph type="title"/>
          </p:nvPr>
        </p:nvSpPr>
        <p:spPr>
          <a:xfrm>
            <a:off x="1043490" y="770748"/>
            <a:ext cx="70248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accent1"/>
              </a:buClr>
              <a:buSzPts val="1400"/>
              <a:buFont typeface="Questrial"/>
              <a:buNone/>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378" name="Google Shape;2378;p347"/>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79" name="Google Shape;2379;p347"/>
          <p:cNvSpPr txBox="1"/>
          <p:nvPr>
            <p:ph idx="11" type="ftr"/>
          </p:nvPr>
        </p:nvSpPr>
        <p:spPr>
          <a:xfrm>
            <a:off x="4641448" y="4389120"/>
            <a:ext cx="35022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80" name="Google Shape;2380;p347"/>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88900" lvl="0"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381" name="Shape 2381"/>
        <p:cNvGrpSpPr/>
        <p:nvPr/>
      </p:nvGrpSpPr>
      <p:grpSpPr>
        <a:xfrm>
          <a:off x="0" y="0"/>
          <a:ext cx="0" cy="0"/>
          <a:chOff x="0" y="0"/>
          <a:chExt cx="0" cy="0"/>
        </a:xfrm>
      </p:grpSpPr>
      <p:sp>
        <p:nvSpPr>
          <p:cNvPr id="2382" name="Google Shape;2382;p348"/>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83" name="Google Shape;2383;p348"/>
          <p:cNvSpPr txBox="1"/>
          <p:nvPr>
            <p:ph idx="11" type="ftr"/>
          </p:nvPr>
        </p:nvSpPr>
        <p:spPr>
          <a:xfrm>
            <a:off x="4641448" y="4389120"/>
            <a:ext cx="35022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84" name="Google Shape;2384;p348"/>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88900" lvl="0"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Custom Layout">
  <p:cSld name="5_Custom Layout">
    <p:spTree>
      <p:nvGrpSpPr>
        <p:cNvPr id="224" name="Shape 224"/>
        <p:cNvGrpSpPr/>
        <p:nvPr/>
      </p:nvGrpSpPr>
      <p:grpSpPr>
        <a:xfrm>
          <a:off x="0" y="0"/>
          <a:ext cx="0" cy="0"/>
          <a:chOff x="0" y="0"/>
          <a:chExt cx="0" cy="0"/>
        </a:xfrm>
      </p:grpSpPr>
      <p:sp>
        <p:nvSpPr>
          <p:cNvPr id="225" name="Google Shape;225;p34"/>
          <p:cNvSpPr txBox="1"/>
          <p:nvPr>
            <p:ph idx="1"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26" name="Google Shape;226;p34"/>
          <p:cNvSpPr txBox="1"/>
          <p:nvPr>
            <p:ph idx="2"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227" name="Google Shape;227;p34"/>
          <p:cNvSpPr/>
          <p:nvPr>
            <p:ph idx="3" type="pic"/>
          </p:nvPr>
        </p:nvSpPr>
        <p:spPr>
          <a:xfrm>
            <a:off x="457200" y="771524"/>
            <a:ext cx="2650200" cy="1902000"/>
          </a:xfrm>
          <a:prstGeom prst="rect">
            <a:avLst/>
          </a:prstGeom>
          <a:noFill/>
          <a:ln>
            <a:noFill/>
          </a:ln>
        </p:spPr>
      </p:sp>
      <p:sp>
        <p:nvSpPr>
          <p:cNvPr id="228" name="Google Shape;228;p34"/>
          <p:cNvSpPr/>
          <p:nvPr>
            <p:ph idx="4" type="pic"/>
          </p:nvPr>
        </p:nvSpPr>
        <p:spPr>
          <a:xfrm>
            <a:off x="3245003" y="772006"/>
            <a:ext cx="2650200" cy="1902000"/>
          </a:xfrm>
          <a:prstGeom prst="rect">
            <a:avLst/>
          </a:prstGeom>
          <a:noFill/>
          <a:ln>
            <a:noFill/>
          </a:ln>
        </p:spPr>
      </p:sp>
      <p:sp>
        <p:nvSpPr>
          <p:cNvPr id="229" name="Google Shape;229;p34"/>
          <p:cNvSpPr/>
          <p:nvPr>
            <p:ph idx="5" type="pic"/>
          </p:nvPr>
        </p:nvSpPr>
        <p:spPr>
          <a:xfrm>
            <a:off x="6036628" y="772032"/>
            <a:ext cx="2650200" cy="1902000"/>
          </a:xfrm>
          <a:prstGeom prst="rect">
            <a:avLst/>
          </a:prstGeom>
          <a:noFill/>
          <a:ln>
            <a:noFill/>
          </a:ln>
        </p:spPr>
      </p:sp>
      <p:sp>
        <p:nvSpPr>
          <p:cNvPr id="230" name="Google Shape;230;p34"/>
          <p:cNvSpPr txBox="1"/>
          <p:nvPr>
            <p:ph idx="6" type="body"/>
          </p:nvPr>
        </p:nvSpPr>
        <p:spPr>
          <a:xfrm>
            <a:off x="457199" y="3029433"/>
            <a:ext cx="2650200" cy="1676400"/>
          </a:xfrm>
          <a:prstGeom prst="rect">
            <a:avLst/>
          </a:prstGeom>
          <a:noFill/>
          <a:ln>
            <a:noFill/>
          </a:ln>
        </p:spPr>
        <p:txBody>
          <a:bodyPr anchorCtr="0" anchor="t" bIns="0" lIns="0" spcFirstLastPara="1" rIns="0" wrap="square" tIns="0">
            <a:noAutofit/>
          </a:bodyPr>
          <a:lstStyle>
            <a:lvl1pPr indent="-387350" lvl="0" marL="4572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231" name="Google Shape;231;p34"/>
          <p:cNvSpPr txBox="1"/>
          <p:nvPr>
            <p:ph idx="7" type="body"/>
          </p:nvPr>
        </p:nvSpPr>
        <p:spPr>
          <a:xfrm>
            <a:off x="457199" y="2772380"/>
            <a:ext cx="26502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32" name="Google Shape;232;p34"/>
          <p:cNvSpPr txBox="1"/>
          <p:nvPr>
            <p:ph idx="8" type="body"/>
          </p:nvPr>
        </p:nvSpPr>
        <p:spPr>
          <a:xfrm>
            <a:off x="3245003" y="3029433"/>
            <a:ext cx="2650200" cy="1676400"/>
          </a:xfrm>
          <a:prstGeom prst="rect">
            <a:avLst/>
          </a:prstGeom>
          <a:noFill/>
          <a:ln>
            <a:noFill/>
          </a:ln>
        </p:spPr>
        <p:txBody>
          <a:bodyPr anchorCtr="0" anchor="t" bIns="0" lIns="0" spcFirstLastPara="1" rIns="0" wrap="square" tIns="0">
            <a:noAutofit/>
          </a:bodyPr>
          <a:lstStyle>
            <a:lvl1pPr indent="-387350" lvl="0" marL="4572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233" name="Google Shape;233;p34"/>
          <p:cNvSpPr txBox="1"/>
          <p:nvPr>
            <p:ph idx="9" type="body"/>
          </p:nvPr>
        </p:nvSpPr>
        <p:spPr>
          <a:xfrm>
            <a:off x="3245003" y="2772380"/>
            <a:ext cx="26502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34" name="Google Shape;234;p34"/>
          <p:cNvSpPr txBox="1"/>
          <p:nvPr>
            <p:ph idx="13" type="body"/>
          </p:nvPr>
        </p:nvSpPr>
        <p:spPr>
          <a:xfrm>
            <a:off x="6036627" y="3029433"/>
            <a:ext cx="2650200" cy="1676400"/>
          </a:xfrm>
          <a:prstGeom prst="rect">
            <a:avLst/>
          </a:prstGeom>
          <a:noFill/>
          <a:ln>
            <a:noFill/>
          </a:ln>
        </p:spPr>
        <p:txBody>
          <a:bodyPr anchorCtr="0" anchor="t" bIns="0" lIns="0" spcFirstLastPara="1" rIns="0" wrap="square" tIns="0">
            <a:noAutofit/>
          </a:bodyPr>
          <a:lstStyle>
            <a:lvl1pPr indent="-387350" lvl="0" marL="4572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235" name="Google Shape;235;p34"/>
          <p:cNvSpPr txBox="1"/>
          <p:nvPr>
            <p:ph idx="14" type="body"/>
          </p:nvPr>
        </p:nvSpPr>
        <p:spPr>
          <a:xfrm>
            <a:off x="6036627" y="2772380"/>
            <a:ext cx="26502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showMasterSp="0" type="objTx">
  <p:cSld name="OBJECT_WITH_CAPTION_TEXT">
    <p:spTree>
      <p:nvGrpSpPr>
        <p:cNvPr id="2385" name="Shape 2385"/>
        <p:cNvGrpSpPr/>
        <p:nvPr/>
      </p:nvGrpSpPr>
      <p:grpSpPr>
        <a:xfrm>
          <a:off x="0" y="0"/>
          <a:ext cx="0" cy="0"/>
          <a:chOff x="0" y="0"/>
          <a:chExt cx="0" cy="0"/>
        </a:xfrm>
      </p:grpSpPr>
      <p:grpSp>
        <p:nvGrpSpPr>
          <p:cNvPr id="2386" name="Google Shape;2386;p349"/>
          <p:cNvGrpSpPr/>
          <p:nvPr/>
        </p:nvGrpSpPr>
        <p:grpSpPr>
          <a:xfrm>
            <a:off x="-644959" y="0"/>
            <a:ext cx="10457379" cy="5337723"/>
            <a:chOff x="-644959" y="0"/>
            <a:chExt cx="10457379" cy="7116964"/>
          </a:xfrm>
        </p:grpSpPr>
        <p:grpSp>
          <p:nvGrpSpPr>
            <p:cNvPr id="2387" name="Google Shape;2387;p349"/>
            <p:cNvGrpSpPr/>
            <p:nvPr/>
          </p:nvGrpSpPr>
          <p:grpSpPr>
            <a:xfrm>
              <a:off x="0" y="0"/>
              <a:ext cx="9144000" cy="6858000"/>
              <a:chOff x="0" y="0"/>
              <a:chExt cx="9144000" cy="6858000"/>
            </a:xfrm>
          </p:grpSpPr>
          <p:grpSp>
            <p:nvGrpSpPr>
              <p:cNvPr id="2388" name="Google Shape;2388;p349"/>
              <p:cNvGrpSpPr/>
              <p:nvPr/>
            </p:nvGrpSpPr>
            <p:grpSpPr>
              <a:xfrm>
                <a:off x="0" y="0"/>
                <a:ext cx="2514600" cy="6858000"/>
                <a:chOff x="0" y="0"/>
                <a:chExt cx="2514600" cy="6858000"/>
              </a:xfrm>
            </p:grpSpPr>
            <p:sp>
              <p:nvSpPr>
                <p:cNvPr id="2389" name="Google Shape;2389;p349"/>
                <p:cNvSpPr/>
                <p:nvPr/>
              </p:nvSpPr>
              <p:spPr>
                <a:xfrm>
                  <a:off x="914400" y="0"/>
                  <a:ext cx="1600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90" name="Google Shape;2390;p349"/>
                <p:cNvSpPr/>
                <p:nvPr/>
              </p:nvSpPr>
              <p:spPr>
                <a:xfrm>
                  <a:off x="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91" name="Google Shape;2391;p349"/>
                <p:cNvSpPr/>
                <p:nvPr/>
              </p:nvSpPr>
              <p:spPr>
                <a:xfrm>
                  <a:off x="2286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grpSp>
            <p:nvGrpSpPr>
              <p:cNvPr id="2392" name="Google Shape;2392;p349"/>
              <p:cNvGrpSpPr/>
              <p:nvPr/>
            </p:nvGrpSpPr>
            <p:grpSpPr>
              <a:xfrm>
                <a:off x="422910" y="0"/>
                <a:ext cx="2514600" cy="6858000"/>
                <a:chOff x="0" y="0"/>
                <a:chExt cx="2514600" cy="6858000"/>
              </a:xfrm>
            </p:grpSpPr>
            <p:sp>
              <p:nvSpPr>
                <p:cNvPr id="2393" name="Google Shape;2393;p349"/>
                <p:cNvSpPr/>
                <p:nvPr/>
              </p:nvSpPr>
              <p:spPr>
                <a:xfrm>
                  <a:off x="914400" y="0"/>
                  <a:ext cx="1600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94" name="Google Shape;2394;p349"/>
                <p:cNvSpPr/>
                <p:nvPr/>
              </p:nvSpPr>
              <p:spPr>
                <a:xfrm>
                  <a:off x="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95" name="Google Shape;2395;p349"/>
                <p:cNvSpPr/>
                <p:nvPr/>
              </p:nvSpPr>
              <p:spPr>
                <a:xfrm>
                  <a:off x="2286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grpSp>
            <p:nvGrpSpPr>
              <p:cNvPr id="2396" name="Google Shape;2396;p349"/>
              <p:cNvGrpSpPr/>
              <p:nvPr/>
            </p:nvGrpSpPr>
            <p:grpSpPr>
              <a:xfrm rot="10800000">
                <a:off x="6629400" y="0"/>
                <a:ext cx="2514600" cy="6858000"/>
                <a:chOff x="0" y="0"/>
                <a:chExt cx="2514600" cy="6858000"/>
              </a:xfrm>
            </p:grpSpPr>
            <p:sp>
              <p:nvSpPr>
                <p:cNvPr id="2397" name="Google Shape;2397;p349"/>
                <p:cNvSpPr/>
                <p:nvPr/>
              </p:nvSpPr>
              <p:spPr>
                <a:xfrm>
                  <a:off x="914400" y="0"/>
                  <a:ext cx="1600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98" name="Google Shape;2398;p349"/>
                <p:cNvSpPr/>
                <p:nvPr/>
              </p:nvSpPr>
              <p:spPr>
                <a:xfrm>
                  <a:off x="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99" name="Google Shape;2399;p349"/>
                <p:cNvSpPr/>
                <p:nvPr/>
              </p:nvSpPr>
              <p:spPr>
                <a:xfrm>
                  <a:off x="2286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sp>
            <p:nvSpPr>
              <p:cNvPr id="2400" name="Google Shape;2400;p349"/>
              <p:cNvSpPr/>
              <p:nvPr/>
            </p:nvSpPr>
            <p:spPr>
              <a:xfrm>
                <a:off x="3810000" y="0"/>
                <a:ext cx="28194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01" name="Google Shape;2401;p349"/>
              <p:cNvSpPr/>
              <p:nvPr/>
            </p:nvSpPr>
            <p:spPr>
              <a:xfrm>
                <a:off x="289560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02" name="Google Shape;2402;p349"/>
              <p:cNvSpPr/>
              <p:nvPr/>
            </p:nvSpPr>
            <p:spPr>
              <a:xfrm>
                <a:off x="31242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sp>
          <p:nvSpPr>
            <p:cNvPr id="2403" name="Google Shape;2403;p349"/>
            <p:cNvSpPr/>
            <p:nvPr/>
          </p:nvSpPr>
          <p:spPr>
            <a:xfrm>
              <a:off x="-11875" y="5035138"/>
              <a:ext cx="9144000" cy="1175655"/>
            </a:xfrm>
            <a:custGeom>
              <a:rect b="b" l="l" r="r" t="t"/>
              <a:pathLst>
                <a:path extrusionOk="0" h="1175655" w="9144000">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404" name="Google Shape;2404;p349"/>
            <p:cNvSpPr/>
            <p:nvPr/>
          </p:nvSpPr>
          <p:spPr>
            <a:xfrm>
              <a:off x="-11875" y="3467595"/>
              <a:ext cx="9144000" cy="890650"/>
            </a:xfrm>
            <a:custGeom>
              <a:rect b="b" l="l" r="r" t="t"/>
              <a:pathLst>
                <a:path extrusionOk="0" h="890650" w="914400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405" name="Google Shape;2405;p349"/>
            <p:cNvSpPr/>
            <p:nvPr/>
          </p:nvSpPr>
          <p:spPr>
            <a:xfrm>
              <a:off x="-23751" y="5640779"/>
              <a:ext cx="3004457" cy="1211283"/>
            </a:xfrm>
            <a:custGeom>
              <a:rect b="b" l="l" r="r" t="t"/>
              <a:pathLst>
                <a:path extrusionOk="0" h="1211283" w="3004457">
                  <a:moveTo>
                    <a:pt x="0" y="0"/>
                  </a:moveTo>
                  <a:cubicBezTo>
                    <a:pt x="1103415" y="501732"/>
                    <a:pt x="2206831" y="1003465"/>
                    <a:pt x="3004457" y="1211283"/>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406" name="Google Shape;2406;p349"/>
            <p:cNvSpPr/>
            <p:nvPr/>
          </p:nvSpPr>
          <p:spPr>
            <a:xfrm>
              <a:off x="-11875" y="5284519"/>
              <a:ext cx="9144000" cy="1478478"/>
            </a:xfrm>
            <a:custGeom>
              <a:rect b="b" l="l" r="r" t="t"/>
              <a:pathLst>
                <a:path extrusionOk="0" h="1478478" w="9144000">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407" name="Google Shape;2407;p349"/>
            <p:cNvSpPr/>
            <p:nvPr/>
          </p:nvSpPr>
          <p:spPr>
            <a:xfrm>
              <a:off x="2137558" y="5132120"/>
              <a:ext cx="6982691" cy="1719942"/>
            </a:xfrm>
            <a:custGeom>
              <a:rect b="b" l="l" r="r" t="t"/>
              <a:pathLst>
                <a:path extrusionOk="0" h="1719942" w="6982691">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408" name="Google Shape;2408;p349"/>
            <p:cNvSpPr/>
            <p:nvPr/>
          </p:nvSpPr>
          <p:spPr>
            <a:xfrm rot="1799950">
              <a:off x="2996127" y="2859222"/>
              <a:ext cx="1601441" cy="1388149"/>
            </a:xfrm>
            <a:prstGeom prst="hexagon">
              <a:avLst>
                <a:gd fmla="val 28544" name="adj"/>
                <a:gd fmla="val 115470" name="vf"/>
              </a:avLst>
            </a:prstGeom>
            <a:solidFill>
              <a:schemeClr val="lt1">
                <a:alpha val="9411"/>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09" name="Google Shape;2409;p349"/>
            <p:cNvSpPr/>
            <p:nvPr/>
          </p:nvSpPr>
          <p:spPr>
            <a:xfrm rot="1799950">
              <a:off x="3720027" y="4126048"/>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10" name="Google Shape;2410;p349"/>
            <p:cNvSpPr/>
            <p:nvPr/>
          </p:nvSpPr>
          <p:spPr>
            <a:xfrm rot="1799950">
              <a:off x="3729553" y="1592397"/>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11" name="Google Shape;2411;p349"/>
            <p:cNvSpPr/>
            <p:nvPr/>
          </p:nvSpPr>
          <p:spPr>
            <a:xfrm rot="1799950">
              <a:off x="2977077" y="325573"/>
              <a:ext cx="1601441" cy="1388149"/>
            </a:xfrm>
            <a:prstGeom prst="hexagon">
              <a:avLst>
                <a:gd fmla="val 28544" name="adj"/>
                <a:gd fmla="val 115470" name="vf"/>
              </a:avLst>
            </a:prstGeom>
            <a:solidFill>
              <a:schemeClr val="lt1">
                <a:alpha val="3529"/>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12" name="Google Shape;2412;p349"/>
            <p:cNvSpPr/>
            <p:nvPr/>
          </p:nvSpPr>
          <p:spPr>
            <a:xfrm rot="1799950">
              <a:off x="4462976" y="5383348"/>
              <a:ext cx="1601441" cy="1388149"/>
            </a:xfrm>
            <a:prstGeom prst="hexagon">
              <a:avLst>
                <a:gd fmla="val 28544" name="adj"/>
                <a:gd fmla="val 115470" name="vf"/>
              </a:avLst>
            </a:prstGeom>
            <a:solidFill>
              <a:schemeClr val="lt1">
                <a:alpha val="549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13" name="Google Shape;2413;p349"/>
            <p:cNvSpPr/>
            <p:nvPr/>
          </p:nvSpPr>
          <p:spPr>
            <a:xfrm rot="1801764">
              <a:off x="-382491" y="4201432"/>
              <a:ext cx="1260379" cy="1387003"/>
            </a:xfrm>
            <a:custGeom>
              <a:rect b="b" l="l" r="r" t="t"/>
              <a:pathLst>
                <a:path extrusionOk="0" h="1388236" w="1261499">
                  <a:moveTo>
                    <a:pt x="0" y="105098"/>
                  </a:moveTo>
                  <a:lnTo>
                    <a:pt x="56357" y="0"/>
                  </a:lnTo>
                  <a:lnTo>
                    <a:pt x="865241" y="0"/>
                  </a:lnTo>
                  <a:lnTo>
                    <a:pt x="1261499" y="694118"/>
                  </a:lnTo>
                  <a:lnTo>
                    <a:pt x="865241" y="1388236"/>
                  </a:lnTo>
                  <a:lnTo>
                    <a:pt x="744578" y="1387893"/>
                  </a:lnTo>
                  <a:lnTo>
                    <a:pt x="0" y="105098"/>
                  </a:lnTo>
                  <a:close/>
                </a:path>
              </a:pathLst>
            </a:custGeom>
            <a:solidFill>
              <a:schemeClr val="lt1">
                <a:alpha val="9411"/>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14" name="Google Shape;2414;p349"/>
            <p:cNvSpPr/>
            <p:nvPr/>
          </p:nvSpPr>
          <p:spPr>
            <a:xfrm rot="1799950">
              <a:off x="24327" y="5402398"/>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15" name="Google Shape;2415;p349"/>
            <p:cNvSpPr/>
            <p:nvPr/>
          </p:nvSpPr>
          <p:spPr>
            <a:xfrm rot="1799950">
              <a:off x="52903" y="2849698"/>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16" name="Google Shape;2416;p349"/>
            <p:cNvSpPr/>
            <p:nvPr/>
          </p:nvSpPr>
          <p:spPr>
            <a:xfrm rot="1799950">
              <a:off x="776802" y="4126047"/>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17" name="Google Shape;2417;p349"/>
            <p:cNvSpPr/>
            <p:nvPr/>
          </p:nvSpPr>
          <p:spPr>
            <a:xfrm rot="1799950">
              <a:off x="1510227" y="5411923"/>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18" name="Google Shape;2418;p349"/>
            <p:cNvSpPr/>
            <p:nvPr/>
          </p:nvSpPr>
          <p:spPr>
            <a:xfrm rot="1799950">
              <a:off x="1529278" y="2859222"/>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19" name="Google Shape;2419;p349"/>
            <p:cNvSpPr/>
            <p:nvPr/>
          </p:nvSpPr>
          <p:spPr>
            <a:xfrm rot="1799950">
              <a:off x="795852" y="1563823"/>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20" name="Google Shape;2420;p349"/>
            <p:cNvSpPr/>
            <p:nvPr/>
          </p:nvSpPr>
          <p:spPr>
            <a:xfrm rot="1799950">
              <a:off x="6806128" y="4145098"/>
              <a:ext cx="1601441" cy="1388149"/>
            </a:xfrm>
            <a:prstGeom prst="hexagon">
              <a:avLst>
                <a:gd fmla="val 28544" name="adj"/>
                <a:gd fmla="val 115470" name="vf"/>
              </a:avLst>
            </a:prstGeom>
            <a:solidFill>
              <a:schemeClr val="lt1">
                <a:alpha val="9411"/>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21" name="Google Shape;2421;p349"/>
            <p:cNvSpPr/>
            <p:nvPr/>
          </p:nvSpPr>
          <p:spPr>
            <a:xfrm rot="1799950">
              <a:off x="7549078" y="5421448"/>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22" name="Google Shape;2422;p349"/>
            <p:cNvSpPr/>
            <p:nvPr/>
          </p:nvSpPr>
          <p:spPr>
            <a:xfrm rot="1799950">
              <a:off x="7549079" y="2868748"/>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23" name="Google Shape;2423;p349"/>
            <p:cNvSpPr/>
            <p:nvPr/>
          </p:nvSpPr>
          <p:spPr>
            <a:xfrm rot="1801764">
              <a:off x="8306436" y="4055534"/>
              <a:ext cx="1242303" cy="1387003"/>
            </a:xfrm>
            <a:custGeom>
              <a:rect b="b" l="l" r="r" t="t"/>
              <a:pathLst>
                <a:path extrusionOk="0" h="1388236" w="1243407">
                  <a:moveTo>
                    <a:pt x="0" y="694118"/>
                  </a:moveTo>
                  <a:lnTo>
                    <a:pt x="396258" y="0"/>
                  </a:lnTo>
                  <a:lnTo>
                    <a:pt x="474029" y="4016"/>
                  </a:lnTo>
                  <a:lnTo>
                    <a:pt x="1243407" y="1325983"/>
                  </a:lnTo>
                  <a:lnTo>
                    <a:pt x="1205142" y="1388236"/>
                  </a:lnTo>
                  <a:lnTo>
                    <a:pt x="396258" y="1388236"/>
                  </a:lnTo>
                  <a:lnTo>
                    <a:pt x="0" y="694118"/>
                  </a:lnTo>
                  <a:close/>
                </a:path>
              </a:pathLst>
            </a:custGeom>
            <a:solidFill>
              <a:schemeClr val="lt1">
                <a:alpha val="3529"/>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24" name="Google Shape;2424;p349"/>
            <p:cNvSpPr/>
            <p:nvPr/>
          </p:nvSpPr>
          <p:spPr>
            <a:xfrm rot="1801764">
              <a:off x="8306686" y="1511428"/>
              <a:ext cx="1240768" cy="1387589"/>
            </a:xfrm>
            <a:custGeom>
              <a:rect b="b" l="l" r="r" t="t"/>
              <a:pathLst>
                <a:path extrusionOk="0" h="1388822" w="1241871">
                  <a:moveTo>
                    <a:pt x="0" y="694704"/>
                  </a:moveTo>
                  <a:lnTo>
                    <a:pt x="396258" y="586"/>
                  </a:lnTo>
                  <a:lnTo>
                    <a:pt x="482002" y="0"/>
                  </a:lnTo>
                  <a:lnTo>
                    <a:pt x="1241871" y="1323912"/>
                  </a:lnTo>
                  <a:lnTo>
                    <a:pt x="1205142" y="1388822"/>
                  </a:lnTo>
                  <a:lnTo>
                    <a:pt x="396258" y="1388822"/>
                  </a:lnTo>
                  <a:lnTo>
                    <a:pt x="0" y="694704"/>
                  </a:lnTo>
                  <a:close/>
                </a:path>
              </a:pathLst>
            </a:cu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sp>
        <p:nvSpPr>
          <p:cNvPr id="2425" name="Google Shape;2425;p349"/>
          <p:cNvSpPr/>
          <p:nvPr/>
        </p:nvSpPr>
        <p:spPr>
          <a:xfrm>
            <a:off x="4561242" y="-16133"/>
            <a:ext cx="3679200" cy="4703700"/>
          </a:xfrm>
          <a:prstGeom prst="rect">
            <a:avLst/>
          </a:prstGeom>
          <a:solidFill>
            <a:srgbClr val="F5F5F5"/>
          </a:solidFill>
          <a:ln cap="flat" cmpd="sng" w="9525">
            <a:solidFill>
              <a:srgbClr val="74A50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26" name="Google Shape;2426;p349"/>
          <p:cNvSpPr/>
          <p:nvPr/>
        </p:nvSpPr>
        <p:spPr>
          <a:xfrm>
            <a:off x="4649096" y="-16132"/>
            <a:ext cx="3505200" cy="468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27" name="Google Shape;2427;p349"/>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428" name="Google Shape;2428;p349"/>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88900" lvl="0"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
        <p:nvSpPr>
          <p:cNvPr id="2429" name="Google Shape;2429;p349"/>
          <p:cNvSpPr/>
          <p:nvPr/>
        </p:nvSpPr>
        <p:spPr>
          <a:xfrm>
            <a:off x="905571" y="451412"/>
            <a:ext cx="3562200" cy="42363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30" name="Google Shape;2430;p349"/>
          <p:cNvSpPr txBox="1"/>
          <p:nvPr>
            <p:ph idx="1" type="body"/>
          </p:nvPr>
        </p:nvSpPr>
        <p:spPr>
          <a:xfrm>
            <a:off x="1145894" y="642395"/>
            <a:ext cx="3090300" cy="3863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480"/>
              </a:spcBef>
              <a:spcAft>
                <a:spcPts val="0"/>
              </a:spcAft>
              <a:buSzPts val="1400"/>
              <a:buChar char="○"/>
              <a:defRPr/>
            </a:lvl1pPr>
            <a:lvl2pPr indent="-317500" lvl="1" marL="914400" algn="l">
              <a:lnSpc>
                <a:spcPct val="100000"/>
              </a:lnSpc>
              <a:spcBef>
                <a:spcPts val="440"/>
              </a:spcBef>
              <a:spcAft>
                <a:spcPts val="0"/>
              </a:spcAft>
              <a:buSzPts val="1400"/>
              <a:buChar char="○"/>
              <a:defRPr/>
            </a:lvl2pPr>
            <a:lvl3pPr indent="-317500" lvl="2" marL="1371600" algn="l">
              <a:lnSpc>
                <a:spcPct val="100000"/>
              </a:lnSpc>
              <a:spcBef>
                <a:spcPts val="400"/>
              </a:spcBef>
              <a:spcAft>
                <a:spcPts val="0"/>
              </a:spcAft>
              <a:buSzPts val="1400"/>
              <a:buChar char="○"/>
              <a:defRPr/>
            </a:lvl3pPr>
            <a:lvl4pPr indent="-317500" lvl="3" marL="1828800" algn="l">
              <a:lnSpc>
                <a:spcPct val="100000"/>
              </a:lnSpc>
              <a:spcBef>
                <a:spcPts val="360"/>
              </a:spcBef>
              <a:spcAft>
                <a:spcPts val="0"/>
              </a:spcAft>
              <a:buSzPts val="1400"/>
              <a:buChar char="○"/>
              <a:defRPr/>
            </a:lvl4pPr>
            <a:lvl5pPr indent="-317500" lvl="4" marL="2286000" algn="l">
              <a:lnSpc>
                <a:spcPct val="100000"/>
              </a:lnSpc>
              <a:spcBef>
                <a:spcPts val="320"/>
              </a:spcBef>
              <a:spcAft>
                <a:spcPts val="0"/>
              </a:spcAft>
              <a:buSzPts val="1400"/>
              <a:buChar char="○"/>
              <a:defRPr/>
            </a:lvl5pPr>
            <a:lvl6pPr indent="-317500" lvl="5" marL="2743200" algn="l">
              <a:lnSpc>
                <a:spcPct val="100000"/>
              </a:lnSpc>
              <a:spcBef>
                <a:spcPts val="280"/>
              </a:spcBef>
              <a:spcAft>
                <a:spcPts val="0"/>
              </a:spcAft>
              <a:buSzPts val="1400"/>
              <a:buChar char="○"/>
              <a:defRPr/>
            </a:lvl6pPr>
            <a:lvl7pPr indent="-317500" lvl="6" marL="3200400" algn="l">
              <a:lnSpc>
                <a:spcPct val="100000"/>
              </a:lnSpc>
              <a:spcBef>
                <a:spcPts val="280"/>
              </a:spcBef>
              <a:spcAft>
                <a:spcPts val="0"/>
              </a:spcAft>
              <a:buSzPts val="1400"/>
              <a:buChar char="○"/>
              <a:defRPr/>
            </a:lvl7pPr>
            <a:lvl8pPr indent="-317500" lvl="7" marL="3657600" algn="l">
              <a:lnSpc>
                <a:spcPct val="100000"/>
              </a:lnSpc>
              <a:spcBef>
                <a:spcPts val="280"/>
              </a:spcBef>
              <a:spcAft>
                <a:spcPts val="0"/>
              </a:spcAft>
              <a:buSzPts val="1400"/>
              <a:buChar char="○"/>
              <a:defRPr/>
            </a:lvl8pPr>
            <a:lvl9pPr indent="-317500" lvl="8" marL="4114800" algn="l">
              <a:lnSpc>
                <a:spcPct val="100000"/>
              </a:lnSpc>
              <a:spcBef>
                <a:spcPts val="280"/>
              </a:spcBef>
              <a:spcAft>
                <a:spcPts val="0"/>
              </a:spcAft>
              <a:buSzPts val="1400"/>
              <a:buChar char="○"/>
              <a:defRPr/>
            </a:lvl9pPr>
          </a:lstStyle>
          <a:p/>
        </p:txBody>
      </p:sp>
      <p:sp>
        <p:nvSpPr>
          <p:cNvPr id="2431" name="Google Shape;2431;p349"/>
          <p:cNvSpPr/>
          <p:nvPr/>
        </p:nvSpPr>
        <p:spPr>
          <a:xfrm>
            <a:off x="4650889" y="4566213"/>
            <a:ext cx="3505200" cy="612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32" name="Google Shape;2432;p349"/>
          <p:cNvSpPr txBox="1"/>
          <p:nvPr>
            <p:ph idx="11" type="ftr"/>
          </p:nvPr>
        </p:nvSpPr>
        <p:spPr>
          <a:xfrm>
            <a:off x="4641448" y="4293626"/>
            <a:ext cx="34938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433" name="Google Shape;2433;p349"/>
          <p:cNvSpPr txBox="1"/>
          <p:nvPr>
            <p:ph type="title"/>
          </p:nvPr>
        </p:nvSpPr>
        <p:spPr>
          <a:xfrm>
            <a:off x="4739833" y="1993075"/>
            <a:ext cx="3304500" cy="109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434" name="Google Shape;2434;p349"/>
          <p:cNvSpPr txBox="1"/>
          <p:nvPr>
            <p:ph idx="2" type="body"/>
          </p:nvPr>
        </p:nvSpPr>
        <p:spPr>
          <a:xfrm>
            <a:off x="4736592" y="3102746"/>
            <a:ext cx="3298800" cy="11385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480"/>
              </a:spcBef>
              <a:spcAft>
                <a:spcPts val="0"/>
              </a:spcAft>
              <a:buClr>
                <a:srgbClr val="424242"/>
              </a:buClr>
              <a:buSzPts val="1400"/>
              <a:buFont typeface="Questrial"/>
              <a:buNone/>
              <a:defRPr/>
            </a:lvl1pPr>
            <a:lvl2pPr indent="-228600" lvl="1" marL="914400" algn="l">
              <a:lnSpc>
                <a:spcPct val="100000"/>
              </a:lnSpc>
              <a:spcBef>
                <a:spcPts val="440"/>
              </a:spcBef>
              <a:spcAft>
                <a:spcPts val="0"/>
              </a:spcAft>
              <a:buSzPts val="1400"/>
              <a:buFont typeface="Questrial"/>
              <a:buNone/>
              <a:defRPr/>
            </a:lvl2pPr>
            <a:lvl3pPr indent="-228600" lvl="2" marL="1371600" algn="l">
              <a:lnSpc>
                <a:spcPct val="100000"/>
              </a:lnSpc>
              <a:spcBef>
                <a:spcPts val="400"/>
              </a:spcBef>
              <a:spcAft>
                <a:spcPts val="0"/>
              </a:spcAft>
              <a:buSzPts val="1400"/>
              <a:buFont typeface="Questrial"/>
              <a:buNone/>
              <a:defRPr/>
            </a:lvl3pPr>
            <a:lvl4pPr indent="-228600" lvl="3" marL="1828800" algn="l">
              <a:lnSpc>
                <a:spcPct val="100000"/>
              </a:lnSpc>
              <a:spcBef>
                <a:spcPts val="360"/>
              </a:spcBef>
              <a:spcAft>
                <a:spcPts val="0"/>
              </a:spcAft>
              <a:buSzPts val="1400"/>
              <a:buFont typeface="Questrial"/>
              <a:buNone/>
              <a:defRPr/>
            </a:lvl4pPr>
            <a:lvl5pPr indent="-228600" lvl="4" marL="2286000" algn="l">
              <a:lnSpc>
                <a:spcPct val="100000"/>
              </a:lnSpc>
              <a:spcBef>
                <a:spcPts val="320"/>
              </a:spcBef>
              <a:spcAft>
                <a:spcPts val="0"/>
              </a:spcAft>
              <a:buSzPts val="1400"/>
              <a:buFont typeface="Questrial"/>
              <a:buNone/>
              <a:defRPr/>
            </a:lvl5pPr>
            <a:lvl6pPr indent="-228600" lvl="5" marL="2743200" algn="l">
              <a:lnSpc>
                <a:spcPct val="100000"/>
              </a:lnSpc>
              <a:spcBef>
                <a:spcPts val="280"/>
              </a:spcBef>
              <a:spcAft>
                <a:spcPts val="0"/>
              </a:spcAft>
              <a:buSzPts val="1400"/>
              <a:buFont typeface="Questrial"/>
              <a:buNone/>
              <a:defRPr/>
            </a:lvl6pPr>
            <a:lvl7pPr indent="-228600" lvl="6" marL="3200400" algn="l">
              <a:lnSpc>
                <a:spcPct val="100000"/>
              </a:lnSpc>
              <a:spcBef>
                <a:spcPts val="280"/>
              </a:spcBef>
              <a:spcAft>
                <a:spcPts val="0"/>
              </a:spcAft>
              <a:buSzPts val="1400"/>
              <a:buFont typeface="Questrial"/>
              <a:buNone/>
              <a:defRPr/>
            </a:lvl7pPr>
            <a:lvl8pPr indent="-228600" lvl="7" marL="3657600" algn="l">
              <a:lnSpc>
                <a:spcPct val="100000"/>
              </a:lnSpc>
              <a:spcBef>
                <a:spcPts val="280"/>
              </a:spcBef>
              <a:spcAft>
                <a:spcPts val="0"/>
              </a:spcAft>
              <a:buSzPts val="1400"/>
              <a:buFont typeface="Questrial"/>
              <a:buNone/>
              <a:defRPr/>
            </a:lvl8pPr>
            <a:lvl9pPr indent="-228600" lvl="8" marL="4114800" algn="l">
              <a:lnSpc>
                <a:spcPct val="100000"/>
              </a:lnSpc>
              <a:spcBef>
                <a:spcPts val="280"/>
              </a:spcBef>
              <a:spcAft>
                <a:spcPts val="0"/>
              </a:spcAft>
              <a:buSzPts val="1400"/>
              <a:buFont typeface="Questrial"/>
              <a:buNone/>
              <a:defRPr/>
            </a:lvl9pPr>
          </a:lstStyle>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spTree>
      <p:nvGrpSpPr>
        <p:cNvPr id="2435" name="Shape 2435"/>
        <p:cNvGrpSpPr/>
        <p:nvPr/>
      </p:nvGrpSpPr>
      <p:grpSpPr>
        <a:xfrm>
          <a:off x="0" y="0"/>
          <a:ext cx="0" cy="0"/>
          <a:chOff x="0" y="0"/>
          <a:chExt cx="0" cy="0"/>
        </a:xfrm>
      </p:grpSpPr>
      <p:grpSp>
        <p:nvGrpSpPr>
          <p:cNvPr id="2436" name="Google Shape;2436;p350"/>
          <p:cNvGrpSpPr/>
          <p:nvPr/>
        </p:nvGrpSpPr>
        <p:grpSpPr>
          <a:xfrm>
            <a:off x="-644959" y="0"/>
            <a:ext cx="10457379" cy="5337723"/>
            <a:chOff x="-644959" y="0"/>
            <a:chExt cx="10457379" cy="7116964"/>
          </a:xfrm>
        </p:grpSpPr>
        <p:grpSp>
          <p:nvGrpSpPr>
            <p:cNvPr id="2437" name="Google Shape;2437;p350"/>
            <p:cNvGrpSpPr/>
            <p:nvPr/>
          </p:nvGrpSpPr>
          <p:grpSpPr>
            <a:xfrm>
              <a:off x="0" y="0"/>
              <a:ext cx="9144000" cy="6858000"/>
              <a:chOff x="0" y="0"/>
              <a:chExt cx="9144000" cy="6858000"/>
            </a:xfrm>
          </p:grpSpPr>
          <p:grpSp>
            <p:nvGrpSpPr>
              <p:cNvPr id="2438" name="Google Shape;2438;p350"/>
              <p:cNvGrpSpPr/>
              <p:nvPr/>
            </p:nvGrpSpPr>
            <p:grpSpPr>
              <a:xfrm>
                <a:off x="0" y="0"/>
                <a:ext cx="2514600" cy="6858000"/>
                <a:chOff x="0" y="0"/>
                <a:chExt cx="2514600" cy="6858000"/>
              </a:xfrm>
            </p:grpSpPr>
            <p:sp>
              <p:nvSpPr>
                <p:cNvPr id="2439" name="Google Shape;2439;p350"/>
                <p:cNvSpPr/>
                <p:nvPr/>
              </p:nvSpPr>
              <p:spPr>
                <a:xfrm>
                  <a:off x="914400" y="0"/>
                  <a:ext cx="1600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40" name="Google Shape;2440;p350"/>
                <p:cNvSpPr/>
                <p:nvPr/>
              </p:nvSpPr>
              <p:spPr>
                <a:xfrm>
                  <a:off x="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41" name="Google Shape;2441;p350"/>
                <p:cNvSpPr/>
                <p:nvPr/>
              </p:nvSpPr>
              <p:spPr>
                <a:xfrm>
                  <a:off x="2286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grpSp>
            <p:nvGrpSpPr>
              <p:cNvPr id="2442" name="Google Shape;2442;p350"/>
              <p:cNvGrpSpPr/>
              <p:nvPr/>
            </p:nvGrpSpPr>
            <p:grpSpPr>
              <a:xfrm>
                <a:off x="422910" y="0"/>
                <a:ext cx="2514600" cy="6858000"/>
                <a:chOff x="0" y="0"/>
                <a:chExt cx="2514600" cy="6858000"/>
              </a:xfrm>
            </p:grpSpPr>
            <p:sp>
              <p:nvSpPr>
                <p:cNvPr id="2443" name="Google Shape;2443;p350"/>
                <p:cNvSpPr/>
                <p:nvPr/>
              </p:nvSpPr>
              <p:spPr>
                <a:xfrm>
                  <a:off x="914400" y="0"/>
                  <a:ext cx="1600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44" name="Google Shape;2444;p350"/>
                <p:cNvSpPr/>
                <p:nvPr/>
              </p:nvSpPr>
              <p:spPr>
                <a:xfrm>
                  <a:off x="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45" name="Google Shape;2445;p350"/>
                <p:cNvSpPr/>
                <p:nvPr/>
              </p:nvSpPr>
              <p:spPr>
                <a:xfrm>
                  <a:off x="2286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grpSp>
            <p:nvGrpSpPr>
              <p:cNvPr id="2446" name="Google Shape;2446;p350"/>
              <p:cNvGrpSpPr/>
              <p:nvPr/>
            </p:nvGrpSpPr>
            <p:grpSpPr>
              <a:xfrm rot="10800000">
                <a:off x="6629400" y="0"/>
                <a:ext cx="2514600" cy="6858000"/>
                <a:chOff x="0" y="0"/>
                <a:chExt cx="2514600" cy="6858000"/>
              </a:xfrm>
            </p:grpSpPr>
            <p:sp>
              <p:nvSpPr>
                <p:cNvPr id="2447" name="Google Shape;2447;p350"/>
                <p:cNvSpPr/>
                <p:nvPr/>
              </p:nvSpPr>
              <p:spPr>
                <a:xfrm>
                  <a:off x="914400" y="0"/>
                  <a:ext cx="1600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48" name="Google Shape;2448;p350"/>
                <p:cNvSpPr/>
                <p:nvPr/>
              </p:nvSpPr>
              <p:spPr>
                <a:xfrm>
                  <a:off x="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49" name="Google Shape;2449;p350"/>
                <p:cNvSpPr/>
                <p:nvPr/>
              </p:nvSpPr>
              <p:spPr>
                <a:xfrm>
                  <a:off x="2286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sp>
            <p:nvSpPr>
              <p:cNvPr id="2450" name="Google Shape;2450;p350"/>
              <p:cNvSpPr/>
              <p:nvPr/>
            </p:nvSpPr>
            <p:spPr>
              <a:xfrm>
                <a:off x="3810000" y="0"/>
                <a:ext cx="28194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51" name="Google Shape;2451;p350"/>
              <p:cNvSpPr/>
              <p:nvPr/>
            </p:nvSpPr>
            <p:spPr>
              <a:xfrm>
                <a:off x="289560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52" name="Google Shape;2452;p350"/>
              <p:cNvSpPr/>
              <p:nvPr/>
            </p:nvSpPr>
            <p:spPr>
              <a:xfrm>
                <a:off x="31242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sp>
          <p:nvSpPr>
            <p:cNvPr id="2453" name="Google Shape;2453;p350"/>
            <p:cNvSpPr/>
            <p:nvPr/>
          </p:nvSpPr>
          <p:spPr>
            <a:xfrm>
              <a:off x="-11875" y="5035138"/>
              <a:ext cx="9144000" cy="1175655"/>
            </a:xfrm>
            <a:custGeom>
              <a:rect b="b" l="l" r="r" t="t"/>
              <a:pathLst>
                <a:path extrusionOk="0" h="1175655" w="9144000">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454" name="Google Shape;2454;p350"/>
            <p:cNvSpPr/>
            <p:nvPr/>
          </p:nvSpPr>
          <p:spPr>
            <a:xfrm>
              <a:off x="-11875" y="3467595"/>
              <a:ext cx="9144000" cy="890650"/>
            </a:xfrm>
            <a:custGeom>
              <a:rect b="b" l="l" r="r" t="t"/>
              <a:pathLst>
                <a:path extrusionOk="0" h="890650" w="914400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455" name="Google Shape;2455;p350"/>
            <p:cNvSpPr/>
            <p:nvPr/>
          </p:nvSpPr>
          <p:spPr>
            <a:xfrm>
              <a:off x="-23751" y="5640779"/>
              <a:ext cx="3004457" cy="1211283"/>
            </a:xfrm>
            <a:custGeom>
              <a:rect b="b" l="l" r="r" t="t"/>
              <a:pathLst>
                <a:path extrusionOk="0" h="1211283" w="3004457">
                  <a:moveTo>
                    <a:pt x="0" y="0"/>
                  </a:moveTo>
                  <a:cubicBezTo>
                    <a:pt x="1103415" y="501732"/>
                    <a:pt x="2206831" y="1003465"/>
                    <a:pt x="3004457" y="1211283"/>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456" name="Google Shape;2456;p350"/>
            <p:cNvSpPr/>
            <p:nvPr/>
          </p:nvSpPr>
          <p:spPr>
            <a:xfrm>
              <a:off x="-11875" y="5284519"/>
              <a:ext cx="9144000" cy="1478478"/>
            </a:xfrm>
            <a:custGeom>
              <a:rect b="b" l="l" r="r" t="t"/>
              <a:pathLst>
                <a:path extrusionOk="0" h="1478478" w="9144000">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457" name="Google Shape;2457;p350"/>
            <p:cNvSpPr/>
            <p:nvPr/>
          </p:nvSpPr>
          <p:spPr>
            <a:xfrm>
              <a:off x="2137558" y="5132120"/>
              <a:ext cx="6982691" cy="1719942"/>
            </a:xfrm>
            <a:custGeom>
              <a:rect b="b" l="l" r="r" t="t"/>
              <a:pathLst>
                <a:path extrusionOk="0" h="1719942" w="6982691">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458" name="Google Shape;2458;p350"/>
            <p:cNvSpPr/>
            <p:nvPr/>
          </p:nvSpPr>
          <p:spPr>
            <a:xfrm rot="1799950">
              <a:off x="2996127" y="2859222"/>
              <a:ext cx="1601441" cy="1388149"/>
            </a:xfrm>
            <a:prstGeom prst="hexagon">
              <a:avLst>
                <a:gd fmla="val 28544" name="adj"/>
                <a:gd fmla="val 115470" name="vf"/>
              </a:avLst>
            </a:prstGeom>
            <a:solidFill>
              <a:schemeClr val="lt1">
                <a:alpha val="9411"/>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59" name="Google Shape;2459;p350"/>
            <p:cNvSpPr/>
            <p:nvPr/>
          </p:nvSpPr>
          <p:spPr>
            <a:xfrm rot="1799950">
              <a:off x="3720027" y="4126048"/>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60" name="Google Shape;2460;p350"/>
            <p:cNvSpPr/>
            <p:nvPr/>
          </p:nvSpPr>
          <p:spPr>
            <a:xfrm rot="1799950">
              <a:off x="3729553" y="1592397"/>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61" name="Google Shape;2461;p350"/>
            <p:cNvSpPr/>
            <p:nvPr/>
          </p:nvSpPr>
          <p:spPr>
            <a:xfrm rot="1799950">
              <a:off x="2977077" y="325573"/>
              <a:ext cx="1601441" cy="1388149"/>
            </a:xfrm>
            <a:prstGeom prst="hexagon">
              <a:avLst>
                <a:gd fmla="val 28544" name="adj"/>
                <a:gd fmla="val 115470" name="vf"/>
              </a:avLst>
            </a:prstGeom>
            <a:solidFill>
              <a:schemeClr val="lt1">
                <a:alpha val="3529"/>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62" name="Google Shape;2462;p350"/>
            <p:cNvSpPr/>
            <p:nvPr/>
          </p:nvSpPr>
          <p:spPr>
            <a:xfrm rot="1799950">
              <a:off x="4462976" y="5383348"/>
              <a:ext cx="1601441" cy="1388149"/>
            </a:xfrm>
            <a:prstGeom prst="hexagon">
              <a:avLst>
                <a:gd fmla="val 28544" name="adj"/>
                <a:gd fmla="val 115470" name="vf"/>
              </a:avLst>
            </a:prstGeom>
            <a:solidFill>
              <a:schemeClr val="lt1">
                <a:alpha val="549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63" name="Google Shape;2463;p350"/>
            <p:cNvSpPr/>
            <p:nvPr/>
          </p:nvSpPr>
          <p:spPr>
            <a:xfrm rot="1801764">
              <a:off x="-382491" y="4201432"/>
              <a:ext cx="1260379" cy="1387003"/>
            </a:xfrm>
            <a:custGeom>
              <a:rect b="b" l="l" r="r" t="t"/>
              <a:pathLst>
                <a:path extrusionOk="0" h="1388236" w="1261499">
                  <a:moveTo>
                    <a:pt x="0" y="105098"/>
                  </a:moveTo>
                  <a:lnTo>
                    <a:pt x="56357" y="0"/>
                  </a:lnTo>
                  <a:lnTo>
                    <a:pt x="865241" y="0"/>
                  </a:lnTo>
                  <a:lnTo>
                    <a:pt x="1261499" y="694118"/>
                  </a:lnTo>
                  <a:lnTo>
                    <a:pt x="865241" y="1388236"/>
                  </a:lnTo>
                  <a:lnTo>
                    <a:pt x="744578" y="1387893"/>
                  </a:lnTo>
                  <a:lnTo>
                    <a:pt x="0" y="105098"/>
                  </a:lnTo>
                  <a:close/>
                </a:path>
              </a:pathLst>
            </a:custGeom>
            <a:solidFill>
              <a:schemeClr val="lt1">
                <a:alpha val="9411"/>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64" name="Google Shape;2464;p350"/>
            <p:cNvSpPr/>
            <p:nvPr/>
          </p:nvSpPr>
          <p:spPr>
            <a:xfrm rot="1799950">
              <a:off x="24327" y="5402398"/>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65" name="Google Shape;2465;p350"/>
            <p:cNvSpPr/>
            <p:nvPr/>
          </p:nvSpPr>
          <p:spPr>
            <a:xfrm rot="1799950">
              <a:off x="52903" y="2849698"/>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66" name="Google Shape;2466;p350"/>
            <p:cNvSpPr/>
            <p:nvPr/>
          </p:nvSpPr>
          <p:spPr>
            <a:xfrm rot="1799950">
              <a:off x="776802" y="4126047"/>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67" name="Google Shape;2467;p350"/>
            <p:cNvSpPr/>
            <p:nvPr/>
          </p:nvSpPr>
          <p:spPr>
            <a:xfrm rot="1799950">
              <a:off x="1510227" y="5411923"/>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68" name="Google Shape;2468;p350"/>
            <p:cNvSpPr/>
            <p:nvPr/>
          </p:nvSpPr>
          <p:spPr>
            <a:xfrm rot="1799950">
              <a:off x="1529278" y="2859222"/>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69" name="Google Shape;2469;p350"/>
            <p:cNvSpPr/>
            <p:nvPr/>
          </p:nvSpPr>
          <p:spPr>
            <a:xfrm rot="1799950">
              <a:off x="795852" y="1563823"/>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70" name="Google Shape;2470;p350"/>
            <p:cNvSpPr/>
            <p:nvPr/>
          </p:nvSpPr>
          <p:spPr>
            <a:xfrm rot="1799950">
              <a:off x="6806128" y="4145098"/>
              <a:ext cx="1601441" cy="1388149"/>
            </a:xfrm>
            <a:prstGeom prst="hexagon">
              <a:avLst>
                <a:gd fmla="val 28544" name="adj"/>
                <a:gd fmla="val 115470" name="vf"/>
              </a:avLst>
            </a:prstGeom>
            <a:solidFill>
              <a:schemeClr val="lt1">
                <a:alpha val="9411"/>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71" name="Google Shape;2471;p350"/>
            <p:cNvSpPr/>
            <p:nvPr/>
          </p:nvSpPr>
          <p:spPr>
            <a:xfrm rot="1799950">
              <a:off x="7549078" y="5421448"/>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72" name="Google Shape;2472;p350"/>
            <p:cNvSpPr/>
            <p:nvPr/>
          </p:nvSpPr>
          <p:spPr>
            <a:xfrm rot="1799950">
              <a:off x="7549079" y="2868748"/>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73" name="Google Shape;2473;p350"/>
            <p:cNvSpPr/>
            <p:nvPr/>
          </p:nvSpPr>
          <p:spPr>
            <a:xfrm rot="1801764">
              <a:off x="8306436" y="4055534"/>
              <a:ext cx="1242303" cy="1387003"/>
            </a:xfrm>
            <a:custGeom>
              <a:rect b="b" l="l" r="r" t="t"/>
              <a:pathLst>
                <a:path extrusionOk="0" h="1388236" w="1243407">
                  <a:moveTo>
                    <a:pt x="0" y="694118"/>
                  </a:moveTo>
                  <a:lnTo>
                    <a:pt x="396258" y="0"/>
                  </a:lnTo>
                  <a:lnTo>
                    <a:pt x="474029" y="4016"/>
                  </a:lnTo>
                  <a:lnTo>
                    <a:pt x="1243407" y="1325983"/>
                  </a:lnTo>
                  <a:lnTo>
                    <a:pt x="1205142" y="1388236"/>
                  </a:lnTo>
                  <a:lnTo>
                    <a:pt x="396258" y="1388236"/>
                  </a:lnTo>
                  <a:lnTo>
                    <a:pt x="0" y="694118"/>
                  </a:lnTo>
                  <a:close/>
                </a:path>
              </a:pathLst>
            </a:custGeom>
            <a:solidFill>
              <a:schemeClr val="lt1">
                <a:alpha val="3529"/>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74" name="Google Shape;2474;p350"/>
            <p:cNvSpPr/>
            <p:nvPr/>
          </p:nvSpPr>
          <p:spPr>
            <a:xfrm rot="1801764">
              <a:off x="8306686" y="1511428"/>
              <a:ext cx="1240768" cy="1387589"/>
            </a:xfrm>
            <a:custGeom>
              <a:rect b="b" l="l" r="r" t="t"/>
              <a:pathLst>
                <a:path extrusionOk="0" h="1388822" w="1241871">
                  <a:moveTo>
                    <a:pt x="0" y="694704"/>
                  </a:moveTo>
                  <a:lnTo>
                    <a:pt x="396258" y="586"/>
                  </a:lnTo>
                  <a:lnTo>
                    <a:pt x="482002" y="0"/>
                  </a:lnTo>
                  <a:lnTo>
                    <a:pt x="1241871" y="1323912"/>
                  </a:lnTo>
                  <a:lnTo>
                    <a:pt x="1205142" y="1388822"/>
                  </a:lnTo>
                  <a:lnTo>
                    <a:pt x="396258" y="1388822"/>
                  </a:lnTo>
                  <a:lnTo>
                    <a:pt x="0" y="694704"/>
                  </a:lnTo>
                  <a:close/>
                </a:path>
              </a:pathLst>
            </a:cu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sp>
        <p:nvSpPr>
          <p:cNvPr id="2475" name="Google Shape;2475;p350"/>
          <p:cNvSpPr/>
          <p:nvPr/>
        </p:nvSpPr>
        <p:spPr>
          <a:xfrm>
            <a:off x="4561242" y="-16133"/>
            <a:ext cx="3679200" cy="4703700"/>
          </a:xfrm>
          <a:prstGeom prst="rect">
            <a:avLst/>
          </a:prstGeom>
          <a:solidFill>
            <a:srgbClr val="F5F5F5"/>
          </a:solidFill>
          <a:ln cap="flat" cmpd="sng" w="9525">
            <a:solidFill>
              <a:srgbClr val="74A50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76" name="Google Shape;2476;p350"/>
          <p:cNvSpPr/>
          <p:nvPr/>
        </p:nvSpPr>
        <p:spPr>
          <a:xfrm>
            <a:off x="4649096" y="-16132"/>
            <a:ext cx="3505200" cy="468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77" name="Google Shape;2477;p350"/>
          <p:cNvSpPr/>
          <p:nvPr/>
        </p:nvSpPr>
        <p:spPr>
          <a:xfrm>
            <a:off x="905571" y="451412"/>
            <a:ext cx="3562200" cy="4236300"/>
          </a:xfrm>
          <a:prstGeom prst="rect">
            <a:avLst/>
          </a:prstGeom>
          <a:solidFill>
            <a:srgbClr val="FFFFFF"/>
          </a:solidFill>
          <a:ln cap="flat" cmpd="sng" w="9525">
            <a:solidFill>
              <a:srgbClr val="1E1E1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78" name="Google Shape;2478;p350"/>
          <p:cNvSpPr/>
          <p:nvPr/>
        </p:nvSpPr>
        <p:spPr>
          <a:xfrm>
            <a:off x="4650889" y="4566213"/>
            <a:ext cx="3505200" cy="612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79" name="Google Shape;2479;p350"/>
          <p:cNvSpPr txBox="1"/>
          <p:nvPr>
            <p:ph type="title"/>
          </p:nvPr>
        </p:nvSpPr>
        <p:spPr>
          <a:xfrm>
            <a:off x="4734424" y="1995678"/>
            <a:ext cx="3300900" cy="109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480" name="Google Shape;2480;p350"/>
          <p:cNvSpPr/>
          <p:nvPr>
            <p:ph idx="2" type="pic"/>
          </p:nvPr>
        </p:nvSpPr>
        <p:spPr>
          <a:xfrm>
            <a:off x="1005208" y="520346"/>
            <a:ext cx="3359700" cy="4101000"/>
          </a:xfrm>
          <a:prstGeom prst="rect">
            <a:avLst/>
          </a:prstGeom>
          <a:noFill/>
          <a:ln>
            <a:noFill/>
          </a:ln>
        </p:spPr>
      </p:sp>
      <p:sp>
        <p:nvSpPr>
          <p:cNvPr id="2481" name="Google Shape;2481;p350"/>
          <p:cNvSpPr txBox="1"/>
          <p:nvPr>
            <p:ph idx="1" type="body"/>
          </p:nvPr>
        </p:nvSpPr>
        <p:spPr>
          <a:xfrm>
            <a:off x="4734630" y="3099816"/>
            <a:ext cx="3300600" cy="11397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480"/>
              </a:spcBef>
              <a:spcAft>
                <a:spcPts val="0"/>
              </a:spcAft>
              <a:buClr>
                <a:srgbClr val="424242"/>
              </a:buClr>
              <a:buSzPts val="1400"/>
              <a:buFont typeface="Questrial"/>
              <a:buNone/>
              <a:defRPr/>
            </a:lvl1pPr>
            <a:lvl2pPr indent="-228600" lvl="1" marL="914400" algn="l">
              <a:lnSpc>
                <a:spcPct val="100000"/>
              </a:lnSpc>
              <a:spcBef>
                <a:spcPts val="440"/>
              </a:spcBef>
              <a:spcAft>
                <a:spcPts val="0"/>
              </a:spcAft>
              <a:buSzPts val="1400"/>
              <a:buFont typeface="Questrial"/>
              <a:buNone/>
              <a:defRPr/>
            </a:lvl2pPr>
            <a:lvl3pPr indent="-228600" lvl="2" marL="1371600" algn="l">
              <a:lnSpc>
                <a:spcPct val="100000"/>
              </a:lnSpc>
              <a:spcBef>
                <a:spcPts val="400"/>
              </a:spcBef>
              <a:spcAft>
                <a:spcPts val="0"/>
              </a:spcAft>
              <a:buSzPts val="1400"/>
              <a:buFont typeface="Questrial"/>
              <a:buNone/>
              <a:defRPr/>
            </a:lvl3pPr>
            <a:lvl4pPr indent="-228600" lvl="3" marL="1828800" algn="l">
              <a:lnSpc>
                <a:spcPct val="100000"/>
              </a:lnSpc>
              <a:spcBef>
                <a:spcPts val="360"/>
              </a:spcBef>
              <a:spcAft>
                <a:spcPts val="0"/>
              </a:spcAft>
              <a:buSzPts val="1400"/>
              <a:buFont typeface="Questrial"/>
              <a:buNone/>
              <a:defRPr/>
            </a:lvl4pPr>
            <a:lvl5pPr indent="-228600" lvl="4" marL="2286000" algn="l">
              <a:lnSpc>
                <a:spcPct val="100000"/>
              </a:lnSpc>
              <a:spcBef>
                <a:spcPts val="320"/>
              </a:spcBef>
              <a:spcAft>
                <a:spcPts val="0"/>
              </a:spcAft>
              <a:buSzPts val="1400"/>
              <a:buFont typeface="Questrial"/>
              <a:buNone/>
              <a:defRPr/>
            </a:lvl5pPr>
            <a:lvl6pPr indent="-228600" lvl="5" marL="2743200" algn="l">
              <a:lnSpc>
                <a:spcPct val="100000"/>
              </a:lnSpc>
              <a:spcBef>
                <a:spcPts val="280"/>
              </a:spcBef>
              <a:spcAft>
                <a:spcPts val="0"/>
              </a:spcAft>
              <a:buSzPts val="1400"/>
              <a:buFont typeface="Questrial"/>
              <a:buNone/>
              <a:defRPr/>
            </a:lvl6pPr>
            <a:lvl7pPr indent="-228600" lvl="6" marL="3200400" algn="l">
              <a:lnSpc>
                <a:spcPct val="100000"/>
              </a:lnSpc>
              <a:spcBef>
                <a:spcPts val="280"/>
              </a:spcBef>
              <a:spcAft>
                <a:spcPts val="0"/>
              </a:spcAft>
              <a:buSzPts val="1400"/>
              <a:buFont typeface="Questrial"/>
              <a:buNone/>
              <a:defRPr/>
            </a:lvl7pPr>
            <a:lvl8pPr indent="-228600" lvl="7" marL="3657600" algn="l">
              <a:lnSpc>
                <a:spcPct val="100000"/>
              </a:lnSpc>
              <a:spcBef>
                <a:spcPts val="280"/>
              </a:spcBef>
              <a:spcAft>
                <a:spcPts val="0"/>
              </a:spcAft>
              <a:buSzPts val="1400"/>
              <a:buFont typeface="Questrial"/>
              <a:buNone/>
              <a:defRPr/>
            </a:lvl8pPr>
            <a:lvl9pPr indent="-228600" lvl="8" marL="4114800" algn="l">
              <a:lnSpc>
                <a:spcPct val="100000"/>
              </a:lnSpc>
              <a:spcBef>
                <a:spcPts val="280"/>
              </a:spcBef>
              <a:spcAft>
                <a:spcPts val="0"/>
              </a:spcAft>
              <a:buSzPts val="1400"/>
              <a:buFont typeface="Questrial"/>
              <a:buNone/>
              <a:defRPr/>
            </a:lvl9pPr>
          </a:lstStyle>
          <a:p/>
        </p:txBody>
      </p:sp>
      <p:sp>
        <p:nvSpPr>
          <p:cNvPr id="2482" name="Google Shape;2482;p350"/>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483" name="Google Shape;2483;p350"/>
          <p:cNvSpPr txBox="1"/>
          <p:nvPr>
            <p:ph idx="11" type="ftr"/>
          </p:nvPr>
        </p:nvSpPr>
        <p:spPr>
          <a:xfrm>
            <a:off x="4641448" y="4293626"/>
            <a:ext cx="34938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484" name="Google Shape;2484;p350"/>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88900" lvl="0"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485" name="Shape 2485"/>
        <p:cNvGrpSpPr/>
        <p:nvPr/>
      </p:nvGrpSpPr>
      <p:grpSpPr>
        <a:xfrm>
          <a:off x="0" y="0"/>
          <a:ext cx="0" cy="0"/>
          <a:chOff x="0" y="0"/>
          <a:chExt cx="0" cy="0"/>
        </a:xfrm>
      </p:grpSpPr>
      <p:sp>
        <p:nvSpPr>
          <p:cNvPr id="2486" name="Google Shape;2486;p351"/>
          <p:cNvSpPr txBox="1"/>
          <p:nvPr>
            <p:ph type="title"/>
          </p:nvPr>
        </p:nvSpPr>
        <p:spPr>
          <a:xfrm>
            <a:off x="1043490" y="770748"/>
            <a:ext cx="70248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accent1"/>
              </a:buClr>
              <a:buSzPts val="1400"/>
              <a:buFont typeface="Questrial"/>
              <a:buNone/>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487" name="Google Shape;2487;p351"/>
          <p:cNvSpPr txBox="1"/>
          <p:nvPr>
            <p:ph idx="1" type="body"/>
          </p:nvPr>
        </p:nvSpPr>
        <p:spPr>
          <a:xfrm rot="5400000">
            <a:off x="3116209" y="-329961"/>
            <a:ext cx="2631900" cy="67773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480"/>
              </a:spcBef>
              <a:spcAft>
                <a:spcPts val="0"/>
              </a:spcAft>
              <a:buClr>
                <a:schemeClr val="accent1"/>
              </a:buClr>
              <a:buSzPts val="1400"/>
              <a:buFont typeface="Noto Sans Symbols"/>
              <a:buChar char="○"/>
              <a:defRPr/>
            </a:lvl1pPr>
            <a:lvl2pPr indent="-317500" lvl="1" marL="914400" algn="l">
              <a:lnSpc>
                <a:spcPct val="100000"/>
              </a:lnSpc>
              <a:spcBef>
                <a:spcPts val="440"/>
              </a:spcBef>
              <a:spcAft>
                <a:spcPts val="0"/>
              </a:spcAft>
              <a:buClr>
                <a:schemeClr val="accent1"/>
              </a:buClr>
              <a:buSzPts val="1400"/>
              <a:buFont typeface="Noto Sans Symbols"/>
              <a:buChar char="○"/>
              <a:defRPr/>
            </a:lvl2pPr>
            <a:lvl3pPr indent="-317500" lvl="2" marL="1371600" algn="l">
              <a:lnSpc>
                <a:spcPct val="100000"/>
              </a:lnSpc>
              <a:spcBef>
                <a:spcPts val="400"/>
              </a:spcBef>
              <a:spcAft>
                <a:spcPts val="0"/>
              </a:spcAft>
              <a:buClr>
                <a:schemeClr val="accent1"/>
              </a:buClr>
              <a:buSzPts val="1400"/>
              <a:buFont typeface="Noto Sans Symbols"/>
              <a:buChar char="○"/>
              <a:defRPr/>
            </a:lvl3pPr>
            <a:lvl4pPr indent="-317500" lvl="3" marL="1828800" algn="l">
              <a:lnSpc>
                <a:spcPct val="100000"/>
              </a:lnSpc>
              <a:spcBef>
                <a:spcPts val="360"/>
              </a:spcBef>
              <a:spcAft>
                <a:spcPts val="0"/>
              </a:spcAft>
              <a:buClr>
                <a:schemeClr val="accent1"/>
              </a:buClr>
              <a:buSzPts val="1400"/>
              <a:buFont typeface="Noto Sans Symbols"/>
              <a:buChar char="○"/>
              <a:defRPr/>
            </a:lvl4pPr>
            <a:lvl5pPr indent="-317500" lvl="4" marL="2286000" algn="l">
              <a:lnSpc>
                <a:spcPct val="100000"/>
              </a:lnSpc>
              <a:spcBef>
                <a:spcPts val="320"/>
              </a:spcBef>
              <a:spcAft>
                <a:spcPts val="0"/>
              </a:spcAft>
              <a:buClr>
                <a:schemeClr val="accent1"/>
              </a:buClr>
              <a:buSzPts val="1400"/>
              <a:buFont typeface="Noto Sans Symbols"/>
              <a:buChar char="○"/>
              <a:defRPr/>
            </a:lvl5pPr>
            <a:lvl6pPr indent="-317500" lvl="5" marL="2743200" algn="l">
              <a:lnSpc>
                <a:spcPct val="100000"/>
              </a:lnSpc>
              <a:spcBef>
                <a:spcPts val="280"/>
              </a:spcBef>
              <a:spcAft>
                <a:spcPts val="0"/>
              </a:spcAft>
              <a:buClr>
                <a:schemeClr val="accent1"/>
              </a:buClr>
              <a:buSzPts val="1400"/>
              <a:buFont typeface="Noto Sans Symbols"/>
              <a:buChar char="○"/>
              <a:defRPr/>
            </a:lvl6pPr>
            <a:lvl7pPr indent="-317500" lvl="6" marL="3200400" algn="l">
              <a:lnSpc>
                <a:spcPct val="100000"/>
              </a:lnSpc>
              <a:spcBef>
                <a:spcPts val="280"/>
              </a:spcBef>
              <a:spcAft>
                <a:spcPts val="0"/>
              </a:spcAft>
              <a:buClr>
                <a:schemeClr val="accent1"/>
              </a:buClr>
              <a:buSzPts val="1400"/>
              <a:buFont typeface="Noto Sans Symbols"/>
              <a:buChar char="○"/>
              <a:defRPr/>
            </a:lvl7pPr>
            <a:lvl8pPr indent="-317500" lvl="7" marL="3657600" algn="l">
              <a:lnSpc>
                <a:spcPct val="100000"/>
              </a:lnSpc>
              <a:spcBef>
                <a:spcPts val="280"/>
              </a:spcBef>
              <a:spcAft>
                <a:spcPts val="0"/>
              </a:spcAft>
              <a:buClr>
                <a:schemeClr val="accent1"/>
              </a:buClr>
              <a:buSzPts val="1400"/>
              <a:buFont typeface="Noto Sans Symbols"/>
              <a:buChar char="○"/>
              <a:defRPr/>
            </a:lvl8pPr>
            <a:lvl9pPr indent="-317500" lvl="8" marL="4114800" algn="l">
              <a:lnSpc>
                <a:spcPct val="100000"/>
              </a:lnSpc>
              <a:spcBef>
                <a:spcPts val="280"/>
              </a:spcBef>
              <a:spcAft>
                <a:spcPts val="0"/>
              </a:spcAft>
              <a:buClr>
                <a:schemeClr val="accent1"/>
              </a:buClr>
              <a:buSzPts val="1400"/>
              <a:buFont typeface="Noto Sans Symbols"/>
              <a:buChar char="○"/>
              <a:defRPr/>
            </a:lvl9pPr>
          </a:lstStyle>
          <a:p/>
        </p:txBody>
      </p:sp>
      <p:sp>
        <p:nvSpPr>
          <p:cNvPr id="2488" name="Google Shape;2488;p351"/>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489" name="Google Shape;2489;p351"/>
          <p:cNvSpPr txBox="1"/>
          <p:nvPr>
            <p:ph idx="11" type="ftr"/>
          </p:nvPr>
        </p:nvSpPr>
        <p:spPr>
          <a:xfrm>
            <a:off x="4641448" y="4389120"/>
            <a:ext cx="35022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490" name="Google Shape;2490;p351"/>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88900" lvl="0"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491" name="Shape 2491"/>
        <p:cNvGrpSpPr/>
        <p:nvPr/>
      </p:nvGrpSpPr>
      <p:grpSpPr>
        <a:xfrm>
          <a:off x="0" y="0"/>
          <a:ext cx="0" cy="0"/>
          <a:chOff x="0" y="0"/>
          <a:chExt cx="0" cy="0"/>
        </a:xfrm>
      </p:grpSpPr>
      <p:sp>
        <p:nvSpPr>
          <p:cNvPr id="2492" name="Google Shape;2492;p352"/>
          <p:cNvSpPr txBox="1"/>
          <p:nvPr>
            <p:ph type="title"/>
          </p:nvPr>
        </p:nvSpPr>
        <p:spPr>
          <a:xfrm rot="5400000">
            <a:off x="5579003" y="1823060"/>
            <a:ext cx="3585300" cy="1484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accent1"/>
              </a:buClr>
              <a:buSzPts val="1400"/>
              <a:buFont typeface="Questrial"/>
              <a:buNone/>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493" name="Google Shape;2493;p352"/>
          <p:cNvSpPr txBox="1"/>
          <p:nvPr>
            <p:ph idx="1" type="body"/>
          </p:nvPr>
        </p:nvSpPr>
        <p:spPr>
          <a:xfrm rot="5400000">
            <a:off x="1972500" y="-146590"/>
            <a:ext cx="3585300" cy="54237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480"/>
              </a:spcBef>
              <a:spcAft>
                <a:spcPts val="0"/>
              </a:spcAft>
              <a:buClr>
                <a:schemeClr val="accent1"/>
              </a:buClr>
              <a:buSzPts val="1400"/>
              <a:buFont typeface="Noto Sans Symbols"/>
              <a:buChar char="○"/>
              <a:defRPr/>
            </a:lvl1pPr>
            <a:lvl2pPr indent="-317500" lvl="1" marL="914400" algn="l">
              <a:lnSpc>
                <a:spcPct val="100000"/>
              </a:lnSpc>
              <a:spcBef>
                <a:spcPts val="440"/>
              </a:spcBef>
              <a:spcAft>
                <a:spcPts val="0"/>
              </a:spcAft>
              <a:buClr>
                <a:schemeClr val="accent1"/>
              </a:buClr>
              <a:buSzPts val="1400"/>
              <a:buFont typeface="Noto Sans Symbols"/>
              <a:buChar char="○"/>
              <a:defRPr/>
            </a:lvl2pPr>
            <a:lvl3pPr indent="-317500" lvl="2" marL="1371600" algn="l">
              <a:lnSpc>
                <a:spcPct val="100000"/>
              </a:lnSpc>
              <a:spcBef>
                <a:spcPts val="400"/>
              </a:spcBef>
              <a:spcAft>
                <a:spcPts val="0"/>
              </a:spcAft>
              <a:buClr>
                <a:schemeClr val="accent1"/>
              </a:buClr>
              <a:buSzPts val="1400"/>
              <a:buFont typeface="Noto Sans Symbols"/>
              <a:buChar char="○"/>
              <a:defRPr/>
            </a:lvl3pPr>
            <a:lvl4pPr indent="-317500" lvl="3" marL="1828800" algn="l">
              <a:lnSpc>
                <a:spcPct val="100000"/>
              </a:lnSpc>
              <a:spcBef>
                <a:spcPts val="360"/>
              </a:spcBef>
              <a:spcAft>
                <a:spcPts val="0"/>
              </a:spcAft>
              <a:buClr>
                <a:schemeClr val="accent1"/>
              </a:buClr>
              <a:buSzPts val="1400"/>
              <a:buFont typeface="Noto Sans Symbols"/>
              <a:buChar char="○"/>
              <a:defRPr/>
            </a:lvl4pPr>
            <a:lvl5pPr indent="-317500" lvl="4" marL="2286000" algn="l">
              <a:lnSpc>
                <a:spcPct val="100000"/>
              </a:lnSpc>
              <a:spcBef>
                <a:spcPts val="320"/>
              </a:spcBef>
              <a:spcAft>
                <a:spcPts val="0"/>
              </a:spcAft>
              <a:buClr>
                <a:schemeClr val="accent1"/>
              </a:buClr>
              <a:buSzPts val="1400"/>
              <a:buFont typeface="Noto Sans Symbols"/>
              <a:buChar char="○"/>
              <a:defRPr/>
            </a:lvl5pPr>
            <a:lvl6pPr indent="-317500" lvl="5" marL="2743200" algn="l">
              <a:lnSpc>
                <a:spcPct val="100000"/>
              </a:lnSpc>
              <a:spcBef>
                <a:spcPts val="280"/>
              </a:spcBef>
              <a:spcAft>
                <a:spcPts val="0"/>
              </a:spcAft>
              <a:buClr>
                <a:schemeClr val="accent1"/>
              </a:buClr>
              <a:buSzPts val="1400"/>
              <a:buFont typeface="Noto Sans Symbols"/>
              <a:buChar char="○"/>
              <a:defRPr/>
            </a:lvl6pPr>
            <a:lvl7pPr indent="-317500" lvl="6" marL="3200400" algn="l">
              <a:lnSpc>
                <a:spcPct val="100000"/>
              </a:lnSpc>
              <a:spcBef>
                <a:spcPts val="280"/>
              </a:spcBef>
              <a:spcAft>
                <a:spcPts val="0"/>
              </a:spcAft>
              <a:buClr>
                <a:schemeClr val="accent1"/>
              </a:buClr>
              <a:buSzPts val="1400"/>
              <a:buFont typeface="Noto Sans Symbols"/>
              <a:buChar char="○"/>
              <a:defRPr/>
            </a:lvl7pPr>
            <a:lvl8pPr indent="-317500" lvl="7" marL="3657600" algn="l">
              <a:lnSpc>
                <a:spcPct val="100000"/>
              </a:lnSpc>
              <a:spcBef>
                <a:spcPts val="280"/>
              </a:spcBef>
              <a:spcAft>
                <a:spcPts val="0"/>
              </a:spcAft>
              <a:buClr>
                <a:schemeClr val="accent1"/>
              </a:buClr>
              <a:buSzPts val="1400"/>
              <a:buFont typeface="Noto Sans Symbols"/>
              <a:buChar char="○"/>
              <a:defRPr/>
            </a:lvl8pPr>
            <a:lvl9pPr indent="-317500" lvl="8" marL="4114800" algn="l">
              <a:lnSpc>
                <a:spcPct val="100000"/>
              </a:lnSpc>
              <a:spcBef>
                <a:spcPts val="280"/>
              </a:spcBef>
              <a:spcAft>
                <a:spcPts val="0"/>
              </a:spcAft>
              <a:buClr>
                <a:schemeClr val="accent1"/>
              </a:buClr>
              <a:buSzPts val="1400"/>
              <a:buFont typeface="Noto Sans Symbols"/>
              <a:buChar char="○"/>
              <a:defRPr/>
            </a:lvl9pPr>
          </a:lstStyle>
          <a:p/>
        </p:txBody>
      </p:sp>
      <p:sp>
        <p:nvSpPr>
          <p:cNvPr id="2494" name="Google Shape;2494;p352"/>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495" name="Google Shape;2495;p352"/>
          <p:cNvSpPr txBox="1"/>
          <p:nvPr>
            <p:ph idx="11" type="ftr"/>
          </p:nvPr>
        </p:nvSpPr>
        <p:spPr>
          <a:xfrm>
            <a:off x="4641448" y="4389120"/>
            <a:ext cx="35022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496" name="Google Shape;2496;p352"/>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88900" lvl="0"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503" name="Shape 2503"/>
        <p:cNvGrpSpPr/>
        <p:nvPr/>
      </p:nvGrpSpPr>
      <p:grpSpPr>
        <a:xfrm>
          <a:off x="0" y="0"/>
          <a:ext cx="0" cy="0"/>
          <a:chOff x="0" y="0"/>
          <a:chExt cx="0" cy="0"/>
        </a:xfrm>
      </p:grpSpPr>
      <p:sp>
        <p:nvSpPr>
          <p:cNvPr id="2504" name="Google Shape;2504;p354"/>
          <p:cNvSpPr txBox="1"/>
          <p:nvPr>
            <p:ph type="title"/>
          </p:nvPr>
        </p:nvSpPr>
        <p:spPr>
          <a:xfrm>
            <a:off x="685800" y="457200"/>
            <a:ext cx="77724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2505" name="Google Shape;2505;p354"/>
          <p:cNvSpPr txBox="1"/>
          <p:nvPr>
            <p:ph idx="1" type="body"/>
          </p:nvPr>
        </p:nvSpPr>
        <p:spPr>
          <a:xfrm>
            <a:off x="685800" y="1485900"/>
            <a:ext cx="7772400" cy="308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dk1"/>
              </a:buClr>
              <a:buSzPts val="1400"/>
              <a:buFont typeface="Times New Roman"/>
              <a:buChar char="•"/>
              <a:defRPr/>
            </a:lvl1pPr>
            <a:lvl2pPr indent="-317500" lvl="1" marL="914400" algn="l">
              <a:lnSpc>
                <a:spcPct val="100000"/>
              </a:lnSpc>
              <a:spcBef>
                <a:spcPts val="560"/>
              </a:spcBef>
              <a:spcAft>
                <a:spcPts val="0"/>
              </a:spcAft>
              <a:buClr>
                <a:schemeClr val="dk1"/>
              </a:buClr>
              <a:buSzPts val="1400"/>
              <a:buFont typeface="Times New Roman"/>
              <a:buChar char="–"/>
              <a:defRPr/>
            </a:lvl2pPr>
            <a:lvl3pPr indent="-317500" lvl="2" marL="1371600" algn="l">
              <a:lnSpc>
                <a:spcPct val="100000"/>
              </a:lnSpc>
              <a:spcBef>
                <a:spcPts val="480"/>
              </a:spcBef>
              <a:spcAft>
                <a:spcPts val="0"/>
              </a:spcAft>
              <a:buClr>
                <a:schemeClr val="dk1"/>
              </a:buClr>
              <a:buSzPts val="1400"/>
              <a:buFont typeface="Times New Roman"/>
              <a:buChar char="•"/>
              <a:defRPr/>
            </a:lvl3pPr>
            <a:lvl4pPr indent="-317500" lvl="3" marL="1828800" algn="l">
              <a:lnSpc>
                <a:spcPct val="100000"/>
              </a:lnSpc>
              <a:spcBef>
                <a:spcPts val="400"/>
              </a:spcBef>
              <a:spcAft>
                <a:spcPts val="0"/>
              </a:spcAft>
              <a:buClr>
                <a:schemeClr val="dk1"/>
              </a:buClr>
              <a:buSzPts val="1400"/>
              <a:buFont typeface="Times New Roman"/>
              <a:buChar char="–"/>
              <a:defRPr/>
            </a:lvl4pPr>
            <a:lvl5pPr indent="-317500" lvl="4" marL="2286000" algn="l">
              <a:lnSpc>
                <a:spcPct val="100000"/>
              </a:lnSpc>
              <a:spcBef>
                <a:spcPts val="400"/>
              </a:spcBef>
              <a:spcAft>
                <a:spcPts val="0"/>
              </a:spcAft>
              <a:buClr>
                <a:schemeClr val="dk1"/>
              </a:buClr>
              <a:buSzPts val="1400"/>
              <a:buFont typeface="Times New Roman"/>
              <a:buChar char="»"/>
              <a:defRPr/>
            </a:lvl5pPr>
            <a:lvl6pPr indent="-317500" lvl="5" marL="2743200" algn="l">
              <a:lnSpc>
                <a:spcPct val="100000"/>
              </a:lnSpc>
              <a:spcBef>
                <a:spcPts val="400"/>
              </a:spcBef>
              <a:spcAft>
                <a:spcPts val="0"/>
              </a:spcAft>
              <a:buClr>
                <a:schemeClr val="dk1"/>
              </a:buClr>
              <a:buSzPts val="1400"/>
              <a:buFont typeface="Times New Roman"/>
              <a:buChar char="»"/>
              <a:defRPr/>
            </a:lvl6pPr>
            <a:lvl7pPr indent="-317500" lvl="6" marL="3200400" algn="l">
              <a:lnSpc>
                <a:spcPct val="100000"/>
              </a:lnSpc>
              <a:spcBef>
                <a:spcPts val="400"/>
              </a:spcBef>
              <a:spcAft>
                <a:spcPts val="0"/>
              </a:spcAft>
              <a:buClr>
                <a:schemeClr val="dk1"/>
              </a:buClr>
              <a:buSzPts val="1400"/>
              <a:buFont typeface="Times New Roman"/>
              <a:buChar char="»"/>
              <a:defRPr/>
            </a:lvl7pPr>
            <a:lvl8pPr indent="-317500" lvl="7" marL="3657600" algn="l">
              <a:lnSpc>
                <a:spcPct val="100000"/>
              </a:lnSpc>
              <a:spcBef>
                <a:spcPts val="400"/>
              </a:spcBef>
              <a:spcAft>
                <a:spcPts val="0"/>
              </a:spcAft>
              <a:buClr>
                <a:schemeClr val="dk1"/>
              </a:buClr>
              <a:buSzPts val="1400"/>
              <a:buFont typeface="Times New Roman"/>
              <a:buChar char="»"/>
              <a:defRPr/>
            </a:lvl8pPr>
            <a:lvl9pPr indent="-317500" lvl="8" marL="4114800" algn="l">
              <a:lnSpc>
                <a:spcPct val="100000"/>
              </a:lnSpc>
              <a:spcBef>
                <a:spcPts val="400"/>
              </a:spcBef>
              <a:spcAft>
                <a:spcPts val="0"/>
              </a:spcAft>
              <a:buClr>
                <a:schemeClr val="dk1"/>
              </a:buClr>
              <a:buSzPts val="1400"/>
              <a:buFont typeface="Times New Roman"/>
              <a:buChar char="»"/>
              <a:defRPr/>
            </a:lvl9pPr>
          </a:lstStyle>
          <a:p/>
        </p:txBody>
      </p:sp>
      <p:sp>
        <p:nvSpPr>
          <p:cNvPr id="2506" name="Google Shape;2506;p354"/>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07" name="Google Shape;2507;p354"/>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08" name="Google Shape;2508;p354"/>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509" name="Shape 2509"/>
        <p:cNvGrpSpPr/>
        <p:nvPr/>
      </p:nvGrpSpPr>
      <p:grpSpPr>
        <a:xfrm>
          <a:off x="0" y="0"/>
          <a:ext cx="0" cy="0"/>
          <a:chOff x="0" y="0"/>
          <a:chExt cx="0" cy="0"/>
        </a:xfrm>
      </p:grpSpPr>
      <p:sp>
        <p:nvSpPr>
          <p:cNvPr id="2510" name="Google Shape;2510;p355"/>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11" name="Google Shape;2511;p355"/>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12" name="Google Shape;2512;p355"/>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513" name="Shape 2513"/>
        <p:cNvGrpSpPr/>
        <p:nvPr/>
      </p:nvGrpSpPr>
      <p:grpSpPr>
        <a:xfrm>
          <a:off x="0" y="0"/>
          <a:ext cx="0" cy="0"/>
          <a:chOff x="0" y="0"/>
          <a:chExt cx="0" cy="0"/>
        </a:xfrm>
      </p:grpSpPr>
      <p:sp>
        <p:nvSpPr>
          <p:cNvPr id="2514" name="Google Shape;2514;p356"/>
          <p:cNvSpPr txBox="1"/>
          <p:nvPr>
            <p:ph type="ctrTitle"/>
          </p:nvPr>
        </p:nvSpPr>
        <p:spPr>
          <a:xfrm>
            <a:off x="685800" y="1597819"/>
            <a:ext cx="7772400" cy="11025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a:lvl1pPr>
            <a:lvl2pPr lvl="1" marR="0" algn="ctr">
              <a:lnSpc>
                <a:spcPct val="100000"/>
              </a:lnSpc>
              <a:spcBef>
                <a:spcPts val="0"/>
              </a:spcBef>
              <a:spcAft>
                <a:spcPts val="0"/>
              </a:spcAft>
              <a:buSzPts val="1400"/>
              <a:buChar char="○"/>
              <a:defRPr/>
            </a:lvl2pPr>
            <a:lvl3pPr lvl="2" marR="0" algn="ctr">
              <a:lnSpc>
                <a:spcPct val="100000"/>
              </a:lnSpc>
              <a:spcBef>
                <a:spcPts val="0"/>
              </a:spcBef>
              <a:spcAft>
                <a:spcPts val="0"/>
              </a:spcAft>
              <a:buSzPts val="1400"/>
              <a:buChar char="■"/>
              <a:defRPr/>
            </a:lvl3pPr>
            <a:lvl4pPr lvl="3" marR="0" algn="ctr">
              <a:lnSpc>
                <a:spcPct val="100000"/>
              </a:lnSpc>
              <a:spcBef>
                <a:spcPts val="0"/>
              </a:spcBef>
              <a:spcAft>
                <a:spcPts val="0"/>
              </a:spcAft>
              <a:buSzPts val="1400"/>
              <a:buChar char="●"/>
              <a:defRPr/>
            </a:lvl4pPr>
            <a:lvl5pPr lvl="4" marR="0" algn="ctr">
              <a:lnSpc>
                <a:spcPct val="100000"/>
              </a:lnSpc>
              <a:spcBef>
                <a:spcPts val="0"/>
              </a:spcBef>
              <a:spcAft>
                <a:spcPts val="0"/>
              </a:spcAft>
              <a:buSzPts val="1400"/>
              <a:buChar char="○"/>
              <a:defRPr/>
            </a:lvl5pPr>
            <a:lvl6pPr lvl="5" marR="0" algn="ctr">
              <a:lnSpc>
                <a:spcPct val="100000"/>
              </a:lnSpc>
              <a:spcBef>
                <a:spcPts val="0"/>
              </a:spcBef>
              <a:spcAft>
                <a:spcPts val="0"/>
              </a:spcAft>
              <a:buSzPts val="1400"/>
              <a:buChar char="■"/>
              <a:defRPr/>
            </a:lvl6pPr>
            <a:lvl7pPr lvl="6" marR="0" algn="ctr">
              <a:lnSpc>
                <a:spcPct val="100000"/>
              </a:lnSpc>
              <a:spcBef>
                <a:spcPts val="0"/>
              </a:spcBef>
              <a:spcAft>
                <a:spcPts val="0"/>
              </a:spcAft>
              <a:buSzPts val="1400"/>
              <a:buChar char="●"/>
              <a:defRPr/>
            </a:lvl7pPr>
            <a:lvl8pPr lvl="7" marR="0" algn="ctr">
              <a:lnSpc>
                <a:spcPct val="100000"/>
              </a:lnSpc>
              <a:spcBef>
                <a:spcPts val="0"/>
              </a:spcBef>
              <a:spcAft>
                <a:spcPts val="0"/>
              </a:spcAft>
              <a:buSzPts val="1400"/>
              <a:buChar char="○"/>
              <a:defRPr/>
            </a:lvl8pPr>
            <a:lvl9pPr lvl="8" marR="0" algn="ctr">
              <a:lnSpc>
                <a:spcPct val="100000"/>
              </a:lnSpc>
              <a:spcBef>
                <a:spcPts val="0"/>
              </a:spcBef>
              <a:spcAft>
                <a:spcPts val="0"/>
              </a:spcAft>
              <a:buSzPts val="1400"/>
              <a:buChar char="■"/>
              <a:defRPr/>
            </a:lvl9pPr>
          </a:lstStyle>
          <a:p/>
        </p:txBody>
      </p:sp>
      <p:sp>
        <p:nvSpPr>
          <p:cNvPr id="2515" name="Google Shape;2515;p356"/>
          <p:cNvSpPr txBox="1"/>
          <p:nvPr>
            <p:ph idx="1" type="subTitle"/>
          </p:nvPr>
        </p:nvSpPr>
        <p:spPr>
          <a:xfrm>
            <a:off x="1371600" y="2914650"/>
            <a:ext cx="6400800" cy="13146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640"/>
              </a:spcBef>
              <a:spcAft>
                <a:spcPts val="0"/>
              </a:spcAft>
              <a:buClr>
                <a:schemeClr val="dk1"/>
              </a:buClr>
              <a:buSzPts val="1400"/>
              <a:buFont typeface="Times New Roman"/>
              <a:buNone/>
              <a:defRPr/>
            </a:lvl1pPr>
            <a:lvl2pPr lvl="1" marR="0" algn="ctr">
              <a:lnSpc>
                <a:spcPct val="100000"/>
              </a:lnSpc>
              <a:spcBef>
                <a:spcPts val="560"/>
              </a:spcBef>
              <a:spcAft>
                <a:spcPts val="0"/>
              </a:spcAft>
              <a:buClr>
                <a:schemeClr val="dk1"/>
              </a:buClr>
              <a:buSzPts val="1400"/>
              <a:buFont typeface="Times New Roman"/>
              <a:buNone/>
              <a:defRPr/>
            </a:lvl2pPr>
            <a:lvl3pPr lvl="2" marR="0" algn="ctr">
              <a:lnSpc>
                <a:spcPct val="100000"/>
              </a:lnSpc>
              <a:spcBef>
                <a:spcPts val="480"/>
              </a:spcBef>
              <a:spcAft>
                <a:spcPts val="0"/>
              </a:spcAft>
              <a:buClr>
                <a:schemeClr val="dk1"/>
              </a:buClr>
              <a:buSzPts val="1400"/>
              <a:buFont typeface="Times New Roman"/>
              <a:buNone/>
              <a:defRPr/>
            </a:lvl3pPr>
            <a:lvl4pPr lvl="3" marR="0" algn="ctr">
              <a:lnSpc>
                <a:spcPct val="100000"/>
              </a:lnSpc>
              <a:spcBef>
                <a:spcPts val="400"/>
              </a:spcBef>
              <a:spcAft>
                <a:spcPts val="0"/>
              </a:spcAft>
              <a:buClr>
                <a:schemeClr val="dk1"/>
              </a:buClr>
              <a:buSzPts val="1400"/>
              <a:buFont typeface="Times New Roman"/>
              <a:buNone/>
              <a:defRPr/>
            </a:lvl4pPr>
            <a:lvl5pPr lvl="4" marR="0" algn="ctr">
              <a:lnSpc>
                <a:spcPct val="100000"/>
              </a:lnSpc>
              <a:spcBef>
                <a:spcPts val="400"/>
              </a:spcBef>
              <a:spcAft>
                <a:spcPts val="0"/>
              </a:spcAft>
              <a:buClr>
                <a:schemeClr val="dk1"/>
              </a:buClr>
              <a:buSzPts val="1400"/>
              <a:buFont typeface="Times New Roman"/>
              <a:buNone/>
              <a:defRPr/>
            </a:lvl5pPr>
            <a:lvl6pPr lvl="5" marR="0" algn="ctr">
              <a:lnSpc>
                <a:spcPct val="100000"/>
              </a:lnSpc>
              <a:spcBef>
                <a:spcPts val="400"/>
              </a:spcBef>
              <a:spcAft>
                <a:spcPts val="0"/>
              </a:spcAft>
              <a:buClr>
                <a:schemeClr val="dk1"/>
              </a:buClr>
              <a:buSzPts val="1400"/>
              <a:buFont typeface="Times New Roman"/>
              <a:buNone/>
              <a:defRPr/>
            </a:lvl6pPr>
            <a:lvl7pPr lvl="6" marR="0" algn="ctr">
              <a:lnSpc>
                <a:spcPct val="100000"/>
              </a:lnSpc>
              <a:spcBef>
                <a:spcPts val="400"/>
              </a:spcBef>
              <a:spcAft>
                <a:spcPts val="0"/>
              </a:spcAft>
              <a:buClr>
                <a:schemeClr val="dk1"/>
              </a:buClr>
              <a:buSzPts val="1400"/>
              <a:buFont typeface="Times New Roman"/>
              <a:buNone/>
              <a:defRPr/>
            </a:lvl7pPr>
            <a:lvl8pPr lvl="7" marR="0" algn="ctr">
              <a:lnSpc>
                <a:spcPct val="100000"/>
              </a:lnSpc>
              <a:spcBef>
                <a:spcPts val="400"/>
              </a:spcBef>
              <a:spcAft>
                <a:spcPts val="0"/>
              </a:spcAft>
              <a:buClr>
                <a:schemeClr val="dk1"/>
              </a:buClr>
              <a:buSzPts val="1400"/>
              <a:buFont typeface="Times New Roman"/>
              <a:buNone/>
              <a:defRPr/>
            </a:lvl8pPr>
            <a:lvl9pPr lvl="8" marR="0" algn="ctr">
              <a:lnSpc>
                <a:spcPct val="100000"/>
              </a:lnSpc>
              <a:spcBef>
                <a:spcPts val="400"/>
              </a:spcBef>
              <a:spcAft>
                <a:spcPts val="0"/>
              </a:spcAft>
              <a:buClr>
                <a:schemeClr val="dk1"/>
              </a:buClr>
              <a:buSzPts val="1400"/>
              <a:buFont typeface="Times New Roman"/>
              <a:buNone/>
              <a:defRPr/>
            </a:lvl9pPr>
          </a:lstStyle>
          <a:p/>
        </p:txBody>
      </p:sp>
      <p:sp>
        <p:nvSpPr>
          <p:cNvPr id="2516" name="Google Shape;2516;p356"/>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17" name="Google Shape;2517;p356"/>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18" name="Google Shape;2518;p356"/>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519" name="Shape 2519"/>
        <p:cNvGrpSpPr/>
        <p:nvPr/>
      </p:nvGrpSpPr>
      <p:grpSpPr>
        <a:xfrm>
          <a:off x="0" y="0"/>
          <a:ext cx="0" cy="0"/>
          <a:chOff x="0" y="0"/>
          <a:chExt cx="0" cy="0"/>
        </a:xfrm>
      </p:grpSpPr>
      <p:sp>
        <p:nvSpPr>
          <p:cNvPr id="2520" name="Google Shape;2520;p357"/>
          <p:cNvSpPr txBox="1"/>
          <p:nvPr>
            <p:ph type="title"/>
          </p:nvPr>
        </p:nvSpPr>
        <p:spPr>
          <a:xfrm>
            <a:off x="722313" y="3305175"/>
            <a:ext cx="7772400" cy="1021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2521" name="Google Shape;2521;p357"/>
          <p:cNvSpPr txBox="1"/>
          <p:nvPr>
            <p:ph idx="1" type="body"/>
          </p:nvPr>
        </p:nvSpPr>
        <p:spPr>
          <a:xfrm>
            <a:off x="722313" y="2180035"/>
            <a:ext cx="7772400" cy="11253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SzPts val="1400"/>
              <a:buFont typeface="Times New Roman"/>
              <a:buNone/>
              <a:defRPr/>
            </a:lvl1pPr>
            <a:lvl2pPr indent="-228600" lvl="1" marL="914400" algn="l">
              <a:lnSpc>
                <a:spcPct val="100000"/>
              </a:lnSpc>
              <a:spcBef>
                <a:spcPts val="560"/>
              </a:spcBef>
              <a:spcAft>
                <a:spcPts val="0"/>
              </a:spcAft>
              <a:buSzPts val="1400"/>
              <a:buFont typeface="Times New Roman"/>
              <a:buNone/>
              <a:defRPr/>
            </a:lvl2pPr>
            <a:lvl3pPr indent="-228600" lvl="2" marL="1371600" algn="l">
              <a:lnSpc>
                <a:spcPct val="100000"/>
              </a:lnSpc>
              <a:spcBef>
                <a:spcPts val="480"/>
              </a:spcBef>
              <a:spcAft>
                <a:spcPts val="0"/>
              </a:spcAft>
              <a:buSzPts val="1400"/>
              <a:buFont typeface="Times New Roman"/>
              <a:buNone/>
              <a:defRPr/>
            </a:lvl3pPr>
            <a:lvl4pPr indent="-228600" lvl="3" marL="1828800" algn="l">
              <a:lnSpc>
                <a:spcPct val="100000"/>
              </a:lnSpc>
              <a:spcBef>
                <a:spcPts val="400"/>
              </a:spcBef>
              <a:spcAft>
                <a:spcPts val="0"/>
              </a:spcAft>
              <a:buSzPts val="1400"/>
              <a:buFont typeface="Times New Roman"/>
              <a:buNone/>
              <a:defRPr/>
            </a:lvl4pPr>
            <a:lvl5pPr indent="-228600" lvl="4" marL="2286000" algn="l">
              <a:lnSpc>
                <a:spcPct val="100000"/>
              </a:lnSpc>
              <a:spcBef>
                <a:spcPts val="400"/>
              </a:spcBef>
              <a:spcAft>
                <a:spcPts val="0"/>
              </a:spcAft>
              <a:buSzPts val="1400"/>
              <a:buFont typeface="Times New Roman"/>
              <a:buNone/>
              <a:defRPr/>
            </a:lvl5pPr>
            <a:lvl6pPr indent="-228600" lvl="5" marL="2743200" algn="l">
              <a:lnSpc>
                <a:spcPct val="100000"/>
              </a:lnSpc>
              <a:spcBef>
                <a:spcPts val="400"/>
              </a:spcBef>
              <a:spcAft>
                <a:spcPts val="0"/>
              </a:spcAft>
              <a:buSzPts val="1400"/>
              <a:buFont typeface="Times New Roman"/>
              <a:buNone/>
              <a:defRPr/>
            </a:lvl6pPr>
            <a:lvl7pPr indent="-228600" lvl="6" marL="3200400" algn="l">
              <a:lnSpc>
                <a:spcPct val="100000"/>
              </a:lnSpc>
              <a:spcBef>
                <a:spcPts val="400"/>
              </a:spcBef>
              <a:spcAft>
                <a:spcPts val="0"/>
              </a:spcAft>
              <a:buSzPts val="1400"/>
              <a:buFont typeface="Times New Roman"/>
              <a:buNone/>
              <a:defRPr/>
            </a:lvl7pPr>
            <a:lvl8pPr indent="-228600" lvl="7" marL="3657600" algn="l">
              <a:lnSpc>
                <a:spcPct val="100000"/>
              </a:lnSpc>
              <a:spcBef>
                <a:spcPts val="400"/>
              </a:spcBef>
              <a:spcAft>
                <a:spcPts val="0"/>
              </a:spcAft>
              <a:buSzPts val="1400"/>
              <a:buFont typeface="Times New Roman"/>
              <a:buNone/>
              <a:defRPr/>
            </a:lvl8pPr>
            <a:lvl9pPr indent="-228600" lvl="8" marL="4114800" algn="l">
              <a:lnSpc>
                <a:spcPct val="100000"/>
              </a:lnSpc>
              <a:spcBef>
                <a:spcPts val="400"/>
              </a:spcBef>
              <a:spcAft>
                <a:spcPts val="0"/>
              </a:spcAft>
              <a:buSzPts val="1400"/>
              <a:buFont typeface="Times New Roman"/>
              <a:buNone/>
              <a:defRPr/>
            </a:lvl9pPr>
          </a:lstStyle>
          <a:p/>
        </p:txBody>
      </p:sp>
      <p:sp>
        <p:nvSpPr>
          <p:cNvPr id="2522" name="Google Shape;2522;p357"/>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23" name="Google Shape;2523;p357"/>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24" name="Google Shape;2524;p357"/>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525" name="Shape 2525"/>
        <p:cNvGrpSpPr/>
        <p:nvPr/>
      </p:nvGrpSpPr>
      <p:grpSpPr>
        <a:xfrm>
          <a:off x="0" y="0"/>
          <a:ext cx="0" cy="0"/>
          <a:chOff x="0" y="0"/>
          <a:chExt cx="0" cy="0"/>
        </a:xfrm>
      </p:grpSpPr>
      <p:sp>
        <p:nvSpPr>
          <p:cNvPr id="2526" name="Google Shape;2526;p358"/>
          <p:cNvSpPr txBox="1"/>
          <p:nvPr>
            <p:ph type="title"/>
          </p:nvPr>
        </p:nvSpPr>
        <p:spPr>
          <a:xfrm>
            <a:off x="685800" y="457200"/>
            <a:ext cx="77724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2527" name="Google Shape;2527;p358"/>
          <p:cNvSpPr txBox="1"/>
          <p:nvPr>
            <p:ph idx="1" type="body"/>
          </p:nvPr>
        </p:nvSpPr>
        <p:spPr>
          <a:xfrm>
            <a:off x="685800" y="1485900"/>
            <a:ext cx="3810000" cy="308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a:lvl1pPr>
            <a:lvl2pPr indent="-317500" lvl="1" marL="914400" algn="l">
              <a:lnSpc>
                <a:spcPct val="100000"/>
              </a:lnSpc>
              <a:spcBef>
                <a:spcPts val="56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
        <p:nvSpPr>
          <p:cNvPr id="2528" name="Google Shape;2528;p358"/>
          <p:cNvSpPr txBox="1"/>
          <p:nvPr>
            <p:ph idx="2" type="body"/>
          </p:nvPr>
        </p:nvSpPr>
        <p:spPr>
          <a:xfrm>
            <a:off x="4648200" y="1485900"/>
            <a:ext cx="3810000" cy="308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a:lvl1pPr>
            <a:lvl2pPr indent="-317500" lvl="1" marL="914400" algn="l">
              <a:lnSpc>
                <a:spcPct val="100000"/>
              </a:lnSpc>
              <a:spcBef>
                <a:spcPts val="56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
        <p:nvSpPr>
          <p:cNvPr id="2529" name="Google Shape;2529;p358"/>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30" name="Google Shape;2530;p358"/>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31" name="Google Shape;2531;p358"/>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532" name="Shape 2532"/>
        <p:cNvGrpSpPr/>
        <p:nvPr/>
      </p:nvGrpSpPr>
      <p:grpSpPr>
        <a:xfrm>
          <a:off x="0" y="0"/>
          <a:ext cx="0" cy="0"/>
          <a:chOff x="0" y="0"/>
          <a:chExt cx="0" cy="0"/>
        </a:xfrm>
      </p:grpSpPr>
      <p:sp>
        <p:nvSpPr>
          <p:cNvPr id="2533" name="Google Shape;2533;p359"/>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2534" name="Google Shape;2534;p359"/>
          <p:cNvSpPr txBox="1"/>
          <p:nvPr>
            <p:ph idx="1" type="body"/>
          </p:nvPr>
        </p:nvSpPr>
        <p:spPr>
          <a:xfrm>
            <a:off x="457200" y="1151335"/>
            <a:ext cx="4040100" cy="4800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SzPts val="1400"/>
              <a:buFont typeface="Times New Roman"/>
              <a:buNone/>
              <a:defRPr/>
            </a:lvl1pPr>
            <a:lvl2pPr indent="-228600" lvl="1" marL="914400" algn="l">
              <a:lnSpc>
                <a:spcPct val="100000"/>
              </a:lnSpc>
              <a:spcBef>
                <a:spcPts val="560"/>
              </a:spcBef>
              <a:spcAft>
                <a:spcPts val="0"/>
              </a:spcAft>
              <a:buSzPts val="1400"/>
              <a:buFont typeface="Times New Roman"/>
              <a:buNone/>
              <a:defRPr/>
            </a:lvl2pPr>
            <a:lvl3pPr indent="-228600" lvl="2" marL="1371600" algn="l">
              <a:lnSpc>
                <a:spcPct val="100000"/>
              </a:lnSpc>
              <a:spcBef>
                <a:spcPts val="480"/>
              </a:spcBef>
              <a:spcAft>
                <a:spcPts val="0"/>
              </a:spcAft>
              <a:buSzPts val="1400"/>
              <a:buFont typeface="Times New Roman"/>
              <a:buNone/>
              <a:defRPr/>
            </a:lvl3pPr>
            <a:lvl4pPr indent="-228600" lvl="3" marL="1828800" algn="l">
              <a:lnSpc>
                <a:spcPct val="100000"/>
              </a:lnSpc>
              <a:spcBef>
                <a:spcPts val="400"/>
              </a:spcBef>
              <a:spcAft>
                <a:spcPts val="0"/>
              </a:spcAft>
              <a:buSzPts val="1400"/>
              <a:buFont typeface="Times New Roman"/>
              <a:buNone/>
              <a:defRPr/>
            </a:lvl4pPr>
            <a:lvl5pPr indent="-228600" lvl="4" marL="2286000" algn="l">
              <a:lnSpc>
                <a:spcPct val="100000"/>
              </a:lnSpc>
              <a:spcBef>
                <a:spcPts val="400"/>
              </a:spcBef>
              <a:spcAft>
                <a:spcPts val="0"/>
              </a:spcAft>
              <a:buSzPts val="1400"/>
              <a:buFont typeface="Times New Roman"/>
              <a:buNone/>
              <a:defRPr/>
            </a:lvl5pPr>
            <a:lvl6pPr indent="-228600" lvl="5" marL="2743200" algn="l">
              <a:lnSpc>
                <a:spcPct val="100000"/>
              </a:lnSpc>
              <a:spcBef>
                <a:spcPts val="400"/>
              </a:spcBef>
              <a:spcAft>
                <a:spcPts val="0"/>
              </a:spcAft>
              <a:buSzPts val="1400"/>
              <a:buFont typeface="Times New Roman"/>
              <a:buNone/>
              <a:defRPr/>
            </a:lvl6pPr>
            <a:lvl7pPr indent="-228600" lvl="6" marL="3200400" algn="l">
              <a:lnSpc>
                <a:spcPct val="100000"/>
              </a:lnSpc>
              <a:spcBef>
                <a:spcPts val="400"/>
              </a:spcBef>
              <a:spcAft>
                <a:spcPts val="0"/>
              </a:spcAft>
              <a:buSzPts val="1400"/>
              <a:buFont typeface="Times New Roman"/>
              <a:buNone/>
              <a:defRPr/>
            </a:lvl7pPr>
            <a:lvl8pPr indent="-228600" lvl="7" marL="3657600" algn="l">
              <a:lnSpc>
                <a:spcPct val="100000"/>
              </a:lnSpc>
              <a:spcBef>
                <a:spcPts val="400"/>
              </a:spcBef>
              <a:spcAft>
                <a:spcPts val="0"/>
              </a:spcAft>
              <a:buSzPts val="1400"/>
              <a:buFont typeface="Times New Roman"/>
              <a:buNone/>
              <a:defRPr/>
            </a:lvl8pPr>
            <a:lvl9pPr indent="-228600" lvl="8" marL="4114800" algn="l">
              <a:lnSpc>
                <a:spcPct val="100000"/>
              </a:lnSpc>
              <a:spcBef>
                <a:spcPts val="400"/>
              </a:spcBef>
              <a:spcAft>
                <a:spcPts val="0"/>
              </a:spcAft>
              <a:buSzPts val="1400"/>
              <a:buFont typeface="Times New Roman"/>
              <a:buNone/>
              <a:defRPr/>
            </a:lvl9pPr>
          </a:lstStyle>
          <a:p/>
        </p:txBody>
      </p:sp>
      <p:sp>
        <p:nvSpPr>
          <p:cNvPr id="2535" name="Google Shape;2535;p359"/>
          <p:cNvSpPr txBox="1"/>
          <p:nvPr>
            <p:ph idx="2" type="body"/>
          </p:nvPr>
        </p:nvSpPr>
        <p:spPr>
          <a:xfrm>
            <a:off x="457200" y="1631156"/>
            <a:ext cx="4040100" cy="2963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a:lvl1pPr>
            <a:lvl2pPr indent="-317500" lvl="1" marL="914400" algn="l">
              <a:lnSpc>
                <a:spcPct val="100000"/>
              </a:lnSpc>
              <a:spcBef>
                <a:spcPts val="56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
        <p:nvSpPr>
          <p:cNvPr id="2536" name="Google Shape;2536;p359"/>
          <p:cNvSpPr txBox="1"/>
          <p:nvPr>
            <p:ph idx="3" type="body"/>
          </p:nvPr>
        </p:nvSpPr>
        <p:spPr>
          <a:xfrm>
            <a:off x="4645025" y="1151335"/>
            <a:ext cx="4041900" cy="4800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SzPts val="1400"/>
              <a:buFont typeface="Times New Roman"/>
              <a:buNone/>
              <a:defRPr/>
            </a:lvl1pPr>
            <a:lvl2pPr indent="-228600" lvl="1" marL="914400" algn="l">
              <a:lnSpc>
                <a:spcPct val="100000"/>
              </a:lnSpc>
              <a:spcBef>
                <a:spcPts val="560"/>
              </a:spcBef>
              <a:spcAft>
                <a:spcPts val="0"/>
              </a:spcAft>
              <a:buSzPts val="1400"/>
              <a:buFont typeface="Times New Roman"/>
              <a:buNone/>
              <a:defRPr/>
            </a:lvl2pPr>
            <a:lvl3pPr indent="-228600" lvl="2" marL="1371600" algn="l">
              <a:lnSpc>
                <a:spcPct val="100000"/>
              </a:lnSpc>
              <a:spcBef>
                <a:spcPts val="480"/>
              </a:spcBef>
              <a:spcAft>
                <a:spcPts val="0"/>
              </a:spcAft>
              <a:buSzPts val="1400"/>
              <a:buFont typeface="Times New Roman"/>
              <a:buNone/>
              <a:defRPr/>
            </a:lvl3pPr>
            <a:lvl4pPr indent="-228600" lvl="3" marL="1828800" algn="l">
              <a:lnSpc>
                <a:spcPct val="100000"/>
              </a:lnSpc>
              <a:spcBef>
                <a:spcPts val="400"/>
              </a:spcBef>
              <a:spcAft>
                <a:spcPts val="0"/>
              </a:spcAft>
              <a:buSzPts val="1400"/>
              <a:buFont typeface="Times New Roman"/>
              <a:buNone/>
              <a:defRPr/>
            </a:lvl4pPr>
            <a:lvl5pPr indent="-228600" lvl="4" marL="2286000" algn="l">
              <a:lnSpc>
                <a:spcPct val="100000"/>
              </a:lnSpc>
              <a:spcBef>
                <a:spcPts val="400"/>
              </a:spcBef>
              <a:spcAft>
                <a:spcPts val="0"/>
              </a:spcAft>
              <a:buSzPts val="1400"/>
              <a:buFont typeface="Times New Roman"/>
              <a:buNone/>
              <a:defRPr/>
            </a:lvl5pPr>
            <a:lvl6pPr indent="-228600" lvl="5" marL="2743200" algn="l">
              <a:lnSpc>
                <a:spcPct val="100000"/>
              </a:lnSpc>
              <a:spcBef>
                <a:spcPts val="400"/>
              </a:spcBef>
              <a:spcAft>
                <a:spcPts val="0"/>
              </a:spcAft>
              <a:buSzPts val="1400"/>
              <a:buFont typeface="Times New Roman"/>
              <a:buNone/>
              <a:defRPr/>
            </a:lvl6pPr>
            <a:lvl7pPr indent="-228600" lvl="6" marL="3200400" algn="l">
              <a:lnSpc>
                <a:spcPct val="100000"/>
              </a:lnSpc>
              <a:spcBef>
                <a:spcPts val="400"/>
              </a:spcBef>
              <a:spcAft>
                <a:spcPts val="0"/>
              </a:spcAft>
              <a:buSzPts val="1400"/>
              <a:buFont typeface="Times New Roman"/>
              <a:buNone/>
              <a:defRPr/>
            </a:lvl7pPr>
            <a:lvl8pPr indent="-228600" lvl="7" marL="3657600" algn="l">
              <a:lnSpc>
                <a:spcPct val="100000"/>
              </a:lnSpc>
              <a:spcBef>
                <a:spcPts val="400"/>
              </a:spcBef>
              <a:spcAft>
                <a:spcPts val="0"/>
              </a:spcAft>
              <a:buSzPts val="1400"/>
              <a:buFont typeface="Times New Roman"/>
              <a:buNone/>
              <a:defRPr/>
            </a:lvl8pPr>
            <a:lvl9pPr indent="-228600" lvl="8" marL="4114800" algn="l">
              <a:lnSpc>
                <a:spcPct val="100000"/>
              </a:lnSpc>
              <a:spcBef>
                <a:spcPts val="400"/>
              </a:spcBef>
              <a:spcAft>
                <a:spcPts val="0"/>
              </a:spcAft>
              <a:buSzPts val="1400"/>
              <a:buFont typeface="Times New Roman"/>
              <a:buNone/>
              <a:defRPr/>
            </a:lvl9pPr>
          </a:lstStyle>
          <a:p/>
        </p:txBody>
      </p:sp>
      <p:sp>
        <p:nvSpPr>
          <p:cNvPr id="2537" name="Google Shape;2537;p359"/>
          <p:cNvSpPr txBox="1"/>
          <p:nvPr>
            <p:ph idx="4" type="body"/>
          </p:nvPr>
        </p:nvSpPr>
        <p:spPr>
          <a:xfrm>
            <a:off x="4645025" y="1631156"/>
            <a:ext cx="4041900" cy="2963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a:lvl1pPr>
            <a:lvl2pPr indent="-317500" lvl="1" marL="914400" algn="l">
              <a:lnSpc>
                <a:spcPct val="100000"/>
              </a:lnSpc>
              <a:spcBef>
                <a:spcPts val="56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
        <p:nvSpPr>
          <p:cNvPr id="2538" name="Google Shape;2538;p359"/>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39" name="Google Shape;2539;p359"/>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40" name="Google Shape;2540;p359"/>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Custom Layout">
  <p:cSld name="8_Custom Layout">
    <p:spTree>
      <p:nvGrpSpPr>
        <p:cNvPr id="236" name="Shape 236"/>
        <p:cNvGrpSpPr/>
        <p:nvPr/>
      </p:nvGrpSpPr>
      <p:grpSpPr>
        <a:xfrm>
          <a:off x="0" y="0"/>
          <a:ext cx="0" cy="0"/>
          <a:chOff x="0" y="0"/>
          <a:chExt cx="0" cy="0"/>
        </a:xfrm>
      </p:grpSpPr>
      <p:sp>
        <p:nvSpPr>
          <p:cNvPr id="237" name="Google Shape;237;p35"/>
          <p:cNvSpPr txBox="1"/>
          <p:nvPr>
            <p:ph idx="1"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38" name="Google Shape;238;p35"/>
          <p:cNvSpPr txBox="1"/>
          <p:nvPr>
            <p:ph idx="2"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239" name="Google Shape;239;p35"/>
          <p:cNvSpPr/>
          <p:nvPr>
            <p:ph idx="3" type="pic"/>
          </p:nvPr>
        </p:nvSpPr>
        <p:spPr>
          <a:xfrm>
            <a:off x="457200" y="771524"/>
            <a:ext cx="2650200" cy="1883700"/>
          </a:xfrm>
          <a:prstGeom prst="rect">
            <a:avLst/>
          </a:prstGeom>
          <a:noFill/>
          <a:ln>
            <a:noFill/>
          </a:ln>
        </p:spPr>
      </p:sp>
      <p:sp>
        <p:nvSpPr>
          <p:cNvPr id="240" name="Google Shape;240;p35"/>
          <p:cNvSpPr/>
          <p:nvPr>
            <p:ph idx="4" type="pic"/>
          </p:nvPr>
        </p:nvSpPr>
        <p:spPr>
          <a:xfrm>
            <a:off x="3245003" y="772006"/>
            <a:ext cx="2650200" cy="1883700"/>
          </a:xfrm>
          <a:prstGeom prst="rect">
            <a:avLst/>
          </a:prstGeom>
          <a:noFill/>
          <a:ln>
            <a:noFill/>
          </a:ln>
        </p:spPr>
      </p:sp>
      <p:sp>
        <p:nvSpPr>
          <p:cNvPr id="241" name="Google Shape;241;p35"/>
          <p:cNvSpPr/>
          <p:nvPr>
            <p:ph idx="5" type="pic"/>
          </p:nvPr>
        </p:nvSpPr>
        <p:spPr>
          <a:xfrm>
            <a:off x="6036628" y="772032"/>
            <a:ext cx="2650200" cy="1883700"/>
          </a:xfrm>
          <a:prstGeom prst="rect">
            <a:avLst/>
          </a:prstGeom>
          <a:noFill/>
          <a:ln>
            <a:noFill/>
          </a:ln>
        </p:spPr>
      </p:sp>
      <p:sp>
        <p:nvSpPr>
          <p:cNvPr id="242" name="Google Shape;242;p35"/>
          <p:cNvSpPr/>
          <p:nvPr/>
        </p:nvSpPr>
        <p:spPr>
          <a:xfrm>
            <a:off x="454731" y="2655125"/>
            <a:ext cx="2655900" cy="20586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zh-CN" sz="1800" u="none" cap="none" strike="noStrike">
                <a:solidFill>
                  <a:schemeClr val="lt1"/>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243" name="Google Shape;243;p35"/>
          <p:cNvSpPr txBox="1"/>
          <p:nvPr>
            <p:ph idx="6" type="body"/>
          </p:nvPr>
        </p:nvSpPr>
        <p:spPr>
          <a:xfrm>
            <a:off x="524234" y="2776319"/>
            <a:ext cx="25065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lt1"/>
              </a:buClr>
              <a:buSzPts val="2000"/>
              <a:buFont typeface="Arial"/>
              <a:buNone/>
              <a:defRPr b="1" i="0" sz="2000" u="none" cap="none" strike="noStrike">
                <a:solidFill>
                  <a:schemeClr val="lt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44" name="Google Shape;244;p35"/>
          <p:cNvSpPr txBox="1"/>
          <p:nvPr>
            <p:ph idx="7" type="body"/>
          </p:nvPr>
        </p:nvSpPr>
        <p:spPr>
          <a:xfrm>
            <a:off x="524233" y="3033373"/>
            <a:ext cx="2506500" cy="15894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245" name="Google Shape;245;p35"/>
          <p:cNvSpPr/>
          <p:nvPr/>
        </p:nvSpPr>
        <p:spPr>
          <a:xfrm>
            <a:off x="3242534" y="2655125"/>
            <a:ext cx="2655900" cy="20586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zh-CN" sz="1800" u="none" cap="none" strike="noStrike">
                <a:solidFill>
                  <a:schemeClr val="lt1"/>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246" name="Google Shape;246;p35"/>
          <p:cNvSpPr txBox="1"/>
          <p:nvPr>
            <p:ph idx="8" type="body"/>
          </p:nvPr>
        </p:nvSpPr>
        <p:spPr>
          <a:xfrm>
            <a:off x="3312037" y="2776319"/>
            <a:ext cx="25065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lt1"/>
              </a:buClr>
              <a:buSzPts val="2000"/>
              <a:buFont typeface="Arial"/>
              <a:buNone/>
              <a:defRPr b="1" i="0" sz="2000" u="none" cap="none" strike="noStrike">
                <a:solidFill>
                  <a:schemeClr val="lt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47" name="Google Shape;247;p35"/>
          <p:cNvSpPr txBox="1"/>
          <p:nvPr>
            <p:ph idx="9" type="body"/>
          </p:nvPr>
        </p:nvSpPr>
        <p:spPr>
          <a:xfrm>
            <a:off x="3312036" y="3033373"/>
            <a:ext cx="2506500" cy="15894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248" name="Google Shape;248;p35"/>
          <p:cNvSpPr/>
          <p:nvPr/>
        </p:nvSpPr>
        <p:spPr>
          <a:xfrm>
            <a:off x="6030984" y="2655633"/>
            <a:ext cx="2655900" cy="20586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zh-CN" sz="1800" u="none" cap="none" strike="noStrike">
                <a:solidFill>
                  <a:schemeClr val="lt1"/>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249" name="Google Shape;249;p35"/>
          <p:cNvSpPr txBox="1"/>
          <p:nvPr>
            <p:ph idx="13" type="body"/>
          </p:nvPr>
        </p:nvSpPr>
        <p:spPr>
          <a:xfrm>
            <a:off x="6100487" y="2776826"/>
            <a:ext cx="25065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lt1"/>
              </a:buClr>
              <a:buSzPts val="2000"/>
              <a:buFont typeface="Arial"/>
              <a:buNone/>
              <a:defRPr b="1" i="0" sz="2000" u="none" cap="none" strike="noStrike">
                <a:solidFill>
                  <a:schemeClr val="lt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50" name="Google Shape;250;p35"/>
          <p:cNvSpPr txBox="1"/>
          <p:nvPr>
            <p:ph idx="14" type="body"/>
          </p:nvPr>
        </p:nvSpPr>
        <p:spPr>
          <a:xfrm>
            <a:off x="6100486" y="3033881"/>
            <a:ext cx="2506500" cy="15894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41" name="Shape 2541"/>
        <p:cNvGrpSpPr/>
        <p:nvPr/>
      </p:nvGrpSpPr>
      <p:grpSpPr>
        <a:xfrm>
          <a:off x="0" y="0"/>
          <a:ext cx="0" cy="0"/>
          <a:chOff x="0" y="0"/>
          <a:chExt cx="0" cy="0"/>
        </a:xfrm>
      </p:grpSpPr>
      <p:sp>
        <p:nvSpPr>
          <p:cNvPr id="2542" name="Google Shape;2542;p360"/>
          <p:cNvSpPr txBox="1"/>
          <p:nvPr>
            <p:ph type="title"/>
          </p:nvPr>
        </p:nvSpPr>
        <p:spPr>
          <a:xfrm>
            <a:off x="685800" y="457200"/>
            <a:ext cx="77724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2543" name="Google Shape;2543;p360"/>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44" name="Google Shape;2544;p360"/>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45" name="Google Shape;2545;p360"/>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546" name="Shape 2546"/>
        <p:cNvGrpSpPr/>
        <p:nvPr/>
      </p:nvGrpSpPr>
      <p:grpSpPr>
        <a:xfrm>
          <a:off x="0" y="0"/>
          <a:ext cx="0" cy="0"/>
          <a:chOff x="0" y="0"/>
          <a:chExt cx="0" cy="0"/>
        </a:xfrm>
      </p:grpSpPr>
      <p:sp>
        <p:nvSpPr>
          <p:cNvPr id="2547" name="Google Shape;2547;p361"/>
          <p:cNvSpPr txBox="1"/>
          <p:nvPr>
            <p:ph type="title"/>
          </p:nvPr>
        </p:nvSpPr>
        <p:spPr>
          <a:xfrm>
            <a:off x="457200" y="204788"/>
            <a:ext cx="3008400" cy="871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2548" name="Google Shape;2548;p361"/>
          <p:cNvSpPr txBox="1"/>
          <p:nvPr>
            <p:ph idx="1" type="body"/>
          </p:nvPr>
        </p:nvSpPr>
        <p:spPr>
          <a:xfrm>
            <a:off x="3575050" y="204788"/>
            <a:ext cx="5111700" cy="4389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a:lvl1pPr>
            <a:lvl2pPr indent="-317500" lvl="1" marL="914400" algn="l">
              <a:lnSpc>
                <a:spcPct val="100000"/>
              </a:lnSpc>
              <a:spcBef>
                <a:spcPts val="56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
        <p:nvSpPr>
          <p:cNvPr id="2549" name="Google Shape;2549;p361"/>
          <p:cNvSpPr txBox="1"/>
          <p:nvPr>
            <p:ph idx="2" type="body"/>
          </p:nvPr>
        </p:nvSpPr>
        <p:spPr>
          <a:xfrm>
            <a:off x="457200" y="1076325"/>
            <a:ext cx="3008400" cy="35184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Font typeface="Times New Roman"/>
              <a:buNone/>
              <a:defRPr/>
            </a:lvl1pPr>
            <a:lvl2pPr indent="-228600" lvl="1" marL="914400" algn="l">
              <a:lnSpc>
                <a:spcPct val="100000"/>
              </a:lnSpc>
              <a:spcBef>
                <a:spcPts val="560"/>
              </a:spcBef>
              <a:spcAft>
                <a:spcPts val="0"/>
              </a:spcAft>
              <a:buSzPts val="1400"/>
              <a:buFont typeface="Times New Roman"/>
              <a:buNone/>
              <a:defRPr/>
            </a:lvl2pPr>
            <a:lvl3pPr indent="-228600" lvl="2" marL="1371600" algn="l">
              <a:lnSpc>
                <a:spcPct val="100000"/>
              </a:lnSpc>
              <a:spcBef>
                <a:spcPts val="480"/>
              </a:spcBef>
              <a:spcAft>
                <a:spcPts val="0"/>
              </a:spcAft>
              <a:buSzPts val="1400"/>
              <a:buFont typeface="Times New Roman"/>
              <a:buNone/>
              <a:defRPr/>
            </a:lvl3pPr>
            <a:lvl4pPr indent="-228600" lvl="3" marL="1828800" algn="l">
              <a:lnSpc>
                <a:spcPct val="100000"/>
              </a:lnSpc>
              <a:spcBef>
                <a:spcPts val="400"/>
              </a:spcBef>
              <a:spcAft>
                <a:spcPts val="0"/>
              </a:spcAft>
              <a:buSzPts val="1400"/>
              <a:buFont typeface="Times New Roman"/>
              <a:buNone/>
              <a:defRPr/>
            </a:lvl4pPr>
            <a:lvl5pPr indent="-228600" lvl="4" marL="2286000" algn="l">
              <a:lnSpc>
                <a:spcPct val="100000"/>
              </a:lnSpc>
              <a:spcBef>
                <a:spcPts val="400"/>
              </a:spcBef>
              <a:spcAft>
                <a:spcPts val="0"/>
              </a:spcAft>
              <a:buSzPts val="1400"/>
              <a:buFont typeface="Times New Roman"/>
              <a:buNone/>
              <a:defRPr/>
            </a:lvl5pPr>
            <a:lvl6pPr indent="-228600" lvl="5" marL="2743200" algn="l">
              <a:lnSpc>
                <a:spcPct val="100000"/>
              </a:lnSpc>
              <a:spcBef>
                <a:spcPts val="400"/>
              </a:spcBef>
              <a:spcAft>
                <a:spcPts val="0"/>
              </a:spcAft>
              <a:buSzPts val="1400"/>
              <a:buFont typeface="Times New Roman"/>
              <a:buNone/>
              <a:defRPr/>
            </a:lvl6pPr>
            <a:lvl7pPr indent="-228600" lvl="6" marL="3200400" algn="l">
              <a:lnSpc>
                <a:spcPct val="100000"/>
              </a:lnSpc>
              <a:spcBef>
                <a:spcPts val="400"/>
              </a:spcBef>
              <a:spcAft>
                <a:spcPts val="0"/>
              </a:spcAft>
              <a:buSzPts val="1400"/>
              <a:buFont typeface="Times New Roman"/>
              <a:buNone/>
              <a:defRPr/>
            </a:lvl7pPr>
            <a:lvl8pPr indent="-228600" lvl="7" marL="3657600" algn="l">
              <a:lnSpc>
                <a:spcPct val="100000"/>
              </a:lnSpc>
              <a:spcBef>
                <a:spcPts val="400"/>
              </a:spcBef>
              <a:spcAft>
                <a:spcPts val="0"/>
              </a:spcAft>
              <a:buSzPts val="1400"/>
              <a:buFont typeface="Times New Roman"/>
              <a:buNone/>
              <a:defRPr/>
            </a:lvl8pPr>
            <a:lvl9pPr indent="-228600" lvl="8" marL="4114800" algn="l">
              <a:lnSpc>
                <a:spcPct val="100000"/>
              </a:lnSpc>
              <a:spcBef>
                <a:spcPts val="400"/>
              </a:spcBef>
              <a:spcAft>
                <a:spcPts val="0"/>
              </a:spcAft>
              <a:buSzPts val="1400"/>
              <a:buFont typeface="Times New Roman"/>
              <a:buNone/>
              <a:defRPr/>
            </a:lvl9pPr>
          </a:lstStyle>
          <a:p/>
        </p:txBody>
      </p:sp>
      <p:sp>
        <p:nvSpPr>
          <p:cNvPr id="2550" name="Google Shape;2550;p361"/>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51" name="Google Shape;2551;p361"/>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52" name="Google Shape;2552;p361"/>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553" name="Shape 2553"/>
        <p:cNvGrpSpPr/>
        <p:nvPr/>
      </p:nvGrpSpPr>
      <p:grpSpPr>
        <a:xfrm>
          <a:off x="0" y="0"/>
          <a:ext cx="0" cy="0"/>
          <a:chOff x="0" y="0"/>
          <a:chExt cx="0" cy="0"/>
        </a:xfrm>
      </p:grpSpPr>
      <p:sp>
        <p:nvSpPr>
          <p:cNvPr id="2554" name="Google Shape;2554;p362"/>
          <p:cNvSpPr txBox="1"/>
          <p:nvPr>
            <p:ph type="title"/>
          </p:nvPr>
        </p:nvSpPr>
        <p:spPr>
          <a:xfrm>
            <a:off x="1792288" y="3600450"/>
            <a:ext cx="5486400" cy="425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2555" name="Google Shape;2555;p362"/>
          <p:cNvSpPr/>
          <p:nvPr>
            <p:ph idx="2" type="pic"/>
          </p:nvPr>
        </p:nvSpPr>
        <p:spPr>
          <a:xfrm>
            <a:off x="1792288" y="459581"/>
            <a:ext cx="5486400" cy="3086100"/>
          </a:xfrm>
          <a:prstGeom prst="rect">
            <a:avLst/>
          </a:prstGeom>
          <a:noFill/>
          <a:ln>
            <a:noFill/>
          </a:ln>
        </p:spPr>
      </p:sp>
      <p:sp>
        <p:nvSpPr>
          <p:cNvPr id="2556" name="Google Shape;2556;p362"/>
          <p:cNvSpPr txBox="1"/>
          <p:nvPr>
            <p:ph idx="1" type="body"/>
          </p:nvPr>
        </p:nvSpPr>
        <p:spPr>
          <a:xfrm>
            <a:off x="1792288" y="4025503"/>
            <a:ext cx="5486400" cy="6036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Font typeface="Times New Roman"/>
              <a:buNone/>
              <a:defRPr/>
            </a:lvl1pPr>
            <a:lvl2pPr indent="-228600" lvl="1" marL="914400" algn="l">
              <a:lnSpc>
                <a:spcPct val="100000"/>
              </a:lnSpc>
              <a:spcBef>
                <a:spcPts val="560"/>
              </a:spcBef>
              <a:spcAft>
                <a:spcPts val="0"/>
              </a:spcAft>
              <a:buSzPts val="1400"/>
              <a:buFont typeface="Times New Roman"/>
              <a:buNone/>
              <a:defRPr/>
            </a:lvl2pPr>
            <a:lvl3pPr indent="-228600" lvl="2" marL="1371600" algn="l">
              <a:lnSpc>
                <a:spcPct val="100000"/>
              </a:lnSpc>
              <a:spcBef>
                <a:spcPts val="480"/>
              </a:spcBef>
              <a:spcAft>
                <a:spcPts val="0"/>
              </a:spcAft>
              <a:buSzPts val="1400"/>
              <a:buFont typeface="Times New Roman"/>
              <a:buNone/>
              <a:defRPr/>
            </a:lvl3pPr>
            <a:lvl4pPr indent="-228600" lvl="3" marL="1828800" algn="l">
              <a:lnSpc>
                <a:spcPct val="100000"/>
              </a:lnSpc>
              <a:spcBef>
                <a:spcPts val="400"/>
              </a:spcBef>
              <a:spcAft>
                <a:spcPts val="0"/>
              </a:spcAft>
              <a:buSzPts val="1400"/>
              <a:buFont typeface="Times New Roman"/>
              <a:buNone/>
              <a:defRPr/>
            </a:lvl4pPr>
            <a:lvl5pPr indent="-228600" lvl="4" marL="2286000" algn="l">
              <a:lnSpc>
                <a:spcPct val="100000"/>
              </a:lnSpc>
              <a:spcBef>
                <a:spcPts val="400"/>
              </a:spcBef>
              <a:spcAft>
                <a:spcPts val="0"/>
              </a:spcAft>
              <a:buSzPts val="1400"/>
              <a:buFont typeface="Times New Roman"/>
              <a:buNone/>
              <a:defRPr/>
            </a:lvl5pPr>
            <a:lvl6pPr indent="-228600" lvl="5" marL="2743200" algn="l">
              <a:lnSpc>
                <a:spcPct val="100000"/>
              </a:lnSpc>
              <a:spcBef>
                <a:spcPts val="400"/>
              </a:spcBef>
              <a:spcAft>
                <a:spcPts val="0"/>
              </a:spcAft>
              <a:buSzPts val="1400"/>
              <a:buFont typeface="Times New Roman"/>
              <a:buNone/>
              <a:defRPr/>
            </a:lvl6pPr>
            <a:lvl7pPr indent="-228600" lvl="6" marL="3200400" algn="l">
              <a:lnSpc>
                <a:spcPct val="100000"/>
              </a:lnSpc>
              <a:spcBef>
                <a:spcPts val="400"/>
              </a:spcBef>
              <a:spcAft>
                <a:spcPts val="0"/>
              </a:spcAft>
              <a:buSzPts val="1400"/>
              <a:buFont typeface="Times New Roman"/>
              <a:buNone/>
              <a:defRPr/>
            </a:lvl7pPr>
            <a:lvl8pPr indent="-228600" lvl="7" marL="3657600" algn="l">
              <a:lnSpc>
                <a:spcPct val="100000"/>
              </a:lnSpc>
              <a:spcBef>
                <a:spcPts val="400"/>
              </a:spcBef>
              <a:spcAft>
                <a:spcPts val="0"/>
              </a:spcAft>
              <a:buSzPts val="1400"/>
              <a:buFont typeface="Times New Roman"/>
              <a:buNone/>
              <a:defRPr/>
            </a:lvl8pPr>
            <a:lvl9pPr indent="-228600" lvl="8" marL="4114800" algn="l">
              <a:lnSpc>
                <a:spcPct val="100000"/>
              </a:lnSpc>
              <a:spcBef>
                <a:spcPts val="400"/>
              </a:spcBef>
              <a:spcAft>
                <a:spcPts val="0"/>
              </a:spcAft>
              <a:buSzPts val="1400"/>
              <a:buFont typeface="Times New Roman"/>
              <a:buNone/>
              <a:defRPr/>
            </a:lvl9pPr>
          </a:lstStyle>
          <a:p/>
        </p:txBody>
      </p:sp>
      <p:sp>
        <p:nvSpPr>
          <p:cNvPr id="2557" name="Google Shape;2557;p362"/>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58" name="Google Shape;2558;p362"/>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59" name="Google Shape;2559;p362"/>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560" name="Shape 2560"/>
        <p:cNvGrpSpPr/>
        <p:nvPr/>
      </p:nvGrpSpPr>
      <p:grpSpPr>
        <a:xfrm>
          <a:off x="0" y="0"/>
          <a:ext cx="0" cy="0"/>
          <a:chOff x="0" y="0"/>
          <a:chExt cx="0" cy="0"/>
        </a:xfrm>
      </p:grpSpPr>
      <p:sp>
        <p:nvSpPr>
          <p:cNvPr id="2561" name="Google Shape;2561;p363"/>
          <p:cNvSpPr txBox="1"/>
          <p:nvPr>
            <p:ph type="title"/>
          </p:nvPr>
        </p:nvSpPr>
        <p:spPr>
          <a:xfrm>
            <a:off x="685800" y="457200"/>
            <a:ext cx="77724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2562" name="Google Shape;2562;p363"/>
          <p:cNvSpPr txBox="1"/>
          <p:nvPr>
            <p:ph idx="1" type="body"/>
          </p:nvPr>
        </p:nvSpPr>
        <p:spPr>
          <a:xfrm rot="5400000">
            <a:off x="3028950" y="-857250"/>
            <a:ext cx="3086100" cy="7772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dk1"/>
              </a:buClr>
              <a:buSzPts val="1400"/>
              <a:buFont typeface="Times New Roman"/>
              <a:buChar char="•"/>
              <a:defRPr/>
            </a:lvl1pPr>
            <a:lvl2pPr indent="-317500" lvl="1" marL="914400" algn="l">
              <a:lnSpc>
                <a:spcPct val="100000"/>
              </a:lnSpc>
              <a:spcBef>
                <a:spcPts val="560"/>
              </a:spcBef>
              <a:spcAft>
                <a:spcPts val="0"/>
              </a:spcAft>
              <a:buClr>
                <a:schemeClr val="dk1"/>
              </a:buClr>
              <a:buSzPts val="1400"/>
              <a:buFont typeface="Times New Roman"/>
              <a:buChar char="–"/>
              <a:defRPr/>
            </a:lvl2pPr>
            <a:lvl3pPr indent="-317500" lvl="2" marL="1371600" algn="l">
              <a:lnSpc>
                <a:spcPct val="100000"/>
              </a:lnSpc>
              <a:spcBef>
                <a:spcPts val="480"/>
              </a:spcBef>
              <a:spcAft>
                <a:spcPts val="0"/>
              </a:spcAft>
              <a:buClr>
                <a:schemeClr val="dk1"/>
              </a:buClr>
              <a:buSzPts val="1400"/>
              <a:buFont typeface="Times New Roman"/>
              <a:buChar char="•"/>
              <a:defRPr/>
            </a:lvl3pPr>
            <a:lvl4pPr indent="-317500" lvl="3" marL="1828800" algn="l">
              <a:lnSpc>
                <a:spcPct val="100000"/>
              </a:lnSpc>
              <a:spcBef>
                <a:spcPts val="400"/>
              </a:spcBef>
              <a:spcAft>
                <a:spcPts val="0"/>
              </a:spcAft>
              <a:buClr>
                <a:schemeClr val="dk1"/>
              </a:buClr>
              <a:buSzPts val="1400"/>
              <a:buFont typeface="Times New Roman"/>
              <a:buChar char="–"/>
              <a:defRPr/>
            </a:lvl4pPr>
            <a:lvl5pPr indent="-317500" lvl="4" marL="2286000" algn="l">
              <a:lnSpc>
                <a:spcPct val="100000"/>
              </a:lnSpc>
              <a:spcBef>
                <a:spcPts val="400"/>
              </a:spcBef>
              <a:spcAft>
                <a:spcPts val="0"/>
              </a:spcAft>
              <a:buClr>
                <a:schemeClr val="dk1"/>
              </a:buClr>
              <a:buSzPts val="1400"/>
              <a:buFont typeface="Times New Roman"/>
              <a:buChar char="»"/>
              <a:defRPr/>
            </a:lvl5pPr>
            <a:lvl6pPr indent="-317500" lvl="5" marL="2743200" algn="l">
              <a:lnSpc>
                <a:spcPct val="100000"/>
              </a:lnSpc>
              <a:spcBef>
                <a:spcPts val="400"/>
              </a:spcBef>
              <a:spcAft>
                <a:spcPts val="0"/>
              </a:spcAft>
              <a:buClr>
                <a:schemeClr val="dk1"/>
              </a:buClr>
              <a:buSzPts val="1400"/>
              <a:buFont typeface="Times New Roman"/>
              <a:buChar char="»"/>
              <a:defRPr/>
            </a:lvl6pPr>
            <a:lvl7pPr indent="-317500" lvl="6" marL="3200400" algn="l">
              <a:lnSpc>
                <a:spcPct val="100000"/>
              </a:lnSpc>
              <a:spcBef>
                <a:spcPts val="400"/>
              </a:spcBef>
              <a:spcAft>
                <a:spcPts val="0"/>
              </a:spcAft>
              <a:buClr>
                <a:schemeClr val="dk1"/>
              </a:buClr>
              <a:buSzPts val="1400"/>
              <a:buFont typeface="Times New Roman"/>
              <a:buChar char="»"/>
              <a:defRPr/>
            </a:lvl7pPr>
            <a:lvl8pPr indent="-317500" lvl="7" marL="3657600" algn="l">
              <a:lnSpc>
                <a:spcPct val="100000"/>
              </a:lnSpc>
              <a:spcBef>
                <a:spcPts val="400"/>
              </a:spcBef>
              <a:spcAft>
                <a:spcPts val="0"/>
              </a:spcAft>
              <a:buClr>
                <a:schemeClr val="dk1"/>
              </a:buClr>
              <a:buSzPts val="1400"/>
              <a:buFont typeface="Times New Roman"/>
              <a:buChar char="»"/>
              <a:defRPr/>
            </a:lvl8pPr>
            <a:lvl9pPr indent="-317500" lvl="8" marL="4114800" algn="l">
              <a:lnSpc>
                <a:spcPct val="100000"/>
              </a:lnSpc>
              <a:spcBef>
                <a:spcPts val="400"/>
              </a:spcBef>
              <a:spcAft>
                <a:spcPts val="0"/>
              </a:spcAft>
              <a:buClr>
                <a:schemeClr val="dk1"/>
              </a:buClr>
              <a:buSzPts val="1400"/>
              <a:buFont typeface="Times New Roman"/>
              <a:buChar char="»"/>
              <a:defRPr/>
            </a:lvl9pPr>
          </a:lstStyle>
          <a:p/>
        </p:txBody>
      </p:sp>
      <p:sp>
        <p:nvSpPr>
          <p:cNvPr id="2563" name="Google Shape;2563;p363"/>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64" name="Google Shape;2564;p363"/>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65" name="Google Shape;2565;p363"/>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566" name="Shape 2566"/>
        <p:cNvGrpSpPr/>
        <p:nvPr/>
      </p:nvGrpSpPr>
      <p:grpSpPr>
        <a:xfrm>
          <a:off x="0" y="0"/>
          <a:ext cx="0" cy="0"/>
          <a:chOff x="0" y="0"/>
          <a:chExt cx="0" cy="0"/>
        </a:xfrm>
      </p:grpSpPr>
      <p:sp>
        <p:nvSpPr>
          <p:cNvPr id="2567" name="Google Shape;2567;p364"/>
          <p:cNvSpPr txBox="1"/>
          <p:nvPr>
            <p:ph type="title"/>
          </p:nvPr>
        </p:nvSpPr>
        <p:spPr>
          <a:xfrm rot="5400000">
            <a:off x="5429250" y="1543050"/>
            <a:ext cx="4114800" cy="1943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2568" name="Google Shape;2568;p364"/>
          <p:cNvSpPr txBox="1"/>
          <p:nvPr>
            <p:ph idx="1" type="body"/>
          </p:nvPr>
        </p:nvSpPr>
        <p:spPr>
          <a:xfrm rot="5400000">
            <a:off x="1466850" y="-323850"/>
            <a:ext cx="4114800" cy="5676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dk1"/>
              </a:buClr>
              <a:buSzPts val="1400"/>
              <a:buFont typeface="Times New Roman"/>
              <a:buChar char="•"/>
              <a:defRPr/>
            </a:lvl1pPr>
            <a:lvl2pPr indent="-317500" lvl="1" marL="914400" algn="l">
              <a:lnSpc>
                <a:spcPct val="100000"/>
              </a:lnSpc>
              <a:spcBef>
                <a:spcPts val="560"/>
              </a:spcBef>
              <a:spcAft>
                <a:spcPts val="0"/>
              </a:spcAft>
              <a:buClr>
                <a:schemeClr val="dk1"/>
              </a:buClr>
              <a:buSzPts val="1400"/>
              <a:buFont typeface="Times New Roman"/>
              <a:buChar char="–"/>
              <a:defRPr/>
            </a:lvl2pPr>
            <a:lvl3pPr indent="-317500" lvl="2" marL="1371600" algn="l">
              <a:lnSpc>
                <a:spcPct val="100000"/>
              </a:lnSpc>
              <a:spcBef>
                <a:spcPts val="480"/>
              </a:spcBef>
              <a:spcAft>
                <a:spcPts val="0"/>
              </a:spcAft>
              <a:buClr>
                <a:schemeClr val="dk1"/>
              </a:buClr>
              <a:buSzPts val="1400"/>
              <a:buFont typeface="Times New Roman"/>
              <a:buChar char="•"/>
              <a:defRPr/>
            </a:lvl3pPr>
            <a:lvl4pPr indent="-317500" lvl="3" marL="1828800" algn="l">
              <a:lnSpc>
                <a:spcPct val="100000"/>
              </a:lnSpc>
              <a:spcBef>
                <a:spcPts val="400"/>
              </a:spcBef>
              <a:spcAft>
                <a:spcPts val="0"/>
              </a:spcAft>
              <a:buClr>
                <a:schemeClr val="dk1"/>
              </a:buClr>
              <a:buSzPts val="1400"/>
              <a:buFont typeface="Times New Roman"/>
              <a:buChar char="–"/>
              <a:defRPr/>
            </a:lvl4pPr>
            <a:lvl5pPr indent="-317500" lvl="4" marL="2286000" algn="l">
              <a:lnSpc>
                <a:spcPct val="100000"/>
              </a:lnSpc>
              <a:spcBef>
                <a:spcPts val="400"/>
              </a:spcBef>
              <a:spcAft>
                <a:spcPts val="0"/>
              </a:spcAft>
              <a:buClr>
                <a:schemeClr val="dk1"/>
              </a:buClr>
              <a:buSzPts val="1400"/>
              <a:buFont typeface="Times New Roman"/>
              <a:buChar char="»"/>
              <a:defRPr/>
            </a:lvl5pPr>
            <a:lvl6pPr indent="-317500" lvl="5" marL="2743200" algn="l">
              <a:lnSpc>
                <a:spcPct val="100000"/>
              </a:lnSpc>
              <a:spcBef>
                <a:spcPts val="400"/>
              </a:spcBef>
              <a:spcAft>
                <a:spcPts val="0"/>
              </a:spcAft>
              <a:buClr>
                <a:schemeClr val="dk1"/>
              </a:buClr>
              <a:buSzPts val="1400"/>
              <a:buFont typeface="Times New Roman"/>
              <a:buChar char="»"/>
              <a:defRPr/>
            </a:lvl6pPr>
            <a:lvl7pPr indent="-317500" lvl="6" marL="3200400" algn="l">
              <a:lnSpc>
                <a:spcPct val="100000"/>
              </a:lnSpc>
              <a:spcBef>
                <a:spcPts val="400"/>
              </a:spcBef>
              <a:spcAft>
                <a:spcPts val="0"/>
              </a:spcAft>
              <a:buClr>
                <a:schemeClr val="dk1"/>
              </a:buClr>
              <a:buSzPts val="1400"/>
              <a:buFont typeface="Times New Roman"/>
              <a:buChar char="»"/>
              <a:defRPr/>
            </a:lvl7pPr>
            <a:lvl8pPr indent="-317500" lvl="7" marL="3657600" algn="l">
              <a:lnSpc>
                <a:spcPct val="100000"/>
              </a:lnSpc>
              <a:spcBef>
                <a:spcPts val="400"/>
              </a:spcBef>
              <a:spcAft>
                <a:spcPts val="0"/>
              </a:spcAft>
              <a:buClr>
                <a:schemeClr val="dk1"/>
              </a:buClr>
              <a:buSzPts val="1400"/>
              <a:buFont typeface="Times New Roman"/>
              <a:buChar char="»"/>
              <a:defRPr/>
            </a:lvl8pPr>
            <a:lvl9pPr indent="-317500" lvl="8" marL="4114800" algn="l">
              <a:lnSpc>
                <a:spcPct val="100000"/>
              </a:lnSpc>
              <a:spcBef>
                <a:spcPts val="400"/>
              </a:spcBef>
              <a:spcAft>
                <a:spcPts val="0"/>
              </a:spcAft>
              <a:buClr>
                <a:schemeClr val="dk1"/>
              </a:buClr>
              <a:buSzPts val="1400"/>
              <a:buFont typeface="Times New Roman"/>
              <a:buChar char="»"/>
              <a:defRPr/>
            </a:lvl9pPr>
          </a:lstStyle>
          <a:p/>
        </p:txBody>
      </p:sp>
      <p:sp>
        <p:nvSpPr>
          <p:cNvPr id="2569" name="Google Shape;2569;p364"/>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70" name="Google Shape;2570;p364"/>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71" name="Google Shape;2571;p364"/>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lt1"/>
        </a:solidFill>
      </p:bgPr>
    </p:bg>
    <p:spTree>
      <p:nvGrpSpPr>
        <p:cNvPr id="2586" name="Shape 2586"/>
        <p:cNvGrpSpPr/>
        <p:nvPr/>
      </p:nvGrpSpPr>
      <p:grpSpPr>
        <a:xfrm>
          <a:off x="0" y="0"/>
          <a:ext cx="0" cy="0"/>
          <a:chOff x="0" y="0"/>
          <a:chExt cx="0" cy="0"/>
        </a:xfrm>
      </p:grpSpPr>
      <p:sp>
        <p:nvSpPr>
          <p:cNvPr id="2587" name="Google Shape;2587;p366"/>
          <p:cNvSpPr txBox="1"/>
          <p:nvPr>
            <p:ph type="title"/>
          </p:nvPr>
        </p:nvSpPr>
        <p:spPr>
          <a:xfrm>
            <a:off x="457200" y="208359"/>
            <a:ext cx="8229600" cy="854700"/>
          </a:xfrm>
          <a:prstGeom prst="rect">
            <a:avLst/>
          </a:prstGeom>
          <a:noFill/>
          <a:ln>
            <a:noFill/>
          </a:ln>
        </p:spPr>
        <p:txBody>
          <a:bodyPr anchorCtr="1" anchor="ctr"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Arial"/>
                <a:ea typeface="Arial"/>
                <a:cs typeface="Arial"/>
                <a:sym typeface="Arial"/>
              </a:defRPr>
            </a:lvl1pPr>
            <a:lvl2pPr lvl="1" algn="ctr">
              <a:lnSpc>
                <a:spcPct val="100000"/>
              </a:lnSpc>
              <a:spcBef>
                <a:spcPts val="0"/>
              </a:spcBef>
              <a:spcAft>
                <a:spcPts val="0"/>
              </a:spcAft>
              <a:buSzPts val="1400"/>
              <a:buChar char="○"/>
              <a:defRPr sz="4400">
                <a:solidFill>
                  <a:schemeClr val="dk2"/>
                </a:solidFill>
                <a:latin typeface="Arial"/>
                <a:ea typeface="Arial"/>
                <a:cs typeface="Arial"/>
                <a:sym typeface="Arial"/>
              </a:defRPr>
            </a:lvl2pPr>
            <a:lvl3pPr lvl="2" algn="ctr">
              <a:lnSpc>
                <a:spcPct val="100000"/>
              </a:lnSpc>
              <a:spcBef>
                <a:spcPts val="0"/>
              </a:spcBef>
              <a:spcAft>
                <a:spcPts val="0"/>
              </a:spcAft>
              <a:buSzPts val="1400"/>
              <a:buChar char="■"/>
              <a:defRPr sz="4400">
                <a:solidFill>
                  <a:schemeClr val="dk2"/>
                </a:solidFill>
                <a:latin typeface="Arial"/>
                <a:ea typeface="Arial"/>
                <a:cs typeface="Arial"/>
                <a:sym typeface="Arial"/>
              </a:defRPr>
            </a:lvl3pPr>
            <a:lvl4pPr lvl="3" algn="ctr">
              <a:lnSpc>
                <a:spcPct val="100000"/>
              </a:lnSpc>
              <a:spcBef>
                <a:spcPts val="0"/>
              </a:spcBef>
              <a:spcAft>
                <a:spcPts val="0"/>
              </a:spcAft>
              <a:buSzPts val="1400"/>
              <a:buChar char="●"/>
              <a:defRPr sz="4400">
                <a:solidFill>
                  <a:schemeClr val="dk2"/>
                </a:solidFill>
                <a:latin typeface="Arial"/>
                <a:ea typeface="Arial"/>
                <a:cs typeface="Arial"/>
                <a:sym typeface="Arial"/>
              </a:defRPr>
            </a:lvl4pPr>
            <a:lvl5pPr lvl="4" algn="ctr">
              <a:lnSpc>
                <a:spcPct val="100000"/>
              </a:lnSpc>
              <a:spcBef>
                <a:spcPts val="0"/>
              </a:spcBef>
              <a:spcAft>
                <a:spcPts val="0"/>
              </a:spcAft>
              <a:buSzPts val="1400"/>
              <a:buChar char="○"/>
              <a:defRPr sz="4400">
                <a:solidFill>
                  <a:schemeClr val="dk2"/>
                </a:solidFill>
                <a:latin typeface="Arial"/>
                <a:ea typeface="Arial"/>
                <a:cs typeface="Arial"/>
                <a:sym typeface="Arial"/>
              </a:defRPr>
            </a:lvl5pPr>
            <a:lvl6pPr lvl="5" algn="ctr">
              <a:lnSpc>
                <a:spcPct val="100000"/>
              </a:lnSpc>
              <a:spcBef>
                <a:spcPts val="0"/>
              </a:spcBef>
              <a:spcAft>
                <a:spcPts val="0"/>
              </a:spcAft>
              <a:buSzPts val="1400"/>
              <a:buChar char="■"/>
              <a:defRPr sz="4400">
                <a:solidFill>
                  <a:schemeClr val="dk2"/>
                </a:solidFill>
                <a:latin typeface="Arial"/>
                <a:ea typeface="Arial"/>
                <a:cs typeface="Arial"/>
                <a:sym typeface="Arial"/>
              </a:defRPr>
            </a:lvl6pPr>
            <a:lvl7pPr lvl="6" algn="ctr">
              <a:lnSpc>
                <a:spcPct val="100000"/>
              </a:lnSpc>
              <a:spcBef>
                <a:spcPts val="0"/>
              </a:spcBef>
              <a:spcAft>
                <a:spcPts val="0"/>
              </a:spcAft>
              <a:buSzPts val="1400"/>
              <a:buChar char="●"/>
              <a:defRPr sz="4400">
                <a:solidFill>
                  <a:schemeClr val="dk2"/>
                </a:solidFill>
                <a:latin typeface="Arial"/>
                <a:ea typeface="Arial"/>
                <a:cs typeface="Arial"/>
                <a:sym typeface="Arial"/>
              </a:defRPr>
            </a:lvl7pPr>
            <a:lvl8pPr lvl="7" algn="ctr">
              <a:lnSpc>
                <a:spcPct val="100000"/>
              </a:lnSpc>
              <a:spcBef>
                <a:spcPts val="0"/>
              </a:spcBef>
              <a:spcAft>
                <a:spcPts val="0"/>
              </a:spcAft>
              <a:buSzPts val="1400"/>
              <a:buChar char="○"/>
              <a:defRPr sz="4400">
                <a:solidFill>
                  <a:schemeClr val="dk2"/>
                </a:solidFill>
                <a:latin typeface="Arial"/>
                <a:ea typeface="Arial"/>
                <a:cs typeface="Arial"/>
                <a:sym typeface="Arial"/>
              </a:defRPr>
            </a:lvl8pPr>
            <a:lvl9pPr lvl="8" algn="ctr">
              <a:lnSpc>
                <a:spcPct val="100000"/>
              </a:lnSpc>
              <a:spcBef>
                <a:spcPts val="0"/>
              </a:spcBef>
              <a:spcAft>
                <a:spcPts val="0"/>
              </a:spcAft>
              <a:buSzPts val="1400"/>
              <a:buChar char="■"/>
              <a:defRPr sz="4400">
                <a:solidFill>
                  <a:schemeClr val="dk2"/>
                </a:solidFill>
                <a:latin typeface="Arial"/>
                <a:ea typeface="Arial"/>
                <a:cs typeface="Arial"/>
                <a:sym typeface="Arial"/>
              </a:defRPr>
            </a:lvl9pPr>
          </a:lstStyle>
          <a:p/>
        </p:txBody>
      </p:sp>
      <p:sp>
        <p:nvSpPr>
          <p:cNvPr id="2588" name="Google Shape;2588;p366"/>
          <p:cNvSpPr txBox="1"/>
          <p:nvPr>
            <p:ph idx="1"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sz="3200">
                <a:solidFill>
                  <a:schemeClr val="dk1"/>
                </a:solidFill>
                <a:latin typeface="Arial"/>
                <a:ea typeface="Arial"/>
                <a:cs typeface="Arial"/>
                <a:sym typeface="Arial"/>
              </a:defRPr>
            </a:lvl1pPr>
            <a:lvl2pPr indent="-317500" lvl="1" marL="914400" algn="l">
              <a:lnSpc>
                <a:spcPct val="100000"/>
              </a:lnSpc>
              <a:spcBef>
                <a:spcPts val="0"/>
              </a:spcBef>
              <a:spcAft>
                <a:spcPts val="0"/>
              </a:spcAft>
              <a:buClr>
                <a:schemeClr val="dk2"/>
              </a:buClr>
              <a:buSzPts val="1400"/>
              <a:buChar char="●"/>
              <a:defRPr sz="2800"/>
            </a:lvl2pPr>
            <a:lvl3pPr indent="-317500" lvl="2" marL="1371600" algn="l">
              <a:lnSpc>
                <a:spcPct val="100000"/>
              </a:lnSpc>
              <a:spcBef>
                <a:spcPts val="0"/>
              </a:spcBef>
              <a:spcAft>
                <a:spcPts val="0"/>
              </a:spcAft>
              <a:buClr>
                <a:schemeClr val="accent2"/>
              </a:buClr>
              <a:buSzPts val="1400"/>
              <a:buChar char="●"/>
              <a:defRPr sz="2400"/>
            </a:lvl3pPr>
            <a:lvl4pPr indent="-317500" lvl="3" marL="1828800" algn="l">
              <a:lnSpc>
                <a:spcPct val="100000"/>
              </a:lnSpc>
              <a:spcBef>
                <a:spcPts val="0"/>
              </a:spcBef>
              <a:spcAft>
                <a:spcPts val="0"/>
              </a:spcAft>
              <a:buClr>
                <a:schemeClr val="folHlink"/>
              </a:buClr>
              <a:buSzPts val="1400"/>
              <a:buChar char="●"/>
              <a:defRPr sz="2000"/>
            </a:lvl4pPr>
            <a:lvl5pPr indent="-317500" lvl="4" marL="2286000" algn="l">
              <a:lnSpc>
                <a:spcPct val="100000"/>
              </a:lnSpc>
              <a:spcBef>
                <a:spcPts val="0"/>
              </a:spcBef>
              <a:spcAft>
                <a:spcPts val="0"/>
              </a:spcAft>
              <a:buClr>
                <a:schemeClr val="dk1"/>
              </a:buClr>
              <a:buSzPts val="1400"/>
              <a:buChar char="●"/>
              <a:defRPr sz="2000"/>
            </a:lvl5pPr>
            <a:lvl6pPr indent="-317500" lvl="5" marL="2743200" algn="l">
              <a:lnSpc>
                <a:spcPct val="100000"/>
              </a:lnSpc>
              <a:spcBef>
                <a:spcPts val="0"/>
              </a:spcBef>
              <a:spcAft>
                <a:spcPts val="0"/>
              </a:spcAft>
              <a:buClr>
                <a:schemeClr val="dk1"/>
              </a:buClr>
              <a:buSzPts val="1400"/>
              <a:buFont typeface="Arial"/>
              <a:buChar char="●"/>
              <a:defRPr sz="3200">
                <a:solidFill>
                  <a:schemeClr val="dk1"/>
                </a:solidFill>
                <a:latin typeface="Arial"/>
                <a:ea typeface="Arial"/>
                <a:cs typeface="Arial"/>
                <a:sym typeface="Arial"/>
              </a:defRPr>
            </a:lvl6pPr>
            <a:lvl7pPr indent="-317500" lvl="6" marL="3200400" algn="l">
              <a:lnSpc>
                <a:spcPct val="100000"/>
              </a:lnSpc>
              <a:spcBef>
                <a:spcPts val="0"/>
              </a:spcBef>
              <a:spcAft>
                <a:spcPts val="0"/>
              </a:spcAft>
              <a:buClr>
                <a:schemeClr val="dk1"/>
              </a:buClr>
              <a:buSzPts val="1400"/>
              <a:buFont typeface="Arial"/>
              <a:buChar char="●"/>
              <a:defRPr sz="3200">
                <a:solidFill>
                  <a:schemeClr val="dk1"/>
                </a:solidFill>
                <a:latin typeface="Arial"/>
                <a:ea typeface="Arial"/>
                <a:cs typeface="Arial"/>
                <a:sym typeface="Arial"/>
              </a:defRPr>
            </a:lvl7pPr>
            <a:lvl8pPr indent="-317500" lvl="7" marL="3657600" algn="l">
              <a:lnSpc>
                <a:spcPct val="100000"/>
              </a:lnSpc>
              <a:spcBef>
                <a:spcPts val="0"/>
              </a:spcBef>
              <a:spcAft>
                <a:spcPts val="0"/>
              </a:spcAft>
              <a:buClr>
                <a:schemeClr val="dk1"/>
              </a:buClr>
              <a:buSzPts val="1400"/>
              <a:buFont typeface="Arial"/>
              <a:buChar char="●"/>
              <a:defRPr sz="3200">
                <a:solidFill>
                  <a:schemeClr val="dk1"/>
                </a:solidFill>
                <a:latin typeface="Arial"/>
                <a:ea typeface="Arial"/>
                <a:cs typeface="Arial"/>
                <a:sym typeface="Arial"/>
              </a:defRPr>
            </a:lvl8pPr>
            <a:lvl9pPr indent="-317500" lvl="8" marL="4114800" algn="l">
              <a:lnSpc>
                <a:spcPct val="100000"/>
              </a:lnSpc>
              <a:spcBef>
                <a:spcPts val="0"/>
              </a:spcBef>
              <a:spcAft>
                <a:spcPts val="0"/>
              </a:spcAft>
              <a:buClr>
                <a:schemeClr val="dk1"/>
              </a:buClr>
              <a:buSzPts val="1400"/>
              <a:buFont typeface="Arial"/>
              <a:buChar char="●"/>
              <a:defRPr sz="3200">
                <a:solidFill>
                  <a:schemeClr val="dk1"/>
                </a:solidFill>
                <a:latin typeface="Arial"/>
                <a:ea typeface="Arial"/>
                <a:cs typeface="Arial"/>
                <a:sym typeface="Arial"/>
              </a:defRPr>
            </a:lvl9pPr>
          </a:lstStyle>
          <a:p/>
        </p:txBody>
      </p:sp>
      <p:sp>
        <p:nvSpPr>
          <p:cNvPr id="2589" name="Google Shape;2589;p366"/>
          <p:cNvSpPr txBox="1"/>
          <p:nvPr>
            <p:ph idx="10" type="dt"/>
          </p:nvPr>
        </p:nvSpPr>
        <p:spPr>
          <a:xfrm>
            <a:off x="457200" y="4686300"/>
            <a:ext cx="21336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b="0" i="0" sz="1000" u="none" cap="none" strike="noStrike"/>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590" name="Google Shape;2590;p366"/>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b="0" i="0" sz="1000" u="none" cap="none" strike="noStrike"/>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591" name="Google Shape;2591;p366"/>
          <p:cNvSpPr txBox="1"/>
          <p:nvPr>
            <p:ph idx="12" type="sldNum"/>
          </p:nvPr>
        </p:nvSpPr>
        <p:spPr>
          <a:xfrm>
            <a:off x="6553200" y="4686300"/>
            <a:ext cx="21336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sz="1400"/>
          </a:p>
          <a:p>
            <a:pPr indent="0" lvl="2" marL="0" rtl="0" algn="l">
              <a:spcBef>
                <a:spcPts val="0"/>
              </a:spcBef>
              <a:spcAft>
                <a:spcPts val="0"/>
              </a:spcAft>
              <a:buClr>
                <a:srgbClr val="000000"/>
              </a:buClr>
              <a:buSzPts val="1400"/>
              <a:buFont typeface="Arial"/>
              <a:buChar char="■"/>
            </a:pPr>
            <a:r>
              <a:t/>
            </a:r>
            <a:endParaRPr sz="1400"/>
          </a:p>
          <a:p>
            <a:pPr indent="0" lvl="3" marL="0" rtl="0" algn="l">
              <a:spcBef>
                <a:spcPts val="0"/>
              </a:spcBef>
              <a:spcAft>
                <a:spcPts val="0"/>
              </a:spcAft>
              <a:buClr>
                <a:srgbClr val="000000"/>
              </a:buClr>
              <a:buSzPts val="1400"/>
              <a:buFont typeface="Arial"/>
              <a:buChar char="●"/>
            </a:pPr>
            <a:r>
              <a:t/>
            </a:r>
            <a:endParaRPr sz="1400"/>
          </a:p>
          <a:p>
            <a:pPr indent="0" lvl="4" marL="0" rtl="0" algn="l">
              <a:spcBef>
                <a:spcPts val="0"/>
              </a:spcBef>
              <a:spcAft>
                <a:spcPts val="0"/>
              </a:spcAft>
              <a:buClr>
                <a:srgbClr val="000000"/>
              </a:buClr>
              <a:buSzPts val="1400"/>
              <a:buFont typeface="Arial"/>
              <a:buChar char="○"/>
            </a:pPr>
            <a:r>
              <a:t/>
            </a:r>
            <a:endParaRPr sz="1400"/>
          </a:p>
          <a:p>
            <a:pPr indent="0" lvl="5" marL="0" rtl="0" algn="l">
              <a:spcBef>
                <a:spcPts val="0"/>
              </a:spcBef>
              <a:spcAft>
                <a:spcPts val="0"/>
              </a:spcAft>
              <a:buClr>
                <a:srgbClr val="000000"/>
              </a:buClr>
              <a:buSzPts val="1400"/>
              <a:buFont typeface="Arial"/>
              <a:buChar char="■"/>
            </a:pPr>
            <a:r>
              <a:t/>
            </a:r>
            <a:endParaRPr sz="1400"/>
          </a:p>
          <a:p>
            <a:pPr indent="0" lvl="6" marL="0" rtl="0" algn="l">
              <a:spcBef>
                <a:spcPts val="0"/>
              </a:spcBef>
              <a:spcAft>
                <a:spcPts val="0"/>
              </a:spcAft>
              <a:buClr>
                <a:srgbClr val="000000"/>
              </a:buClr>
              <a:buSzPts val="1400"/>
              <a:buFont typeface="Arial"/>
              <a:buChar char="●"/>
            </a:pPr>
            <a:r>
              <a:t/>
            </a:r>
            <a:endParaRPr sz="1400"/>
          </a:p>
          <a:p>
            <a:pPr indent="0" lvl="7" marL="0" rtl="0" algn="l">
              <a:spcBef>
                <a:spcPts val="0"/>
              </a:spcBef>
              <a:spcAft>
                <a:spcPts val="0"/>
              </a:spcAft>
              <a:buClr>
                <a:srgbClr val="000000"/>
              </a:buClr>
              <a:buSzPts val="1400"/>
              <a:buFont typeface="Arial"/>
              <a:buChar char="○"/>
            </a:pPr>
            <a:r>
              <a:t/>
            </a:r>
            <a:endParaRPr sz="1400"/>
          </a:p>
          <a:p>
            <a:pPr indent="0" lvl="8" marL="0" rtl="0" algn="l">
              <a:spcBef>
                <a:spcPts val="0"/>
              </a:spcBef>
              <a:spcAft>
                <a:spcPts val="0"/>
              </a:spcAft>
              <a:buClr>
                <a:srgbClr val="000000"/>
              </a:buClr>
              <a:buSzPts val="1400"/>
              <a:buFont typeface="Arial"/>
              <a:buChar char="■"/>
            </a:pPr>
            <a:r>
              <a:t/>
            </a:r>
            <a:endParaRPr sz="1400"/>
          </a:p>
        </p:txBody>
      </p:sp>
    </p:spTree>
  </p:cSld>
  <p:clrMapOvr>
    <a:masterClrMapping/>
  </p:clrMapOvr>
</p:sldLayout>
</file>

<file path=ppt/slideLayouts/slideLayout3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_ONLY" type="objOnly">
  <p:cSld name="OBJECT_ONLY">
    <p:bg>
      <p:bgPr>
        <a:solidFill>
          <a:schemeClr val="lt1"/>
        </a:solidFill>
      </p:bgPr>
    </p:bg>
    <p:spTree>
      <p:nvGrpSpPr>
        <p:cNvPr id="2592" name="Shape 2592"/>
        <p:cNvGrpSpPr/>
        <p:nvPr/>
      </p:nvGrpSpPr>
      <p:grpSpPr>
        <a:xfrm>
          <a:off x="0" y="0"/>
          <a:ext cx="0" cy="0"/>
          <a:chOff x="0" y="0"/>
          <a:chExt cx="0" cy="0"/>
        </a:xfrm>
      </p:grpSpPr>
      <p:sp>
        <p:nvSpPr>
          <p:cNvPr id="2593" name="Google Shape;2593;p367"/>
          <p:cNvSpPr txBox="1"/>
          <p:nvPr>
            <p:ph type="title"/>
          </p:nvPr>
        </p:nvSpPr>
        <p:spPr>
          <a:xfrm>
            <a:off x="0" y="208359"/>
            <a:ext cx="8229600" cy="854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Arial"/>
                <a:ea typeface="Arial"/>
                <a:cs typeface="Arial"/>
                <a:sym typeface="Arial"/>
              </a:defRPr>
            </a:lvl1pPr>
            <a:lvl2pPr lvl="1" algn="ctr">
              <a:lnSpc>
                <a:spcPct val="100000"/>
              </a:lnSpc>
              <a:spcBef>
                <a:spcPts val="0"/>
              </a:spcBef>
              <a:spcAft>
                <a:spcPts val="0"/>
              </a:spcAft>
              <a:buSzPts val="1400"/>
              <a:buChar char="○"/>
              <a:defRPr sz="4400">
                <a:solidFill>
                  <a:schemeClr val="dk2"/>
                </a:solidFill>
                <a:latin typeface="Arial"/>
                <a:ea typeface="Arial"/>
                <a:cs typeface="Arial"/>
                <a:sym typeface="Arial"/>
              </a:defRPr>
            </a:lvl2pPr>
            <a:lvl3pPr lvl="2" algn="ctr">
              <a:lnSpc>
                <a:spcPct val="100000"/>
              </a:lnSpc>
              <a:spcBef>
                <a:spcPts val="0"/>
              </a:spcBef>
              <a:spcAft>
                <a:spcPts val="0"/>
              </a:spcAft>
              <a:buSzPts val="1400"/>
              <a:buChar char="■"/>
              <a:defRPr sz="4400">
                <a:solidFill>
                  <a:schemeClr val="dk2"/>
                </a:solidFill>
                <a:latin typeface="Arial"/>
                <a:ea typeface="Arial"/>
                <a:cs typeface="Arial"/>
                <a:sym typeface="Arial"/>
              </a:defRPr>
            </a:lvl3pPr>
            <a:lvl4pPr lvl="3" algn="ctr">
              <a:lnSpc>
                <a:spcPct val="100000"/>
              </a:lnSpc>
              <a:spcBef>
                <a:spcPts val="0"/>
              </a:spcBef>
              <a:spcAft>
                <a:spcPts val="0"/>
              </a:spcAft>
              <a:buSzPts val="1400"/>
              <a:buChar char="●"/>
              <a:defRPr sz="4400">
                <a:solidFill>
                  <a:schemeClr val="dk2"/>
                </a:solidFill>
                <a:latin typeface="Arial"/>
                <a:ea typeface="Arial"/>
                <a:cs typeface="Arial"/>
                <a:sym typeface="Arial"/>
              </a:defRPr>
            </a:lvl4pPr>
            <a:lvl5pPr lvl="4" algn="ctr">
              <a:lnSpc>
                <a:spcPct val="100000"/>
              </a:lnSpc>
              <a:spcBef>
                <a:spcPts val="0"/>
              </a:spcBef>
              <a:spcAft>
                <a:spcPts val="0"/>
              </a:spcAft>
              <a:buSzPts val="1400"/>
              <a:buChar char="○"/>
              <a:defRPr sz="4400">
                <a:solidFill>
                  <a:schemeClr val="dk2"/>
                </a:solidFill>
                <a:latin typeface="Arial"/>
                <a:ea typeface="Arial"/>
                <a:cs typeface="Arial"/>
                <a:sym typeface="Arial"/>
              </a:defRPr>
            </a:lvl5pPr>
            <a:lvl6pPr lvl="5" algn="ctr">
              <a:lnSpc>
                <a:spcPct val="100000"/>
              </a:lnSpc>
              <a:spcBef>
                <a:spcPts val="0"/>
              </a:spcBef>
              <a:spcAft>
                <a:spcPts val="0"/>
              </a:spcAft>
              <a:buSzPts val="1400"/>
              <a:buChar char="■"/>
              <a:defRPr sz="4400">
                <a:solidFill>
                  <a:schemeClr val="dk2"/>
                </a:solidFill>
                <a:latin typeface="Arial"/>
                <a:ea typeface="Arial"/>
                <a:cs typeface="Arial"/>
                <a:sym typeface="Arial"/>
              </a:defRPr>
            </a:lvl6pPr>
            <a:lvl7pPr lvl="6" algn="ctr">
              <a:lnSpc>
                <a:spcPct val="100000"/>
              </a:lnSpc>
              <a:spcBef>
                <a:spcPts val="0"/>
              </a:spcBef>
              <a:spcAft>
                <a:spcPts val="0"/>
              </a:spcAft>
              <a:buSzPts val="1400"/>
              <a:buChar char="●"/>
              <a:defRPr sz="4400">
                <a:solidFill>
                  <a:schemeClr val="dk2"/>
                </a:solidFill>
                <a:latin typeface="Arial"/>
                <a:ea typeface="Arial"/>
                <a:cs typeface="Arial"/>
                <a:sym typeface="Arial"/>
              </a:defRPr>
            </a:lvl7pPr>
            <a:lvl8pPr lvl="7" algn="ctr">
              <a:lnSpc>
                <a:spcPct val="100000"/>
              </a:lnSpc>
              <a:spcBef>
                <a:spcPts val="0"/>
              </a:spcBef>
              <a:spcAft>
                <a:spcPts val="0"/>
              </a:spcAft>
              <a:buSzPts val="1400"/>
              <a:buChar char="○"/>
              <a:defRPr sz="4400">
                <a:solidFill>
                  <a:schemeClr val="dk2"/>
                </a:solidFill>
                <a:latin typeface="Arial"/>
                <a:ea typeface="Arial"/>
                <a:cs typeface="Arial"/>
                <a:sym typeface="Arial"/>
              </a:defRPr>
            </a:lvl8pPr>
            <a:lvl9pPr lvl="8" algn="ctr">
              <a:lnSpc>
                <a:spcPct val="100000"/>
              </a:lnSpc>
              <a:spcBef>
                <a:spcPts val="0"/>
              </a:spcBef>
              <a:spcAft>
                <a:spcPts val="0"/>
              </a:spcAft>
              <a:buSzPts val="1400"/>
              <a:buChar char="■"/>
              <a:defRPr sz="4400">
                <a:solidFill>
                  <a:schemeClr val="dk2"/>
                </a:solidFill>
                <a:latin typeface="Arial"/>
                <a:ea typeface="Arial"/>
                <a:cs typeface="Arial"/>
                <a:sym typeface="Arial"/>
              </a:defRPr>
            </a:lvl9pPr>
          </a:lstStyle>
          <a:p/>
        </p:txBody>
      </p:sp>
      <p:sp>
        <p:nvSpPr>
          <p:cNvPr id="2594" name="Google Shape;2594;p367"/>
          <p:cNvSpPr txBox="1"/>
          <p:nvPr>
            <p:ph idx="1"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sz="3200">
                <a:solidFill>
                  <a:schemeClr val="dk1"/>
                </a:solidFill>
                <a:latin typeface="Arial"/>
                <a:ea typeface="Arial"/>
                <a:cs typeface="Arial"/>
                <a:sym typeface="Arial"/>
              </a:defRPr>
            </a:lvl1pPr>
            <a:lvl2pPr indent="-317500" lvl="1" marL="914400" algn="l">
              <a:lnSpc>
                <a:spcPct val="100000"/>
              </a:lnSpc>
              <a:spcBef>
                <a:spcPts val="0"/>
              </a:spcBef>
              <a:spcAft>
                <a:spcPts val="0"/>
              </a:spcAft>
              <a:buClr>
                <a:schemeClr val="dk2"/>
              </a:buClr>
              <a:buSzPts val="1400"/>
              <a:buChar char="●"/>
              <a:defRPr sz="2800"/>
            </a:lvl2pPr>
            <a:lvl3pPr indent="-317500" lvl="2" marL="1371600" algn="l">
              <a:lnSpc>
                <a:spcPct val="100000"/>
              </a:lnSpc>
              <a:spcBef>
                <a:spcPts val="0"/>
              </a:spcBef>
              <a:spcAft>
                <a:spcPts val="0"/>
              </a:spcAft>
              <a:buClr>
                <a:schemeClr val="accent2"/>
              </a:buClr>
              <a:buSzPts val="1400"/>
              <a:buChar char="●"/>
              <a:defRPr sz="2400"/>
            </a:lvl3pPr>
            <a:lvl4pPr indent="-317500" lvl="3" marL="1828800" algn="l">
              <a:lnSpc>
                <a:spcPct val="100000"/>
              </a:lnSpc>
              <a:spcBef>
                <a:spcPts val="0"/>
              </a:spcBef>
              <a:spcAft>
                <a:spcPts val="0"/>
              </a:spcAft>
              <a:buClr>
                <a:schemeClr val="folHlink"/>
              </a:buClr>
              <a:buSzPts val="1400"/>
              <a:buChar char="●"/>
              <a:defRPr sz="2000"/>
            </a:lvl4pPr>
            <a:lvl5pPr indent="-317500" lvl="4" marL="2286000" algn="l">
              <a:lnSpc>
                <a:spcPct val="100000"/>
              </a:lnSpc>
              <a:spcBef>
                <a:spcPts val="0"/>
              </a:spcBef>
              <a:spcAft>
                <a:spcPts val="0"/>
              </a:spcAft>
              <a:buClr>
                <a:schemeClr val="dk1"/>
              </a:buClr>
              <a:buSzPts val="1400"/>
              <a:buChar char="●"/>
              <a:defRPr sz="2000"/>
            </a:lvl5pPr>
            <a:lvl6pPr indent="-317500" lvl="5" marL="2743200" algn="l">
              <a:lnSpc>
                <a:spcPct val="100000"/>
              </a:lnSpc>
              <a:spcBef>
                <a:spcPts val="0"/>
              </a:spcBef>
              <a:spcAft>
                <a:spcPts val="0"/>
              </a:spcAft>
              <a:buClr>
                <a:schemeClr val="dk1"/>
              </a:buClr>
              <a:buSzPts val="1400"/>
              <a:buFont typeface="Arial"/>
              <a:buChar char="●"/>
              <a:defRPr sz="3200">
                <a:solidFill>
                  <a:schemeClr val="dk1"/>
                </a:solidFill>
                <a:latin typeface="Arial"/>
                <a:ea typeface="Arial"/>
                <a:cs typeface="Arial"/>
                <a:sym typeface="Arial"/>
              </a:defRPr>
            </a:lvl6pPr>
            <a:lvl7pPr indent="-317500" lvl="6" marL="3200400" algn="l">
              <a:lnSpc>
                <a:spcPct val="100000"/>
              </a:lnSpc>
              <a:spcBef>
                <a:spcPts val="0"/>
              </a:spcBef>
              <a:spcAft>
                <a:spcPts val="0"/>
              </a:spcAft>
              <a:buClr>
                <a:schemeClr val="dk1"/>
              </a:buClr>
              <a:buSzPts val="1400"/>
              <a:buFont typeface="Arial"/>
              <a:buChar char="●"/>
              <a:defRPr sz="3200">
                <a:solidFill>
                  <a:schemeClr val="dk1"/>
                </a:solidFill>
                <a:latin typeface="Arial"/>
                <a:ea typeface="Arial"/>
                <a:cs typeface="Arial"/>
                <a:sym typeface="Arial"/>
              </a:defRPr>
            </a:lvl7pPr>
            <a:lvl8pPr indent="-317500" lvl="7" marL="3657600" algn="l">
              <a:lnSpc>
                <a:spcPct val="100000"/>
              </a:lnSpc>
              <a:spcBef>
                <a:spcPts val="0"/>
              </a:spcBef>
              <a:spcAft>
                <a:spcPts val="0"/>
              </a:spcAft>
              <a:buClr>
                <a:schemeClr val="dk1"/>
              </a:buClr>
              <a:buSzPts val="1400"/>
              <a:buFont typeface="Arial"/>
              <a:buChar char="●"/>
              <a:defRPr sz="3200">
                <a:solidFill>
                  <a:schemeClr val="dk1"/>
                </a:solidFill>
                <a:latin typeface="Arial"/>
                <a:ea typeface="Arial"/>
                <a:cs typeface="Arial"/>
                <a:sym typeface="Arial"/>
              </a:defRPr>
            </a:lvl8pPr>
            <a:lvl9pPr indent="-317500" lvl="8" marL="4114800" algn="l">
              <a:lnSpc>
                <a:spcPct val="100000"/>
              </a:lnSpc>
              <a:spcBef>
                <a:spcPts val="0"/>
              </a:spcBef>
              <a:spcAft>
                <a:spcPts val="0"/>
              </a:spcAft>
              <a:buClr>
                <a:schemeClr val="dk1"/>
              </a:buClr>
              <a:buSzPts val="1400"/>
              <a:buFont typeface="Arial"/>
              <a:buChar char="●"/>
              <a:defRPr sz="3200">
                <a:solidFill>
                  <a:schemeClr val="dk1"/>
                </a:solidFill>
                <a:latin typeface="Arial"/>
                <a:ea typeface="Arial"/>
                <a:cs typeface="Arial"/>
                <a:sym typeface="Arial"/>
              </a:defRPr>
            </a:lvl9pPr>
          </a:lstStyle>
          <a:p/>
        </p:txBody>
      </p:sp>
      <p:sp>
        <p:nvSpPr>
          <p:cNvPr id="2595" name="Google Shape;2595;p367"/>
          <p:cNvSpPr txBox="1"/>
          <p:nvPr>
            <p:ph idx="10" type="dt"/>
          </p:nvPr>
        </p:nvSpPr>
        <p:spPr>
          <a:xfrm>
            <a:off x="457200" y="4686300"/>
            <a:ext cx="21336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b="0" i="0" sz="1000" u="none" cap="none" strike="noStrike"/>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596" name="Google Shape;2596;p367"/>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b="0" i="0" sz="1000" u="none" cap="none" strike="noStrike"/>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597" name="Google Shape;2597;p367"/>
          <p:cNvSpPr txBox="1"/>
          <p:nvPr>
            <p:ph idx="12" type="sldNum"/>
          </p:nvPr>
        </p:nvSpPr>
        <p:spPr>
          <a:xfrm>
            <a:off x="6553200" y="4686300"/>
            <a:ext cx="21336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sz="1400"/>
          </a:p>
          <a:p>
            <a:pPr indent="0" lvl="2" marL="0" rtl="0" algn="l">
              <a:spcBef>
                <a:spcPts val="0"/>
              </a:spcBef>
              <a:spcAft>
                <a:spcPts val="0"/>
              </a:spcAft>
              <a:buClr>
                <a:srgbClr val="000000"/>
              </a:buClr>
              <a:buSzPts val="1400"/>
              <a:buFont typeface="Arial"/>
              <a:buChar char="■"/>
            </a:pPr>
            <a:r>
              <a:t/>
            </a:r>
            <a:endParaRPr sz="1400"/>
          </a:p>
          <a:p>
            <a:pPr indent="0" lvl="3" marL="0" rtl="0" algn="l">
              <a:spcBef>
                <a:spcPts val="0"/>
              </a:spcBef>
              <a:spcAft>
                <a:spcPts val="0"/>
              </a:spcAft>
              <a:buClr>
                <a:srgbClr val="000000"/>
              </a:buClr>
              <a:buSzPts val="1400"/>
              <a:buFont typeface="Arial"/>
              <a:buChar char="●"/>
            </a:pPr>
            <a:r>
              <a:t/>
            </a:r>
            <a:endParaRPr sz="1400"/>
          </a:p>
          <a:p>
            <a:pPr indent="0" lvl="4" marL="0" rtl="0" algn="l">
              <a:spcBef>
                <a:spcPts val="0"/>
              </a:spcBef>
              <a:spcAft>
                <a:spcPts val="0"/>
              </a:spcAft>
              <a:buClr>
                <a:srgbClr val="000000"/>
              </a:buClr>
              <a:buSzPts val="1400"/>
              <a:buFont typeface="Arial"/>
              <a:buChar char="○"/>
            </a:pPr>
            <a:r>
              <a:t/>
            </a:r>
            <a:endParaRPr sz="1400"/>
          </a:p>
          <a:p>
            <a:pPr indent="0" lvl="5" marL="0" rtl="0" algn="l">
              <a:spcBef>
                <a:spcPts val="0"/>
              </a:spcBef>
              <a:spcAft>
                <a:spcPts val="0"/>
              </a:spcAft>
              <a:buClr>
                <a:srgbClr val="000000"/>
              </a:buClr>
              <a:buSzPts val="1400"/>
              <a:buFont typeface="Arial"/>
              <a:buChar char="■"/>
            </a:pPr>
            <a:r>
              <a:t/>
            </a:r>
            <a:endParaRPr sz="1400"/>
          </a:p>
          <a:p>
            <a:pPr indent="0" lvl="6" marL="0" rtl="0" algn="l">
              <a:spcBef>
                <a:spcPts val="0"/>
              </a:spcBef>
              <a:spcAft>
                <a:spcPts val="0"/>
              </a:spcAft>
              <a:buClr>
                <a:srgbClr val="000000"/>
              </a:buClr>
              <a:buSzPts val="1400"/>
              <a:buFont typeface="Arial"/>
              <a:buChar char="●"/>
            </a:pPr>
            <a:r>
              <a:t/>
            </a:r>
            <a:endParaRPr sz="1400"/>
          </a:p>
          <a:p>
            <a:pPr indent="0" lvl="7" marL="0" rtl="0" algn="l">
              <a:spcBef>
                <a:spcPts val="0"/>
              </a:spcBef>
              <a:spcAft>
                <a:spcPts val="0"/>
              </a:spcAft>
              <a:buClr>
                <a:srgbClr val="000000"/>
              </a:buClr>
              <a:buSzPts val="1400"/>
              <a:buFont typeface="Arial"/>
              <a:buChar char="○"/>
            </a:pPr>
            <a:r>
              <a:t/>
            </a:r>
            <a:endParaRPr sz="1400"/>
          </a:p>
          <a:p>
            <a:pPr indent="0" lvl="8" marL="0" rtl="0" algn="l">
              <a:spcBef>
                <a:spcPts val="0"/>
              </a:spcBef>
              <a:spcAft>
                <a:spcPts val="0"/>
              </a:spcAft>
              <a:buClr>
                <a:srgbClr val="000000"/>
              </a:buClr>
              <a:buSzPts val="1400"/>
              <a:buFont typeface="Arial"/>
              <a:buChar char="■"/>
            </a:pPr>
            <a:r>
              <a:t/>
            </a:r>
            <a:endParaRPr sz="1400"/>
          </a:p>
        </p:txBody>
      </p:sp>
    </p:spTree>
  </p:cSld>
  <p:clrMapOvr>
    <a:masterClrMapping/>
  </p:clrMapOvr>
</p:sldLayout>
</file>

<file path=ppt/slideLayouts/slideLayout3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2604" name="Shape 2604"/>
        <p:cNvGrpSpPr/>
        <p:nvPr/>
      </p:nvGrpSpPr>
      <p:grpSpPr>
        <a:xfrm>
          <a:off x="0" y="0"/>
          <a:ext cx="0" cy="0"/>
          <a:chOff x="0" y="0"/>
          <a:chExt cx="0" cy="0"/>
        </a:xfrm>
      </p:grpSpPr>
      <p:sp>
        <p:nvSpPr>
          <p:cNvPr id="2605" name="Google Shape;2605;p369"/>
          <p:cNvSpPr txBox="1"/>
          <p:nvPr>
            <p:ph type="title"/>
          </p:nvPr>
        </p:nvSpPr>
        <p:spPr>
          <a:xfrm>
            <a:off x="457200" y="219075"/>
            <a:ext cx="8229600" cy="1038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sz="4400">
                <a:solidFill>
                  <a:schemeClr val="dk2"/>
                </a:solidFill>
                <a:latin typeface="Tahoma"/>
                <a:ea typeface="Tahoma"/>
                <a:cs typeface="Tahoma"/>
                <a:sym typeface="Tahoma"/>
              </a:defRPr>
            </a:lvl1pPr>
            <a:lvl2pPr lvl="1" algn="l">
              <a:lnSpc>
                <a:spcPct val="100000"/>
              </a:lnSpc>
              <a:spcBef>
                <a:spcPts val="0"/>
              </a:spcBef>
              <a:spcAft>
                <a:spcPts val="0"/>
              </a:spcAft>
              <a:buSzPts val="1400"/>
              <a:buChar char="○"/>
              <a:defRPr sz="4400">
                <a:solidFill>
                  <a:schemeClr val="dk2"/>
                </a:solidFill>
                <a:latin typeface="Tahoma"/>
                <a:ea typeface="Tahoma"/>
                <a:cs typeface="Tahoma"/>
                <a:sym typeface="Tahoma"/>
              </a:defRPr>
            </a:lvl2pPr>
            <a:lvl3pPr lvl="2" algn="l">
              <a:lnSpc>
                <a:spcPct val="100000"/>
              </a:lnSpc>
              <a:spcBef>
                <a:spcPts val="0"/>
              </a:spcBef>
              <a:spcAft>
                <a:spcPts val="0"/>
              </a:spcAft>
              <a:buSzPts val="1400"/>
              <a:buChar char="■"/>
              <a:defRPr sz="4400">
                <a:solidFill>
                  <a:schemeClr val="dk2"/>
                </a:solidFill>
                <a:latin typeface="Tahoma"/>
                <a:ea typeface="Tahoma"/>
                <a:cs typeface="Tahoma"/>
                <a:sym typeface="Tahoma"/>
              </a:defRPr>
            </a:lvl3pPr>
            <a:lvl4pPr lvl="3" algn="l">
              <a:lnSpc>
                <a:spcPct val="100000"/>
              </a:lnSpc>
              <a:spcBef>
                <a:spcPts val="0"/>
              </a:spcBef>
              <a:spcAft>
                <a:spcPts val="0"/>
              </a:spcAft>
              <a:buSzPts val="1400"/>
              <a:buChar char="●"/>
              <a:defRPr sz="4400">
                <a:solidFill>
                  <a:schemeClr val="dk2"/>
                </a:solidFill>
                <a:latin typeface="Tahoma"/>
                <a:ea typeface="Tahoma"/>
                <a:cs typeface="Tahoma"/>
                <a:sym typeface="Tahoma"/>
              </a:defRPr>
            </a:lvl4pPr>
            <a:lvl5pPr lvl="4" algn="l">
              <a:lnSpc>
                <a:spcPct val="100000"/>
              </a:lnSpc>
              <a:spcBef>
                <a:spcPts val="0"/>
              </a:spcBef>
              <a:spcAft>
                <a:spcPts val="0"/>
              </a:spcAft>
              <a:buSzPts val="1400"/>
              <a:buChar char="○"/>
              <a:defRPr sz="4400">
                <a:solidFill>
                  <a:schemeClr val="dk2"/>
                </a:solidFill>
                <a:latin typeface="Tahoma"/>
                <a:ea typeface="Tahoma"/>
                <a:cs typeface="Tahoma"/>
                <a:sym typeface="Tahoma"/>
              </a:defRPr>
            </a:lvl5pPr>
            <a:lvl6pPr lvl="5" algn="l">
              <a:lnSpc>
                <a:spcPct val="100000"/>
              </a:lnSpc>
              <a:spcBef>
                <a:spcPts val="0"/>
              </a:spcBef>
              <a:spcAft>
                <a:spcPts val="0"/>
              </a:spcAft>
              <a:buSzPts val="1400"/>
              <a:buChar char="■"/>
              <a:defRPr sz="4400">
                <a:solidFill>
                  <a:schemeClr val="dk2"/>
                </a:solidFill>
                <a:latin typeface="Tahoma"/>
                <a:ea typeface="Tahoma"/>
                <a:cs typeface="Tahoma"/>
                <a:sym typeface="Tahoma"/>
              </a:defRPr>
            </a:lvl6pPr>
            <a:lvl7pPr lvl="6" algn="l">
              <a:lnSpc>
                <a:spcPct val="100000"/>
              </a:lnSpc>
              <a:spcBef>
                <a:spcPts val="0"/>
              </a:spcBef>
              <a:spcAft>
                <a:spcPts val="0"/>
              </a:spcAft>
              <a:buSzPts val="1400"/>
              <a:buChar char="●"/>
              <a:defRPr sz="4400">
                <a:solidFill>
                  <a:schemeClr val="dk2"/>
                </a:solidFill>
                <a:latin typeface="Tahoma"/>
                <a:ea typeface="Tahoma"/>
                <a:cs typeface="Tahoma"/>
                <a:sym typeface="Tahoma"/>
              </a:defRPr>
            </a:lvl7pPr>
            <a:lvl8pPr lvl="7" algn="l">
              <a:lnSpc>
                <a:spcPct val="100000"/>
              </a:lnSpc>
              <a:spcBef>
                <a:spcPts val="0"/>
              </a:spcBef>
              <a:spcAft>
                <a:spcPts val="0"/>
              </a:spcAft>
              <a:buSzPts val="1400"/>
              <a:buChar char="○"/>
              <a:defRPr sz="4400">
                <a:solidFill>
                  <a:schemeClr val="dk2"/>
                </a:solidFill>
                <a:latin typeface="Tahoma"/>
                <a:ea typeface="Tahoma"/>
                <a:cs typeface="Tahoma"/>
                <a:sym typeface="Tahoma"/>
              </a:defRPr>
            </a:lvl8pPr>
            <a:lvl9pPr lvl="8" algn="l">
              <a:lnSpc>
                <a:spcPct val="100000"/>
              </a:lnSpc>
              <a:spcBef>
                <a:spcPts val="0"/>
              </a:spcBef>
              <a:spcAft>
                <a:spcPts val="0"/>
              </a:spcAft>
              <a:buSzPts val="1400"/>
              <a:buChar char="■"/>
              <a:defRPr sz="4400">
                <a:solidFill>
                  <a:schemeClr val="dk2"/>
                </a:solidFill>
                <a:latin typeface="Tahoma"/>
                <a:ea typeface="Tahoma"/>
                <a:cs typeface="Tahoma"/>
                <a:sym typeface="Tahoma"/>
              </a:defRPr>
            </a:lvl9pPr>
          </a:lstStyle>
          <a:p/>
        </p:txBody>
      </p:sp>
      <p:sp>
        <p:nvSpPr>
          <p:cNvPr id="2606" name="Google Shape;2606;p369"/>
          <p:cNvSpPr txBox="1"/>
          <p:nvPr>
            <p:ph idx="1" type="body"/>
          </p:nvPr>
        </p:nvSpPr>
        <p:spPr>
          <a:xfrm>
            <a:off x="457200" y="1428750"/>
            <a:ext cx="8229600" cy="308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sz="3200">
                <a:solidFill>
                  <a:schemeClr val="dk1"/>
                </a:solidFill>
                <a:latin typeface="Tahoma"/>
                <a:ea typeface="Tahoma"/>
                <a:cs typeface="Tahoma"/>
                <a:sym typeface="Tahoma"/>
              </a:defRPr>
            </a:lvl1pPr>
            <a:lvl2pPr indent="-317500" lvl="1" marL="914400" algn="l">
              <a:lnSpc>
                <a:spcPct val="100000"/>
              </a:lnSpc>
              <a:spcBef>
                <a:spcPts val="0"/>
              </a:spcBef>
              <a:spcAft>
                <a:spcPts val="0"/>
              </a:spcAft>
              <a:buClr>
                <a:schemeClr val="hlink"/>
              </a:buClr>
              <a:buSzPts val="1400"/>
              <a:buChar char="●"/>
              <a:defRPr sz="2800"/>
            </a:lvl2pPr>
            <a:lvl3pPr indent="-317500" lvl="2" marL="1371600" algn="l">
              <a:lnSpc>
                <a:spcPct val="100000"/>
              </a:lnSpc>
              <a:spcBef>
                <a:spcPts val="0"/>
              </a:spcBef>
              <a:spcAft>
                <a:spcPts val="0"/>
              </a:spcAft>
              <a:buClr>
                <a:schemeClr val="hlink"/>
              </a:buClr>
              <a:buSzPts val="1400"/>
              <a:buChar char="●"/>
              <a:defRPr sz="2400"/>
            </a:lvl3pPr>
            <a:lvl4pPr indent="-317500" lvl="3" marL="1828800" algn="l">
              <a:lnSpc>
                <a:spcPct val="100000"/>
              </a:lnSpc>
              <a:spcBef>
                <a:spcPts val="0"/>
              </a:spcBef>
              <a:spcAft>
                <a:spcPts val="0"/>
              </a:spcAft>
              <a:buClr>
                <a:schemeClr val="hlink"/>
              </a:buClr>
              <a:buSzPts val="1400"/>
              <a:buChar char="●"/>
              <a:defRPr sz="2000"/>
            </a:lvl4pPr>
            <a:lvl5pPr indent="-317500" lvl="4" marL="2286000" algn="l">
              <a:lnSpc>
                <a:spcPct val="100000"/>
              </a:lnSpc>
              <a:spcBef>
                <a:spcPts val="0"/>
              </a:spcBef>
              <a:spcAft>
                <a:spcPts val="0"/>
              </a:spcAft>
              <a:buClr>
                <a:schemeClr val="hlink"/>
              </a:buClr>
              <a:buSzPts val="1400"/>
              <a:buChar char="●"/>
              <a:defRPr sz="2000"/>
            </a:lvl5pPr>
            <a:lvl6pPr indent="-317500" lvl="5" marL="2743200" algn="l">
              <a:lnSpc>
                <a:spcPct val="100000"/>
              </a:lnSpc>
              <a:spcBef>
                <a:spcPts val="0"/>
              </a:spcBef>
              <a:spcAft>
                <a:spcPts val="0"/>
              </a:spcAft>
              <a:buClr>
                <a:schemeClr val="hlink"/>
              </a:buClr>
              <a:buSzPts val="1400"/>
              <a:buFont typeface="Tahoma"/>
              <a:buChar char="●"/>
              <a:defRPr sz="3200">
                <a:solidFill>
                  <a:schemeClr val="dk1"/>
                </a:solidFill>
                <a:latin typeface="Tahoma"/>
                <a:ea typeface="Tahoma"/>
                <a:cs typeface="Tahoma"/>
                <a:sym typeface="Tahoma"/>
              </a:defRPr>
            </a:lvl6pPr>
            <a:lvl7pPr indent="-317500" lvl="6" marL="3200400" algn="l">
              <a:lnSpc>
                <a:spcPct val="100000"/>
              </a:lnSpc>
              <a:spcBef>
                <a:spcPts val="0"/>
              </a:spcBef>
              <a:spcAft>
                <a:spcPts val="0"/>
              </a:spcAft>
              <a:buClr>
                <a:schemeClr val="hlink"/>
              </a:buClr>
              <a:buSzPts val="1400"/>
              <a:buFont typeface="Tahoma"/>
              <a:buChar char="●"/>
              <a:defRPr sz="3200">
                <a:solidFill>
                  <a:schemeClr val="dk1"/>
                </a:solidFill>
                <a:latin typeface="Tahoma"/>
                <a:ea typeface="Tahoma"/>
                <a:cs typeface="Tahoma"/>
                <a:sym typeface="Tahoma"/>
              </a:defRPr>
            </a:lvl7pPr>
            <a:lvl8pPr indent="-317500" lvl="7" marL="3657600" algn="l">
              <a:lnSpc>
                <a:spcPct val="100000"/>
              </a:lnSpc>
              <a:spcBef>
                <a:spcPts val="0"/>
              </a:spcBef>
              <a:spcAft>
                <a:spcPts val="0"/>
              </a:spcAft>
              <a:buClr>
                <a:schemeClr val="hlink"/>
              </a:buClr>
              <a:buSzPts val="1400"/>
              <a:buFont typeface="Tahoma"/>
              <a:buChar char="●"/>
              <a:defRPr sz="3200">
                <a:solidFill>
                  <a:schemeClr val="dk1"/>
                </a:solidFill>
                <a:latin typeface="Tahoma"/>
                <a:ea typeface="Tahoma"/>
                <a:cs typeface="Tahoma"/>
                <a:sym typeface="Tahoma"/>
              </a:defRPr>
            </a:lvl8pPr>
            <a:lvl9pPr indent="-317500" lvl="8" marL="4114800" algn="l">
              <a:lnSpc>
                <a:spcPct val="100000"/>
              </a:lnSpc>
              <a:spcBef>
                <a:spcPts val="0"/>
              </a:spcBef>
              <a:spcAft>
                <a:spcPts val="0"/>
              </a:spcAft>
              <a:buClr>
                <a:schemeClr val="hlink"/>
              </a:buClr>
              <a:buSzPts val="1400"/>
              <a:buFont typeface="Tahoma"/>
              <a:buChar char="●"/>
              <a:defRPr sz="3200">
                <a:solidFill>
                  <a:schemeClr val="dk1"/>
                </a:solidFill>
                <a:latin typeface="Tahoma"/>
                <a:ea typeface="Tahoma"/>
                <a:cs typeface="Tahoma"/>
                <a:sym typeface="Tahoma"/>
              </a:defRPr>
            </a:lvl9pPr>
          </a:lstStyle>
          <a:p/>
        </p:txBody>
      </p:sp>
      <p:sp>
        <p:nvSpPr>
          <p:cNvPr id="2607" name="Google Shape;2607;p369"/>
          <p:cNvSpPr txBox="1"/>
          <p:nvPr>
            <p:ph idx="10" type="dt"/>
          </p:nvPr>
        </p:nvSpPr>
        <p:spPr>
          <a:xfrm>
            <a:off x="457200" y="4683919"/>
            <a:ext cx="2133600" cy="3570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400" u="none" cap="none" strike="noStrike"/>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608" name="Google Shape;2608;p369"/>
          <p:cNvSpPr txBox="1"/>
          <p:nvPr>
            <p:ph idx="11" type="ftr"/>
          </p:nvPr>
        </p:nvSpPr>
        <p:spPr>
          <a:xfrm>
            <a:off x="3124200" y="4683919"/>
            <a:ext cx="2895600" cy="3570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SzPts val="1400"/>
              <a:buChar char="●"/>
              <a:defRPr b="0" i="0" sz="1400" u="none" cap="none" strike="noStrike"/>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609" name="Google Shape;2609;p369"/>
          <p:cNvSpPr txBox="1"/>
          <p:nvPr>
            <p:ph idx="12" type="sldNum"/>
          </p:nvPr>
        </p:nvSpPr>
        <p:spPr>
          <a:xfrm>
            <a:off x="6553200" y="4683919"/>
            <a:ext cx="2133600" cy="3570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2616" name="Shape 2616"/>
        <p:cNvGrpSpPr/>
        <p:nvPr/>
      </p:nvGrpSpPr>
      <p:grpSpPr>
        <a:xfrm>
          <a:off x="0" y="0"/>
          <a:ext cx="0" cy="0"/>
          <a:chOff x="0" y="0"/>
          <a:chExt cx="0" cy="0"/>
        </a:xfrm>
      </p:grpSpPr>
      <p:sp>
        <p:nvSpPr>
          <p:cNvPr id="2617" name="Google Shape;2617;p371"/>
          <p:cNvSpPr txBox="1"/>
          <p:nvPr>
            <p:ph type="title"/>
          </p:nvPr>
        </p:nvSpPr>
        <p:spPr>
          <a:xfrm>
            <a:off x="301625" y="171450"/>
            <a:ext cx="8510700" cy="994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Arial"/>
                <a:ea typeface="Arial"/>
                <a:cs typeface="Arial"/>
                <a:sym typeface="Arial"/>
              </a:defRPr>
            </a:lvl1pPr>
            <a:lvl2pPr lvl="1" algn="ctr">
              <a:lnSpc>
                <a:spcPct val="100000"/>
              </a:lnSpc>
              <a:spcBef>
                <a:spcPts val="0"/>
              </a:spcBef>
              <a:spcAft>
                <a:spcPts val="0"/>
              </a:spcAft>
              <a:buSzPts val="1400"/>
              <a:buChar char="○"/>
              <a:defRPr sz="4400">
                <a:solidFill>
                  <a:schemeClr val="dk2"/>
                </a:solidFill>
                <a:latin typeface="Arial"/>
                <a:ea typeface="Arial"/>
                <a:cs typeface="Arial"/>
                <a:sym typeface="Arial"/>
              </a:defRPr>
            </a:lvl2pPr>
            <a:lvl3pPr lvl="2" algn="ctr">
              <a:lnSpc>
                <a:spcPct val="100000"/>
              </a:lnSpc>
              <a:spcBef>
                <a:spcPts val="0"/>
              </a:spcBef>
              <a:spcAft>
                <a:spcPts val="0"/>
              </a:spcAft>
              <a:buSzPts val="1400"/>
              <a:buChar char="■"/>
              <a:defRPr sz="4400">
                <a:solidFill>
                  <a:schemeClr val="dk2"/>
                </a:solidFill>
                <a:latin typeface="Arial"/>
                <a:ea typeface="Arial"/>
                <a:cs typeface="Arial"/>
                <a:sym typeface="Arial"/>
              </a:defRPr>
            </a:lvl3pPr>
            <a:lvl4pPr lvl="3" algn="ctr">
              <a:lnSpc>
                <a:spcPct val="100000"/>
              </a:lnSpc>
              <a:spcBef>
                <a:spcPts val="0"/>
              </a:spcBef>
              <a:spcAft>
                <a:spcPts val="0"/>
              </a:spcAft>
              <a:buSzPts val="1400"/>
              <a:buChar char="●"/>
              <a:defRPr sz="4400">
                <a:solidFill>
                  <a:schemeClr val="dk2"/>
                </a:solidFill>
                <a:latin typeface="Arial"/>
                <a:ea typeface="Arial"/>
                <a:cs typeface="Arial"/>
                <a:sym typeface="Arial"/>
              </a:defRPr>
            </a:lvl4pPr>
            <a:lvl5pPr lvl="4" algn="ctr">
              <a:lnSpc>
                <a:spcPct val="100000"/>
              </a:lnSpc>
              <a:spcBef>
                <a:spcPts val="0"/>
              </a:spcBef>
              <a:spcAft>
                <a:spcPts val="0"/>
              </a:spcAft>
              <a:buSzPts val="1400"/>
              <a:buChar char="○"/>
              <a:defRPr sz="4400">
                <a:solidFill>
                  <a:schemeClr val="dk2"/>
                </a:solidFill>
                <a:latin typeface="Arial"/>
                <a:ea typeface="Arial"/>
                <a:cs typeface="Arial"/>
                <a:sym typeface="Arial"/>
              </a:defRPr>
            </a:lvl5pPr>
            <a:lvl6pPr lvl="5" algn="ctr">
              <a:lnSpc>
                <a:spcPct val="100000"/>
              </a:lnSpc>
              <a:spcBef>
                <a:spcPts val="0"/>
              </a:spcBef>
              <a:spcAft>
                <a:spcPts val="0"/>
              </a:spcAft>
              <a:buSzPts val="1400"/>
              <a:buChar char="■"/>
              <a:defRPr sz="4400">
                <a:solidFill>
                  <a:schemeClr val="dk2"/>
                </a:solidFill>
                <a:latin typeface="Arial"/>
                <a:ea typeface="Arial"/>
                <a:cs typeface="Arial"/>
                <a:sym typeface="Arial"/>
              </a:defRPr>
            </a:lvl6pPr>
            <a:lvl7pPr lvl="6" algn="ctr">
              <a:lnSpc>
                <a:spcPct val="100000"/>
              </a:lnSpc>
              <a:spcBef>
                <a:spcPts val="0"/>
              </a:spcBef>
              <a:spcAft>
                <a:spcPts val="0"/>
              </a:spcAft>
              <a:buSzPts val="1400"/>
              <a:buChar char="●"/>
              <a:defRPr sz="4400">
                <a:solidFill>
                  <a:schemeClr val="dk2"/>
                </a:solidFill>
                <a:latin typeface="Arial"/>
                <a:ea typeface="Arial"/>
                <a:cs typeface="Arial"/>
                <a:sym typeface="Arial"/>
              </a:defRPr>
            </a:lvl7pPr>
            <a:lvl8pPr lvl="7" algn="ctr">
              <a:lnSpc>
                <a:spcPct val="100000"/>
              </a:lnSpc>
              <a:spcBef>
                <a:spcPts val="0"/>
              </a:spcBef>
              <a:spcAft>
                <a:spcPts val="0"/>
              </a:spcAft>
              <a:buSzPts val="1400"/>
              <a:buChar char="○"/>
              <a:defRPr sz="4400">
                <a:solidFill>
                  <a:schemeClr val="dk2"/>
                </a:solidFill>
                <a:latin typeface="Arial"/>
                <a:ea typeface="Arial"/>
                <a:cs typeface="Arial"/>
                <a:sym typeface="Arial"/>
              </a:defRPr>
            </a:lvl8pPr>
            <a:lvl9pPr lvl="8" algn="ctr">
              <a:lnSpc>
                <a:spcPct val="100000"/>
              </a:lnSpc>
              <a:spcBef>
                <a:spcPts val="0"/>
              </a:spcBef>
              <a:spcAft>
                <a:spcPts val="0"/>
              </a:spcAft>
              <a:buSzPts val="1400"/>
              <a:buChar char="■"/>
              <a:defRPr sz="4400">
                <a:solidFill>
                  <a:schemeClr val="dk2"/>
                </a:solidFill>
                <a:latin typeface="Arial"/>
                <a:ea typeface="Arial"/>
                <a:cs typeface="Arial"/>
                <a:sym typeface="Arial"/>
              </a:defRPr>
            </a:lvl9pPr>
          </a:lstStyle>
          <a:p/>
        </p:txBody>
      </p:sp>
      <p:sp>
        <p:nvSpPr>
          <p:cNvPr id="2618" name="Google Shape;2618;p371"/>
          <p:cNvSpPr txBox="1"/>
          <p:nvPr>
            <p:ph idx="1" type="body"/>
          </p:nvPr>
        </p:nvSpPr>
        <p:spPr>
          <a:xfrm>
            <a:off x="301625" y="1257300"/>
            <a:ext cx="8540700" cy="3317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sz="3200">
                <a:solidFill>
                  <a:schemeClr val="dk1"/>
                </a:solidFill>
                <a:latin typeface="Arial"/>
                <a:ea typeface="Arial"/>
                <a:cs typeface="Arial"/>
                <a:sym typeface="Arial"/>
              </a:defRPr>
            </a:lvl1pPr>
            <a:lvl2pPr indent="-317500" lvl="1" marL="914400" algn="l">
              <a:lnSpc>
                <a:spcPct val="100000"/>
              </a:lnSpc>
              <a:spcBef>
                <a:spcPts val="0"/>
              </a:spcBef>
              <a:spcAft>
                <a:spcPts val="0"/>
              </a:spcAft>
              <a:buClr>
                <a:schemeClr val="hlink"/>
              </a:buClr>
              <a:buSzPts val="1400"/>
              <a:buChar char="●"/>
              <a:defRPr sz="2800"/>
            </a:lvl2pPr>
            <a:lvl3pPr indent="-317500" lvl="2" marL="1371600" algn="l">
              <a:lnSpc>
                <a:spcPct val="100000"/>
              </a:lnSpc>
              <a:spcBef>
                <a:spcPts val="0"/>
              </a:spcBef>
              <a:spcAft>
                <a:spcPts val="0"/>
              </a:spcAft>
              <a:buClr>
                <a:schemeClr val="hlink"/>
              </a:buClr>
              <a:buSzPts val="1400"/>
              <a:buChar char="■"/>
              <a:defRPr sz="2400"/>
            </a:lvl3pPr>
            <a:lvl4pPr indent="-317500" lvl="3" marL="1828800" algn="l">
              <a:lnSpc>
                <a:spcPct val="100000"/>
              </a:lnSpc>
              <a:spcBef>
                <a:spcPts val="0"/>
              </a:spcBef>
              <a:spcAft>
                <a:spcPts val="0"/>
              </a:spcAft>
              <a:buClr>
                <a:schemeClr val="hlink"/>
              </a:buClr>
              <a:buSzPts val="1400"/>
              <a:buChar char="●"/>
              <a:defRPr sz="2000"/>
            </a:lvl4pPr>
            <a:lvl5pPr indent="-317500" lvl="4" marL="2286000" algn="l">
              <a:lnSpc>
                <a:spcPct val="100000"/>
              </a:lnSpc>
              <a:spcBef>
                <a:spcPts val="0"/>
              </a:spcBef>
              <a:spcAft>
                <a:spcPts val="0"/>
              </a:spcAft>
              <a:buClr>
                <a:schemeClr val="hlink"/>
              </a:buClr>
              <a:buSzPts val="1400"/>
              <a:buChar char="■"/>
              <a:defRPr sz="2000"/>
            </a:lvl5pPr>
            <a:lvl6pPr indent="-317500" lvl="5" marL="2743200" algn="l">
              <a:lnSpc>
                <a:spcPct val="100000"/>
              </a:lnSpc>
              <a:spcBef>
                <a:spcPts val="0"/>
              </a:spcBef>
              <a:spcAft>
                <a:spcPts val="0"/>
              </a:spcAft>
              <a:buClr>
                <a:schemeClr val="hlink"/>
              </a:buClr>
              <a:buSzPts val="1400"/>
              <a:buFont typeface="Arial"/>
              <a:buChar char="■"/>
              <a:defRPr sz="3200">
                <a:solidFill>
                  <a:schemeClr val="dk1"/>
                </a:solidFill>
                <a:latin typeface="Arial"/>
                <a:ea typeface="Arial"/>
                <a:cs typeface="Arial"/>
                <a:sym typeface="Arial"/>
              </a:defRPr>
            </a:lvl6pPr>
            <a:lvl7pPr indent="-317500" lvl="6" marL="3200400" algn="l">
              <a:lnSpc>
                <a:spcPct val="100000"/>
              </a:lnSpc>
              <a:spcBef>
                <a:spcPts val="0"/>
              </a:spcBef>
              <a:spcAft>
                <a:spcPts val="0"/>
              </a:spcAft>
              <a:buClr>
                <a:schemeClr val="hlink"/>
              </a:buClr>
              <a:buSzPts val="1400"/>
              <a:buFont typeface="Arial"/>
              <a:buChar char="■"/>
              <a:defRPr sz="3200">
                <a:solidFill>
                  <a:schemeClr val="dk1"/>
                </a:solidFill>
                <a:latin typeface="Arial"/>
                <a:ea typeface="Arial"/>
                <a:cs typeface="Arial"/>
                <a:sym typeface="Arial"/>
              </a:defRPr>
            </a:lvl7pPr>
            <a:lvl8pPr indent="-317500" lvl="7" marL="3657600" algn="l">
              <a:lnSpc>
                <a:spcPct val="100000"/>
              </a:lnSpc>
              <a:spcBef>
                <a:spcPts val="0"/>
              </a:spcBef>
              <a:spcAft>
                <a:spcPts val="0"/>
              </a:spcAft>
              <a:buClr>
                <a:schemeClr val="hlink"/>
              </a:buClr>
              <a:buSzPts val="1400"/>
              <a:buFont typeface="Arial"/>
              <a:buChar char="■"/>
              <a:defRPr sz="3200">
                <a:solidFill>
                  <a:schemeClr val="dk1"/>
                </a:solidFill>
                <a:latin typeface="Arial"/>
                <a:ea typeface="Arial"/>
                <a:cs typeface="Arial"/>
                <a:sym typeface="Arial"/>
              </a:defRPr>
            </a:lvl8pPr>
            <a:lvl9pPr indent="-317500" lvl="8" marL="4114800" algn="l">
              <a:lnSpc>
                <a:spcPct val="100000"/>
              </a:lnSpc>
              <a:spcBef>
                <a:spcPts val="0"/>
              </a:spcBef>
              <a:spcAft>
                <a:spcPts val="0"/>
              </a:spcAft>
              <a:buClr>
                <a:schemeClr val="hlink"/>
              </a:buClr>
              <a:buSzPts val="1400"/>
              <a:buFont typeface="Arial"/>
              <a:buChar char="■"/>
              <a:defRPr sz="3200">
                <a:solidFill>
                  <a:schemeClr val="dk1"/>
                </a:solidFill>
                <a:latin typeface="Arial"/>
                <a:ea typeface="Arial"/>
                <a:cs typeface="Arial"/>
                <a:sym typeface="Arial"/>
              </a:defRPr>
            </a:lvl9pPr>
          </a:lstStyle>
          <a:p/>
        </p:txBody>
      </p:sp>
      <p:sp>
        <p:nvSpPr>
          <p:cNvPr id="2619" name="Google Shape;2619;p371"/>
          <p:cNvSpPr txBox="1"/>
          <p:nvPr>
            <p:ph idx="10" type="dt"/>
          </p:nvPr>
        </p:nvSpPr>
        <p:spPr>
          <a:xfrm>
            <a:off x="304800" y="4683919"/>
            <a:ext cx="2286000" cy="3570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400" u="none" cap="none" strike="noStrike"/>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620" name="Google Shape;2620;p371"/>
          <p:cNvSpPr txBox="1"/>
          <p:nvPr>
            <p:ph idx="11" type="ftr"/>
          </p:nvPr>
        </p:nvSpPr>
        <p:spPr>
          <a:xfrm>
            <a:off x="3124200" y="4683919"/>
            <a:ext cx="2895600" cy="3570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SzPts val="1400"/>
              <a:buChar char="●"/>
              <a:defRPr b="0" i="0" sz="1400" u="none" cap="none" strike="noStrike"/>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621" name="Google Shape;2621;p371"/>
          <p:cNvSpPr txBox="1"/>
          <p:nvPr>
            <p:ph idx="12" type="sldNum"/>
          </p:nvPr>
        </p:nvSpPr>
        <p:spPr>
          <a:xfrm>
            <a:off x="6553200" y="4683919"/>
            <a:ext cx="2286000" cy="3570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gradFill>
          <a:gsLst>
            <a:gs pos="0">
              <a:schemeClr val="lt1"/>
            </a:gs>
            <a:gs pos="100000">
              <a:schemeClr val="lt2"/>
            </a:gs>
          </a:gsLst>
          <a:lin ang="16200038" scaled="0"/>
        </a:gradFill>
      </p:bgPr>
    </p:bg>
    <p:spTree>
      <p:nvGrpSpPr>
        <p:cNvPr id="2647" name="Shape 2647"/>
        <p:cNvGrpSpPr/>
        <p:nvPr/>
      </p:nvGrpSpPr>
      <p:grpSpPr>
        <a:xfrm>
          <a:off x="0" y="0"/>
          <a:ext cx="0" cy="0"/>
          <a:chOff x="0" y="0"/>
          <a:chExt cx="0" cy="0"/>
        </a:xfrm>
      </p:grpSpPr>
      <p:sp>
        <p:nvSpPr>
          <p:cNvPr id="2648" name="Google Shape;2648;p373"/>
          <p:cNvSpPr txBox="1"/>
          <p:nvPr>
            <p:ph type="title"/>
          </p:nvPr>
        </p:nvSpPr>
        <p:spPr>
          <a:xfrm>
            <a:off x="457200" y="208359"/>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Times New Roman"/>
                <a:ea typeface="Times New Roman"/>
                <a:cs typeface="Times New Roman"/>
                <a:sym typeface="Times New Roman"/>
              </a:defRPr>
            </a:lvl1pPr>
            <a:lvl2pPr lvl="1" algn="ctr">
              <a:lnSpc>
                <a:spcPct val="100000"/>
              </a:lnSpc>
              <a:spcBef>
                <a:spcPts val="0"/>
              </a:spcBef>
              <a:spcAft>
                <a:spcPts val="0"/>
              </a:spcAft>
              <a:buSzPts val="1400"/>
              <a:buChar char="○"/>
              <a:defRPr sz="4400">
                <a:solidFill>
                  <a:schemeClr val="dk2"/>
                </a:solidFill>
                <a:latin typeface="Times New Roman"/>
                <a:ea typeface="Times New Roman"/>
                <a:cs typeface="Times New Roman"/>
                <a:sym typeface="Times New Roman"/>
              </a:defRPr>
            </a:lvl2pPr>
            <a:lvl3pPr lvl="2" algn="ctr">
              <a:lnSpc>
                <a:spcPct val="100000"/>
              </a:lnSpc>
              <a:spcBef>
                <a:spcPts val="0"/>
              </a:spcBef>
              <a:spcAft>
                <a:spcPts val="0"/>
              </a:spcAft>
              <a:buSzPts val="1400"/>
              <a:buChar char="■"/>
              <a:defRPr sz="4400">
                <a:solidFill>
                  <a:schemeClr val="dk2"/>
                </a:solidFill>
                <a:latin typeface="Times New Roman"/>
                <a:ea typeface="Times New Roman"/>
                <a:cs typeface="Times New Roman"/>
                <a:sym typeface="Times New Roman"/>
              </a:defRPr>
            </a:lvl3pPr>
            <a:lvl4pPr lvl="3" algn="ctr">
              <a:lnSpc>
                <a:spcPct val="100000"/>
              </a:lnSpc>
              <a:spcBef>
                <a:spcPts val="0"/>
              </a:spcBef>
              <a:spcAft>
                <a:spcPts val="0"/>
              </a:spcAft>
              <a:buSzPts val="1400"/>
              <a:buChar char="●"/>
              <a:defRPr sz="4400">
                <a:solidFill>
                  <a:schemeClr val="dk2"/>
                </a:solidFill>
                <a:latin typeface="Times New Roman"/>
                <a:ea typeface="Times New Roman"/>
                <a:cs typeface="Times New Roman"/>
                <a:sym typeface="Times New Roman"/>
              </a:defRPr>
            </a:lvl4pPr>
            <a:lvl5pPr lvl="4" algn="ctr">
              <a:lnSpc>
                <a:spcPct val="100000"/>
              </a:lnSpc>
              <a:spcBef>
                <a:spcPts val="0"/>
              </a:spcBef>
              <a:spcAft>
                <a:spcPts val="0"/>
              </a:spcAft>
              <a:buSzPts val="1400"/>
              <a:buChar char="○"/>
              <a:defRPr sz="4400">
                <a:solidFill>
                  <a:schemeClr val="dk2"/>
                </a:solidFill>
                <a:latin typeface="Times New Roman"/>
                <a:ea typeface="Times New Roman"/>
                <a:cs typeface="Times New Roman"/>
                <a:sym typeface="Times New Roman"/>
              </a:defRPr>
            </a:lvl5pPr>
            <a:lvl6pPr lvl="5" algn="ctr">
              <a:lnSpc>
                <a:spcPct val="100000"/>
              </a:lnSpc>
              <a:spcBef>
                <a:spcPts val="0"/>
              </a:spcBef>
              <a:spcAft>
                <a:spcPts val="0"/>
              </a:spcAft>
              <a:buSzPts val="1400"/>
              <a:buChar char="■"/>
              <a:defRPr sz="4400">
                <a:solidFill>
                  <a:schemeClr val="dk2"/>
                </a:solidFill>
                <a:latin typeface="Times New Roman"/>
                <a:ea typeface="Times New Roman"/>
                <a:cs typeface="Times New Roman"/>
                <a:sym typeface="Times New Roman"/>
              </a:defRPr>
            </a:lvl6pPr>
            <a:lvl7pPr lvl="6" algn="ctr">
              <a:lnSpc>
                <a:spcPct val="100000"/>
              </a:lnSpc>
              <a:spcBef>
                <a:spcPts val="0"/>
              </a:spcBef>
              <a:spcAft>
                <a:spcPts val="0"/>
              </a:spcAft>
              <a:buSzPts val="1400"/>
              <a:buChar char="●"/>
              <a:defRPr sz="4400">
                <a:solidFill>
                  <a:schemeClr val="dk2"/>
                </a:solidFill>
                <a:latin typeface="Times New Roman"/>
                <a:ea typeface="Times New Roman"/>
                <a:cs typeface="Times New Roman"/>
                <a:sym typeface="Times New Roman"/>
              </a:defRPr>
            </a:lvl7pPr>
            <a:lvl8pPr lvl="7" algn="ctr">
              <a:lnSpc>
                <a:spcPct val="100000"/>
              </a:lnSpc>
              <a:spcBef>
                <a:spcPts val="0"/>
              </a:spcBef>
              <a:spcAft>
                <a:spcPts val="0"/>
              </a:spcAft>
              <a:buSzPts val="1400"/>
              <a:buChar char="○"/>
              <a:defRPr sz="4400">
                <a:solidFill>
                  <a:schemeClr val="dk2"/>
                </a:solidFill>
                <a:latin typeface="Times New Roman"/>
                <a:ea typeface="Times New Roman"/>
                <a:cs typeface="Times New Roman"/>
                <a:sym typeface="Times New Roman"/>
              </a:defRPr>
            </a:lvl8pPr>
            <a:lvl9pPr lvl="8" algn="ctr">
              <a:lnSpc>
                <a:spcPct val="100000"/>
              </a:lnSpc>
              <a:spcBef>
                <a:spcPts val="0"/>
              </a:spcBef>
              <a:spcAft>
                <a:spcPts val="0"/>
              </a:spcAft>
              <a:buSzPts val="1400"/>
              <a:buChar char="■"/>
              <a:defRPr sz="4400">
                <a:solidFill>
                  <a:schemeClr val="dk2"/>
                </a:solidFill>
                <a:latin typeface="Times New Roman"/>
                <a:ea typeface="Times New Roman"/>
                <a:cs typeface="Times New Roman"/>
                <a:sym typeface="Times New Roman"/>
              </a:defRPr>
            </a:lvl9pPr>
          </a:lstStyle>
          <a:p/>
        </p:txBody>
      </p:sp>
      <p:sp>
        <p:nvSpPr>
          <p:cNvPr id="2649" name="Google Shape;2649;p373"/>
          <p:cNvSpPr txBox="1"/>
          <p:nvPr>
            <p:ph idx="1"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imes New Roman"/>
              <a:buChar char="●"/>
              <a:defRPr sz="3200">
                <a:solidFill>
                  <a:schemeClr val="dk1"/>
                </a:solidFill>
                <a:latin typeface="Times New Roman"/>
                <a:ea typeface="Times New Roman"/>
                <a:cs typeface="Times New Roman"/>
                <a:sym typeface="Times New Roman"/>
              </a:defRPr>
            </a:lvl1pPr>
            <a:lvl2pPr indent="-317500" lvl="1" marL="914400" algn="l">
              <a:lnSpc>
                <a:spcPct val="100000"/>
              </a:lnSpc>
              <a:spcBef>
                <a:spcPts val="0"/>
              </a:spcBef>
              <a:spcAft>
                <a:spcPts val="0"/>
              </a:spcAft>
              <a:buClr>
                <a:schemeClr val="dk2"/>
              </a:buClr>
              <a:buSzPts val="1400"/>
              <a:buChar char="●"/>
              <a:defRPr sz="2800"/>
            </a:lvl2pPr>
            <a:lvl3pPr indent="-317500" lvl="2" marL="1371600" algn="l">
              <a:lnSpc>
                <a:spcPct val="100000"/>
              </a:lnSpc>
              <a:spcBef>
                <a:spcPts val="0"/>
              </a:spcBef>
              <a:spcAft>
                <a:spcPts val="0"/>
              </a:spcAft>
              <a:buClr>
                <a:schemeClr val="folHlink"/>
              </a:buClr>
              <a:buSzPts val="1400"/>
              <a:buChar char="●"/>
              <a:defRPr sz="2400"/>
            </a:lvl3pPr>
            <a:lvl4pPr indent="-317500" lvl="3" marL="1828800" algn="l">
              <a:lnSpc>
                <a:spcPct val="100000"/>
              </a:lnSpc>
              <a:spcBef>
                <a:spcPts val="0"/>
              </a:spcBef>
              <a:spcAft>
                <a:spcPts val="0"/>
              </a:spcAft>
              <a:buClr>
                <a:schemeClr val="dk1"/>
              </a:buClr>
              <a:buSzPts val="1400"/>
              <a:buChar char="●"/>
              <a:defRPr sz="2000"/>
            </a:lvl4pPr>
            <a:lvl5pPr indent="-317500" lvl="4" marL="2286000" algn="l">
              <a:lnSpc>
                <a:spcPct val="100000"/>
              </a:lnSpc>
              <a:spcBef>
                <a:spcPts val="0"/>
              </a:spcBef>
              <a:spcAft>
                <a:spcPts val="0"/>
              </a:spcAft>
              <a:buClr>
                <a:schemeClr val="hlink"/>
              </a:buClr>
              <a:buSzPts val="1400"/>
              <a:buChar char="●"/>
              <a:defRPr sz="2000"/>
            </a:lvl5pPr>
            <a:lvl6pPr indent="-317500" lvl="5" marL="2743200" algn="l">
              <a:lnSpc>
                <a:spcPct val="100000"/>
              </a:lnSpc>
              <a:spcBef>
                <a:spcPts val="0"/>
              </a:spcBef>
              <a:spcAft>
                <a:spcPts val="0"/>
              </a:spcAft>
              <a:buClr>
                <a:schemeClr val="hlink"/>
              </a:buClr>
              <a:buSzPts val="1400"/>
              <a:buFont typeface="Times New Roman"/>
              <a:buChar char="●"/>
              <a:defRPr sz="3200">
                <a:solidFill>
                  <a:schemeClr val="dk1"/>
                </a:solidFill>
                <a:latin typeface="Times New Roman"/>
                <a:ea typeface="Times New Roman"/>
                <a:cs typeface="Times New Roman"/>
                <a:sym typeface="Times New Roman"/>
              </a:defRPr>
            </a:lvl6pPr>
            <a:lvl7pPr indent="-317500" lvl="6" marL="3200400" algn="l">
              <a:lnSpc>
                <a:spcPct val="100000"/>
              </a:lnSpc>
              <a:spcBef>
                <a:spcPts val="0"/>
              </a:spcBef>
              <a:spcAft>
                <a:spcPts val="0"/>
              </a:spcAft>
              <a:buClr>
                <a:schemeClr val="hlink"/>
              </a:buClr>
              <a:buSzPts val="1400"/>
              <a:buFont typeface="Times New Roman"/>
              <a:buChar char="●"/>
              <a:defRPr sz="3200">
                <a:solidFill>
                  <a:schemeClr val="dk1"/>
                </a:solidFill>
                <a:latin typeface="Times New Roman"/>
                <a:ea typeface="Times New Roman"/>
                <a:cs typeface="Times New Roman"/>
                <a:sym typeface="Times New Roman"/>
              </a:defRPr>
            </a:lvl7pPr>
            <a:lvl8pPr indent="-317500" lvl="7" marL="3657600" algn="l">
              <a:lnSpc>
                <a:spcPct val="100000"/>
              </a:lnSpc>
              <a:spcBef>
                <a:spcPts val="0"/>
              </a:spcBef>
              <a:spcAft>
                <a:spcPts val="0"/>
              </a:spcAft>
              <a:buClr>
                <a:schemeClr val="hlink"/>
              </a:buClr>
              <a:buSzPts val="1400"/>
              <a:buFont typeface="Times New Roman"/>
              <a:buChar char="●"/>
              <a:defRPr sz="3200">
                <a:solidFill>
                  <a:schemeClr val="dk1"/>
                </a:solidFill>
                <a:latin typeface="Times New Roman"/>
                <a:ea typeface="Times New Roman"/>
                <a:cs typeface="Times New Roman"/>
                <a:sym typeface="Times New Roman"/>
              </a:defRPr>
            </a:lvl8pPr>
            <a:lvl9pPr indent="-317500" lvl="8" marL="4114800" algn="l">
              <a:lnSpc>
                <a:spcPct val="100000"/>
              </a:lnSpc>
              <a:spcBef>
                <a:spcPts val="0"/>
              </a:spcBef>
              <a:spcAft>
                <a:spcPts val="0"/>
              </a:spcAft>
              <a:buClr>
                <a:schemeClr val="hlink"/>
              </a:buClr>
              <a:buSzPts val="1400"/>
              <a:buFont typeface="Times New Roman"/>
              <a:buChar char="●"/>
              <a:defRPr sz="3200">
                <a:solidFill>
                  <a:schemeClr val="dk1"/>
                </a:solidFill>
                <a:latin typeface="Times New Roman"/>
                <a:ea typeface="Times New Roman"/>
                <a:cs typeface="Times New Roman"/>
                <a:sym typeface="Times New Roman"/>
              </a:defRPr>
            </a:lvl9pPr>
          </a:lstStyle>
          <a:p/>
        </p:txBody>
      </p:sp>
      <p:sp>
        <p:nvSpPr>
          <p:cNvPr id="2650" name="Google Shape;2650;p373"/>
          <p:cNvSpPr txBox="1"/>
          <p:nvPr>
            <p:ph idx="10" type="dt"/>
          </p:nvPr>
        </p:nvSpPr>
        <p:spPr>
          <a:xfrm>
            <a:off x="457200" y="4686300"/>
            <a:ext cx="21336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b="0" i="0" sz="1400" u="none" cap="none" strike="noStrike">
                <a:latin typeface="Times New Roman"/>
                <a:ea typeface="Times New Roman"/>
                <a:cs typeface="Times New Roman"/>
                <a:sym typeface="Times New Roman"/>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651" name="Google Shape;2651;p373"/>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b="0" i="0" sz="1400" u="none" cap="none" strike="noStrike">
                <a:latin typeface="Times New Roman"/>
                <a:ea typeface="Times New Roman"/>
                <a:cs typeface="Times New Roman"/>
                <a:sym typeface="Times New Roman"/>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652" name="Google Shape;2652;p373"/>
          <p:cNvSpPr txBox="1"/>
          <p:nvPr>
            <p:ph idx="12" type="sldNum"/>
          </p:nvPr>
        </p:nvSpPr>
        <p:spPr>
          <a:xfrm>
            <a:off x="6553200" y="4686300"/>
            <a:ext cx="21336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2"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3"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4"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5"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6"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7"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8" marL="0" rtl="0" algn="l">
              <a:spcBef>
                <a:spcPts val="0"/>
              </a:spcBef>
              <a:spcAft>
                <a:spcPts val="0"/>
              </a:spcAft>
              <a:buClr>
                <a:srgbClr val="000000"/>
              </a:buClr>
              <a:buSzPts val="1400"/>
              <a:buFont typeface="Arial"/>
              <a:buChar char="■"/>
            </a:pPr>
            <a:r>
              <a:t/>
            </a:r>
            <a:endParaRPr>
              <a:latin typeface="Arial"/>
              <a:ea typeface="Arial"/>
              <a:cs typeface="Arial"/>
              <a:sym typeface="Aria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Custom Layout">
  <p:cSld name="11_Custom Layout">
    <p:spTree>
      <p:nvGrpSpPr>
        <p:cNvPr id="251" name="Shape 251"/>
        <p:cNvGrpSpPr/>
        <p:nvPr/>
      </p:nvGrpSpPr>
      <p:grpSpPr>
        <a:xfrm>
          <a:off x="0" y="0"/>
          <a:ext cx="0" cy="0"/>
          <a:chOff x="0" y="0"/>
          <a:chExt cx="0" cy="0"/>
        </a:xfrm>
      </p:grpSpPr>
      <p:sp>
        <p:nvSpPr>
          <p:cNvPr id="252" name="Google Shape;252;p36"/>
          <p:cNvSpPr txBox="1"/>
          <p:nvPr>
            <p:ph idx="1"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253" name="Google Shape;253;p36"/>
          <p:cNvSpPr txBox="1"/>
          <p:nvPr>
            <p:ph idx="2"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2659" name="Shape 2659"/>
        <p:cNvGrpSpPr/>
        <p:nvPr/>
      </p:nvGrpSpPr>
      <p:grpSpPr>
        <a:xfrm>
          <a:off x="0" y="0"/>
          <a:ext cx="0" cy="0"/>
          <a:chOff x="0" y="0"/>
          <a:chExt cx="0" cy="0"/>
        </a:xfrm>
      </p:grpSpPr>
      <p:sp>
        <p:nvSpPr>
          <p:cNvPr id="2660" name="Google Shape;2660;p375"/>
          <p:cNvSpPr txBox="1"/>
          <p:nvPr>
            <p:ph type="title"/>
          </p:nvPr>
        </p:nvSpPr>
        <p:spPr>
          <a:xfrm>
            <a:off x="457200" y="285750"/>
            <a:ext cx="8229600" cy="1028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Tahoma"/>
                <a:ea typeface="Tahoma"/>
                <a:cs typeface="Tahoma"/>
                <a:sym typeface="Tahoma"/>
              </a:defRPr>
            </a:lvl1pPr>
            <a:lvl2pPr lvl="1" algn="ctr">
              <a:lnSpc>
                <a:spcPct val="100000"/>
              </a:lnSpc>
              <a:spcBef>
                <a:spcPts val="0"/>
              </a:spcBef>
              <a:spcAft>
                <a:spcPts val="0"/>
              </a:spcAft>
              <a:buSzPts val="1400"/>
              <a:buChar char="○"/>
              <a:defRPr sz="4400">
                <a:solidFill>
                  <a:schemeClr val="dk2"/>
                </a:solidFill>
                <a:latin typeface="Tahoma"/>
                <a:ea typeface="Tahoma"/>
                <a:cs typeface="Tahoma"/>
                <a:sym typeface="Tahoma"/>
              </a:defRPr>
            </a:lvl2pPr>
            <a:lvl3pPr lvl="2" algn="ctr">
              <a:lnSpc>
                <a:spcPct val="100000"/>
              </a:lnSpc>
              <a:spcBef>
                <a:spcPts val="0"/>
              </a:spcBef>
              <a:spcAft>
                <a:spcPts val="0"/>
              </a:spcAft>
              <a:buSzPts val="1400"/>
              <a:buChar char="■"/>
              <a:defRPr sz="4400">
                <a:solidFill>
                  <a:schemeClr val="dk2"/>
                </a:solidFill>
                <a:latin typeface="Tahoma"/>
                <a:ea typeface="Tahoma"/>
                <a:cs typeface="Tahoma"/>
                <a:sym typeface="Tahoma"/>
              </a:defRPr>
            </a:lvl3pPr>
            <a:lvl4pPr lvl="3" algn="ctr">
              <a:lnSpc>
                <a:spcPct val="100000"/>
              </a:lnSpc>
              <a:spcBef>
                <a:spcPts val="0"/>
              </a:spcBef>
              <a:spcAft>
                <a:spcPts val="0"/>
              </a:spcAft>
              <a:buSzPts val="1400"/>
              <a:buChar char="●"/>
              <a:defRPr sz="4400">
                <a:solidFill>
                  <a:schemeClr val="dk2"/>
                </a:solidFill>
                <a:latin typeface="Tahoma"/>
                <a:ea typeface="Tahoma"/>
                <a:cs typeface="Tahoma"/>
                <a:sym typeface="Tahoma"/>
              </a:defRPr>
            </a:lvl4pPr>
            <a:lvl5pPr lvl="4" algn="ctr">
              <a:lnSpc>
                <a:spcPct val="100000"/>
              </a:lnSpc>
              <a:spcBef>
                <a:spcPts val="0"/>
              </a:spcBef>
              <a:spcAft>
                <a:spcPts val="0"/>
              </a:spcAft>
              <a:buSzPts val="1400"/>
              <a:buChar char="○"/>
              <a:defRPr sz="4400">
                <a:solidFill>
                  <a:schemeClr val="dk2"/>
                </a:solidFill>
                <a:latin typeface="Tahoma"/>
                <a:ea typeface="Tahoma"/>
                <a:cs typeface="Tahoma"/>
                <a:sym typeface="Tahoma"/>
              </a:defRPr>
            </a:lvl5pPr>
            <a:lvl6pPr lvl="5" algn="ctr">
              <a:lnSpc>
                <a:spcPct val="100000"/>
              </a:lnSpc>
              <a:spcBef>
                <a:spcPts val="0"/>
              </a:spcBef>
              <a:spcAft>
                <a:spcPts val="0"/>
              </a:spcAft>
              <a:buSzPts val="1400"/>
              <a:buChar char="■"/>
              <a:defRPr sz="4400">
                <a:solidFill>
                  <a:schemeClr val="dk2"/>
                </a:solidFill>
                <a:latin typeface="Tahoma"/>
                <a:ea typeface="Tahoma"/>
                <a:cs typeface="Tahoma"/>
                <a:sym typeface="Tahoma"/>
              </a:defRPr>
            </a:lvl6pPr>
            <a:lvl7pPr lvl="6" algn="ctr">
              <a:lnSpc>
                <a:spcPct val="100000"/>
              </a:lnSpc>
              <a:spcBef>
                <a:spcPts val="0"/>
              </a:spcBef>
              <a:spcAft>
                <a:spcPts val="0"/>
              </a:spcAft>
              <a:buSzPts val="1400"/>
              <a:buChar char="●"/>
              <a:defRPr sz="4400">
                <a:solidFill>
                  <a:schemeClr val="dk2"/>
                </a:solidFill>
                <a:latin typeface="Tahoma"/>
                <a:ea typeface="Tahoma"/>
                <a:cs typeface="Tahoma"/>
                <a:sym typeface="Tahoma"/>
              </a:defRPr>
            </a:lvl7pPr>
            <a:lvl8pPr lvl="7" algn="ctr">
              <a:lnSpc>
                <a:spcPct val="100000"/>
              </a:lnSpc>
              <a:spcBef>
                <a:spcPts val="0"/>
              </a:spcBef>
              <a:spcAft>
                <a:spcPts val="0"/>
              </a:spcAft>
              <a:buSzPts val="1400"/>
              <a:buChar char="○"/>
              <a:defRPr sz="4400">
                <a:solidFill>
                  <a:schemeClr val="dk2"/>
                </a:solidFill>
                <a:latin typeface="Tahoma"/>
                <a:ea typeface="Tahoma"/>
                <a:cs typeface="Tahoma"/>
                <a:sym typeface="Tahoma"/>
              </a:defRPr>
            </a:lvl8pPr>
            <a:lvl9pPr lvl="8" algn="ctr">
              <a:lnSpc>
                <a:spcPct val="100000"/>
              </a:lnSpc>
              <a:spcBef>
                <a:spcPts val="0"/>
              </a:spcBef>
              <a:spcAft>
                <a:spcPts val="0"/>
              </a:spcAft>
              <a:buSzPts val="1400"/>
              <a:buChar char="■"/>
              <a:defRPr sz="4400">
                <a:solidFill>
                  <a:schemeClr val="dk2"/>
                </a:solidFill>
                <a:latin typeface="Tahoma"/>
                <a:ea typeface="Tahoma"/>
                <a:cs typeface="Tahoma"/>
                <a:sym typeface="Tahoma"/>
              </a:defRPr>
            </a:lvl9pPr>
          </a:lstStyle>
          <a:p/>
        </p:txBody>
      </p:sp>
      <p:sp>
        <p:nvSpPr>
          <p:cNvPr id="2661" name="Google Shape;2661;p375"/>
          <p:cNvSpPr txBox="1"/>
          <p:nvPr>
            <p:ph idx="1" type="body"/>
          </p:nvPr>
        </p:nvSpPr>
        <p:spPr>
          <a:xfrm>
            <a:off x="457200" y="1485900"/>
            <a:ext cx="8229600" cy="308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sz="3200">
                <a:solidFill>
                  <a:schemeClr val="dk1"/>
                </a:solidFill>
                <a:latin typeface="Tahoma"/>
                <a:ea typeface="Tahoma"/>
                <a:cs typeface="Tahoma"/>
                <a:sym typeface="Tahoma"/>
              </a:defRPr>
            </a:lvl1pPr>
            <a:lvl2pPr indent="-317500" lvl="1" marL="914400" algn="l">
              <a:lnSpc>
                <a:spcPct val="100000"/>
              </a:lnSpc>
              <a:spcBef>
                <a:spcPts val="0"/>
              </a:spcBef>
              <a:spcAft>
                <a:spcPts val="0"/>
              </a:spcAft>
              <a:buClr>
                <a:schemeClr val="folHlink"/>
              </a:buClr>
              <a:buSzPts val="1400"/>
              <a:buChar char="●"/>
              <a:defRPr sz="2800"/>
            </a:lvl2pPr>
            <a:lvl3pPr indent="-317500" lvl="2" marL="1371600" algn="l">
              <a:lnSpc>
                <a:spcPct val="100000"/>
              </a:lnSpc>
              <a:spcBef>
                <a:spcPts val="0"/>
              </a:spcBef>
              <a:spcAft>
                <a:spcPts val="0"/>
              </a:spcAft>
              <a:buClr>
                <a:schemeClr val="hlink"/>
              </a:buClr>
              <a:buSzPts val="1400"/>
              <a:buChar char="●"/>
              <a:defRPr sz="2400"/>
            </a:lvl3pPr>
            <a:lvl4pPr indent="-317500" lvl="3" marL="1828800" algn="l">
              <a:lnSpc>
                <a:spcPct val="100000"/>
              </a:lnSpc>
              <a:spcBef>
                <a:spcPts val="0"/>
              </a:spcBef>
              <a:spcAft>
                <a:spcPts val="0"/>
              </a:spcAft>
              <a:buClr>
                <a:schemeClr val="folHlink"/>
              </a:buClr>
              <a:buSzPts val="1400"/>
              <a:buChar char="●"/>
              <a:defRPr sz="2000"/>
            </a:lvl4pPr>
            <a:lvl5pPr indent="-317500" lvl="4" marL="2286000" algn="l">
              <a:lnSpc>
                <a:spcPct val="100000"/>
              </a:lnSpc>
              <a:spcBef>
                <a:spcPts val="0"/>
              </a:spcBef>
              <a:spcAft>
                <a:spcPts val="0"/>
              </a:spcAft>
              <a:buClr>
                <a:schemeClr val="hlink"/>
              </a:buClr>
              <a:buSzPts val="1400"/>
              <a:buChar char="●"/>
              <a:defRPr sz="2000"/>
            </a:lvl5pPr>
            <a:lvl6pPr indent="-317500" lvl="5" marL="2743200" algn="l">
              <a:lnSpc>
                <a:spcPct val="100000"/>
              </a:lnSpc>
              <a:spcBef>
                <a:spcPts val="0"/>
              </a:spcBef>
              <a:spcAft>
                <a:spcPts val="0"/>
              </a:spcAft>
              <a:buClr>
                <a:schemeClr val="hlink"/>
              </a:buClr>
              <a:buSzPts val="1400"/>
              <a:buFont typeface="Tahoma"/>
              <a:buChar char="●"/>
              <a:defRPr sz="3200">
                <a:solidFill>
                  <a:schemeClr val="dk1"/>
                </a:solidFill>
                <a:latin typeface="Tahoma"/>
                <a:ea typeface="Tahoma"/>
                <a:cs typeface="Tahoma"/>
                <a:sym typeface="Tahoma"/>
              </a:defRPr>
            </a:lvl6pPr>
            <a:lvl7pPr indent="-317500" lvl="6" marL="3200400" algn="l">
              <a:lnSpc>
                <a:spcPct val="100000"/>
              </a:lnSpc>
              <a:spcBef>
                <a:spcPts val="0"/>
              </a:spcBef>
              <a:spcAft>
                <a:spcPts val="0"/>
              </a:spcAft>
              <a:buClr>
                <a:schemeClr val="hlink"/>
              </a:buClr>
              <a:buSzPts val="1400"/>
              <a:buFont typeface="Tahoma"/>
              <a:buChar char="●"/>
              <a:defRPr sz="3200">
                <a:solidFill>
                  <a:schemeClr val="dk1"/>
                </a:solidFill>
                <a:latin typeface="Tahoma"/>
                <a:ea typeface="Tahoma"/>
                <a:cs typeface="Tahoma"/>
                <a:sym typeface="Tahoma"/>
              </a:defRPr>
            </a:lvl7pPr>
            <a:lvl8pPr indent="-317500" lvl="7" marL="3657600" algn="l">
              <a:lnSpc>
                <a:spcPct val="100000"/>
              </a:lnSpc>
              <a:spcBef>
                <a:spcPts val="0"/>
              </a:spcBef>
              <a:spcAft>
                <a:spcPts val="0"/>
              </a:spcAft>
              <a:buClr>
                <a:schemeClr val="hlink"/>
              </a:buClr>
              <a:buSzPts val="1400"/>
              <a:buFont typeface="Tahoma"/>
              <a:buChar char="●"/>
              <a:defRPr sz="3200">
                <a:solidFill>
                  <a:schemeClr val="dk1"/>
                </a:solidFill>
                <a:latin typeface="Tahoma"/>
                <a:ea typeface="Tahoma"/>
                <a:cs typeface="Tahoma"/>
                <a:sym typeface="Tahoma"/>
              </a:defRPr>
            </a:lvl8pPr>
            <a:lvl9pPr indent="-317500" lvl="8" marL="4114800" algn="l">
              <a:lnSpc>
                <a:spcPct val="100000"/>
              </a:lnSpc>
              <a:spcBef>
                <a:spcPts val="0"/>
              </a:spcBef>
              <a:spcAft>
                <a:spcPts val="0"/>
              </a:spcAft>
              <a:buClr>
                <a:schemeClr val="hlink"/>
              </a:buClr>
              <a:buSzPts val="1400"/>
              <a:buFont typeface="Tahoma"/>
              <a:buChar char="●"/>
              <a:defRPr sz="3200">
                <a:solidFill>
                  <a:schemeClr val="dk1"/>
                </a:solidFill>
                <a:latin typeface="Tahoma"/>
                <a:ea typeface="Tahoma"/>
                <a:cs typeface="Tahoma"/>
                <a:sym typeface="Tahoma"/>
              </a:defRPr>
            </a:lvl9pPr>
          </a:lstStyle>
          <a:p/>
        </p:txBody>
      </p:sp>
      <p:sp>
        <p:nvSpPr>
          <p:cNvPr id="2662" name="Google Shape;2662;p375"/>
          <p:cNvSpPr txBox="1"/>
          <p:nvPr>
            <p:ph idx="10" type="dt"/>
          </p:nvPr>
        </p:nvSpPr>
        <p:spPr>
          <a:xfrm>
            <a:off x="457200" y="4683919"/>
            <a:ext cx="2133600" cy="3570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400" u="none" cap="none" strike="noStrike"/>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663" name="Google Shape;2663;p375"/>
          <p:cNvSpPr txBox="1"/>
          <p:nvPr>
            <p:ph idx="11" type="ftr"/>
          </p:nvPr>
        </p:nvSpPr>
        <p:spPr>
          <a:xfrm>
            <a:off x="3124200" y="4683919"/>
            <a:ext cx="2895600" cy="3570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SzPts val="1400"/>
              <a:buChar char="●"/>
              <a:defRPr b="0" i="0" sz="1400" u="none" cap="none" strike="noStrike"/>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664" name="Google Shape;2664;p375"/>
          <p:cNvSpPr txBox="1"/>
          <p:nvPr>
            <p:ph idx="12" type="sldNum"/>
          </p:nvPr>
        </p:nvSpPr>
        <p:spPr>
          <a:xfrm>
            <a:off x="6553200" y="4683919"/>
            <a:ext cx="2133600" cy="3570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671" name="Shape 2671"/>
        <p:cNvGrpSpPr/>
        <p:nvPr/>
      </p:nvGrpSpPr>
      <p:grpSpPr>
        <a:xfrm>
          <a:off x="0" y="0"/>
          <a:ext cx="0" cy="0"/>
          <a:chOff x="0" y="0"/>
          <a:chExt cx="0" cy="0"/>
        </a:xfrm>
      </p:grpSpPr>
      <p:sp>
        <p:nvSpPr>
          <p:cNvPr id="2672" name="Google Shape;2672;p377"/>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400"/>
              <a:buFont typeface="Calibri"/>
              <a:buNone/>
              <a:defRPr sz="4400">
                <a:solidFill>
                  <a:schemeClr val="dk1"/>
                </a:solidFill>
                <a:latin typeface="Calibri"/>
                <a:ea typeface="Calibri"/>
                <a:cs typeface="Calibri"/>
                <a:sym typeface="Calibri"/>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673" name="Google Shape;2673;p377"/>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dk1"/>
              </a:buClr>
              <a:buSzPts val="1400"/>
              <a:buFont typeface="Arial"/>
              <a:buChar char="•"/>
              <a:defRPr sz="3200">
                <a:solidFill>
                  <a:schemeClr val="dk1"/>
                </a:solidFill>
                <a:latin typeface="Calibri"/>
                <a:ea typeface="Calibri"/>
                <a:cs typeface="Calibri"/>
                <a:sym typeface="Calibri"/>
              </a:defRPr>
            </a:lvl1pPr>
            <a:lvl2pPr indent="-317500" lvl="1" marL="914400" algn="l">
              <a:lnSpc>
                <a:spcPct val="100000"/>
              </a:lnSpc>
              <a:spcBef>
                <a:spcPts val="560"/>
              </a:spcBef>
              <a:spcAft>
                <a:spcPts val="0"/>
              </a:spcAft>
              <a:buClr>
                <a:schemeClr val="dk1"/>
              </a:buClr>
              <a:buSzPts val="1400"/>
              <a:buFont typeface="Arial"/>
              <a:buChar char="–"/>
              <a:defRPr sz="2800">
                <a:solidFill>
                  <a:schemeClr val="dk1"/>
                </a:solidFill>
                <a:latin typeface="Calibri"/>
                <a:ea typeface="Calibri"/>
                <a:cs typeface="Calibri"/>
                <a:sym typeface="Calibri"/>
              </a:defRPr>
            </a:lvl2pPr>
            <a:lvl3pPr indent="-317500" lvl="2" marL="1371600" algn="l">
              <a:lnSpc>
                <a:spcPct val="100000"/>
              </a:lnSpc>
              <a:spcBef>
                <a:spcPts val="480"/>
              </a:spcBef>
              <a:spcAft>
                <a:spcPts val="0"/>
              </a:spcAft>
              <a:buClr>
                <a:schemeClr val="dk1"/>
              </a:buClr>
              <a:buSzPts val="1400"/>
              <a:buFont typeface="Arial"/>
              <a:buChar char="•"/>
              <a:defRPr sz="2400">
                <a:solidFill>
                  <a:schemeClr val="dk1"/>
                </a:solidFill>
                <a:latin typeface="Calibri"/>
                <a:ea typeface="Calibri"/>
                <a:cs typeface="Calibri"/>
                <a:sym typeface="Calibri"/>
              </a:defRPr>
            </a:lvl3pPr>
            <a:lvl4pPr indent="-317500" lvl="3" marL="18288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4pPr>
            <a:lvl5pPr indent="-317500" lvl="4" marL="22860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5pPr>
            <a:lvl6pPr indent="-317500" lvl="5" marL="27432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6pPr>
            <a:lvl7pPr indent="-317500" lvl="6" marL="32004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7pPr>
            <a:lvl8pPr indent="-317500" lvl="7" marL="36576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8pPr>
            <a:lvl9pPr indent="-317500" lvl="8" marL="41148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9pPr>
          </a:lstStyle>
          <a:p/>
        </p:txBody>
      </p:sp>
      <p:sp>
        <p:nvSpPr>
          <p:cNvPr id="2674" name="Google Shape;2674;p377"/>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75" name="Google Shape;2675;p377"/>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76" name="Google Shape;2676;p377"/>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677" name="Shape 2677"/>
        <p:cNvGrpSpPr/>
        <p:nvPr/>
      </p:nvGrpSpPr>
      <p:grpSpPr>
        <a:xfrm>
          <a:off x="0" y="0"/>
          <a:ext cx="0" cy="0"/>
          <a:chOff x="0" y="0"/>
          <a:chExt cx="0" cy="0"/>
        </a:xfrm>
      </p:grpSpPr>
      <p:sp>
        <p:nvSpPr>
          <p:cNvPr id="2678" name="Google Shape;2678;p378"/>
          <p:cNvSpPr txBox="1"/>
          <p:nvPr>
            <p:ph type="ctrTitle"/>
          </p:nvPr>
        </p:nvSpPr>
        <p:spPr>
          <a:xfrm>
            <a:off x="685800" y="1597819"/>
            <a:ext cx="7772400" cy="11025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679" name="Google Shape;2679;p378"/>
          <p:cNvSpPr txBox="1"/>
          <p:nvPr>
            <p:ph idx="1" type="subTitle"/>
          </p:nvPr>
        </p:nvSpPr>
        <p:spPr>
          <a:xfrm>
            <a:off x="1371600" y="2914650"/>
            <a:ext cx="6400800" cy="13146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640"/>
              </a:spcBef>
              <a:spcAft>
                <a:spcPts val="0"/>
              </a:spcAft>
              <a:buClr>
                <a:srgbClr val="888888"/>
              </a:buClr>
              <a:buSzPts val="1400"/>
              <a:buFont typeface="Arial"/>
              <a:buNone/>
              <a:defRPr b="0" i="0" sz="3200" u="none" cap="none" strike="noStrike">
                <a:solidFill>
                  <a:srgbClr val="888888"/>
                </a:solidFill>
                <a:latin typeface="Calibri"/>
                <a:ea typeface="Calibri"/>
                <a:cs typeface="Calibri"/>
                <a:sym typeface="Calibri"/>
              </a:defRPr>
            </a:lvl1pPr>
            <a:lvl2pPr lvl="1" marR="0" algn="ctr">
              <a:lnSpc>
                <a:spcPct val="100000"/>
              </a:lnSpc>
              <a:spcBef>
                <a:spcPts val="560"/>
              </a:spcBef>
              <a:spcAft>
                <a:spcPts val="0"/>
              </a:spcAft>
              <a:buClr>
                <a:srgbClr val="888888"/>
              </a:buClr>
              <a:buSzPts val="1400"/>
              <a:buFont typeface="Arial"/>
              <a:buNone/>
              <a:defRPr b="0" i="0" sz="2800" u="none" cap="none" strike="noStrike">
                <a:solidFill>
                  <a:srgbClr val="888888"/>
                </a:solidFill>
                <a:latin typeface="Calibri"/>
                <a:ea typeface="Calibri"/>
                <a:cs typeface="Calibri"/>
                <a:sym typeface="Calibri"/>
              </a:defRPr>
            </a:lvl2pPr>
            <a:lvl3pPr lvl="2" marR="0" algn="ctr">
              <a:lnSpc>
                <a:spcPct val="100000"/>
              </a:lnSpc>
              <a:spcBef>
                <a:spcPts val="480"/>
              </a:spcBef>
              <a:spcAft>
                <a:spcPts val="0"/>
              </a:spcAft>
              <a:buClr>
                <a:srgbClr val="888888"/>
              </a:buClr>
              <a:buSzPts val="1400"/>
              <a:buFont typeface="Arial"/>
              <a:buNone/>
              <a:defRPr b="0" i="0" sz="2400" u="none" cap="none" strike="noStrike">
                <a:solidFill>
                  <a:srgbClr val="888888"/>
                </a:solidFill>
                <a:latin typeface="Calibri"/>
                <a:ea typeface="Calibri"/>
                <a:cs typeface="Calibri"/>
                <a:sym typeface="Calibri"/>
              </a:defRPr>
            </a:lvl3pPr>
            <a:lvl4pPr lvl="3" marR="0" algn="ctr">
              <a:lnSpc>
                <a:spcPct val="100000"/>
              </a:lnSpc>
              <a:spcBef>
                <a:spcPts val="400"/>
              </a:spcBef>
              <a:spcAft>
                <a:spcPts val="0"/>
              </a:spcAft>
              <a:buClr>
                <a:srgbClr val="888888"/>
              </a:buClr>
              <a:buSzPts val="1400"/>
              <a:buFont typeface="Arial"/>
              <a:buNone/>
              <a:defRPr b="0" i="0" sz="2000" u="none" cap="none" strike="noStrike">
                <a:solidFill>
                  <a:srgbClr val="888888"/>
                </a:solidFill>
                <a:latin typeface="Calibri"/>
                <a:ea typeface="Calibri"/>
                <a:cs typeface="Calibri"/>
                <a:sym typeface="Calibri"/>
              </a:defRPr>
            </a:lvl4pPr>
            <a:lvl5pPr lvl="4" marR="0" algn="ctr">
              <a:lnSpc>
                <a:spcPct val="100000"/>
              </a:lnSpc>
              <a:spcBef>
                <a:spcPts val="400"/>
              </a:spcBef>
              <a:spcAft>
                <a:spcPts val="0"/>
              </a:spcAft>
              <a:buClr>
                <a:srgbClr val="888888"/>
              </a:buClr>
              <a:buSzPts val="1400"/>
              <a:buFont typeface="Arial"/>
              <a:buNone/>
              <a:defRPr b="0" i="0" sz="2000" u="none" cap="none" strike="noStrike">
                <a:solidFill>
                  <a:srgbClr val="888888"/>
                </a:solidFill>
                <a:latin typeface="Calibri"/>
                <a:ea typeface="Calibri"/>
                <a:cs typeface="Calibri"/>
                <a:sym typeface="Calibri"/>
              </a:defRPr>
            </a:lvl5pPr>
            <a:lvl6pPr lvl="5" marR="0" algn="ctr">
              <a:lnSpc>
                <a:spcPct val="100000"/>
              </a:lnSpc>
              <a:spcBef>
                <a:spcPts val="400"/>
              </a:spcBef>
              <a:spcAft>
                <a:spcPts val="0"/>
              </a:spcAft>
              <a:buClr>
                <a:srgbClr val="888888"/>
              </a:buClr>
              <a:buSzPts val="14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14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14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1400"/>
              <a:buFont typeface="Arial"/>
              <a:buNone/>
              <a:defRPr b="0" i="0" sz="2000" u="none" cap="none" strike="noStrike">
                <a:solidFill>
                  <a:srgbClr val="888888"/>
                </a:solidFill>
                <a:latin typeface="Calibri"/>
                <a:ea typeface="Calibri"/>
                <a:cs typeface="Calibri"/>
                <a:sym typeface="Calibri"/>
              </a:defRPr>
            </a:lvl9pPr>
          </a:lstStyle>
          <a:p/>
        </p:txBody>
      </p:sp>
      <p:sp>
        <p:nvSpPr>
          <p:cNvPr id="2680" name="Google Shape;2680;p378"/>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81" name="Google Shape;2681;p378"/>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82" name="Google Shape;2682;p378"/>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683" name="Shape 2683"/>
        <p:cNvGrpSpPr/>
        <p:nvPr/>
      </p:nvGrpSpPr>
      <p:grpSpPr>
        <a:xfrm>
          <a:off x="0" y="0"/>
          <a:ext cx="0" cy="0"/>
          <a:chOff x="0" y="0"/>
          <a:chExt cx="0" cy="0"/>
        </a:xfrm>
      </p:grpSpPr>
      <p:sp>
        <p:nvSpPr>
          <p:cNvPr id="2684" name="Google Shape;2684;p379"/>
          <p:cNvSpPr txBox="1"/>
          <p:nvPr>
            <p:ph type="title"/>
          </p:nvPr>
        </p:nvSpPr>
        <p:spPr>
          <a:xfrm>
            <a:off x="722313" y="3305175"/>
            <a:ext cx="7772400" cy="1021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b="1" sz="4000" cap="none"/>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685" name="Google Shape;2685;p379"/>
          <p:cNvSpPr txBox="1"/>
          <p:nvPr>
            <p:ph idx="1" type="body"/>
          </p:nvPr>
        </p:nvSpPr>
        <p:spPr>
          <a:xfrm>
            <a:off x="722313" y="2180035"/>
            <a:ext cx="7772400" cy="11253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Clr>
                <a:srgbClr val="888888"/>
              </a:buClr>
              <a:buSzPts val="1400"/>
              <a:buFont typeface="Calibri"/>
              <a:buNone/>
              <a:defRPr sz="2000">
                <a:solidFill>
                  <a:srgbClr val="888888"/>
                </a:solidFill>
              </a:defRPr>
            </a:lvl1pPr>
            <a:lvl2pPr indent="-228600" lvl="1" marL="914400" algn="l">
              <a:lnSpc>
                <a:spcPct val="100000"/>
              </a:lnSpc>
              <a:spcBef>
                <a:spcPts val="560"/>
              </a:spcBef>
              <a:spcAft>
                <a:spcPts val="0"/>
              </a:spcAft>
              <a:buClr>
                <a:srgbClr val="888888"/>
              </a:buClr>
              <a:buSzPts val="1400"/>
              <a:buFont typeface="Calibri"/>
              <a:buNone/>
              <a:defRPr sz="1800">
                <a:solidFill>
                  <a:srgbClr val="888888"/>
                </a:solidFill>
              </a:defRPr>
            </a:lvl2pPr>
            <a:lvl3pPr indent="-228600" lvl="2" marL="1371600" algn="l">
              <a:lnSpc>
                <a:spcPct val="100000"/>
              </a:lnSpc>
              <a:spcBef>
                <a:spcPts val="480"/>
              </a:spcBef>
              <a:spcAft>
                <a:spcPts val="0"/>
              </a:spcAft>
              <a:buClr>
                <a:srgbClr val="888888"/>
              </a:buClr>
              <a:buSzPts val="1400"/>
              <a:buFont typeface="Calibri"/>
              <a:buNone/>
              <a:defRPr sz="1600">
                <a:solidFill>
                  <a:srgbClr val="888888"/>
                </a:solidFill>
              </a:defRPr>
            </a:lvl3pPr>
            <a:lvl4pPr indent="-228600" lvl="3" marL="1828800" algn="l">
              <a:lnSpc>
                <a:spcPct val="100000"/>
              </a:lnSpc>
              <a:spcBef>
                <a:spcPts val="400"/>
              </a:spcBef>
              <a:spcAft>
                <a:spcPts val="0"/>
              </a:spcAft>
              <a:buClr>
                <a:srgbClr val="888888"/>
              </a:buClr>
              <a:buSzPts val="1400"/>
              <a:buFont typeface="Calibri"/>
              <a:buNone/>
              <a:defRPr sz="1400">
                <a:solidFill>
                  <a:srgbClr val="888888"/>
                </a:solidFill>
              </a:defRPr>
            </a:lvl4pPr>
            <a:lvl5pPr indent="-228600" lvl="4" marL="2286000" algn="l">
              <a:lnSpc>
                <a:spcPct val="100000"/>
              </a:lnSpc>
              <a:spcBef>
                <a:spcPts val="400"/>
              </a:spcBef>
              <a:spcAft>
                <a:spcPts val="0"/>
              </a:spcAft>
              <a:buClr>
                <a:srgbClr val="888888"/>
              </a:buClr>
              <a:buSzPts val="1400"/>
              <a:buFont typeface="Calibri"/>
              <a:buNone/>
              <a:defRPr sz="1400">
                <a:solidFill>
                  <a:srgbClr val="888888"/>
                </a:solidFill>
              </a:defRPr>
            </a:lvl5pPr>
            <a:lvl6pPr indent="-228600" lvl="5" marL="2743200" algn="l">
              <a:lnSpc>
                <a:spcPct val="100000"/>
              </a:lnSpc>
              <a:spcBef>
                <a:spcPts val="400"/>
              </a:spcBef>
              <a:spcAft>
                <a:spcPts val="0"/>
              </a:spcAft>
              <a:buClr>
                <a:srgbClr val="888888"/>
              </a:buClr>
              <a:buSzPts val="1400"/>
              <a:buFont typeface="Calibri"/>
              <a:buNone/>
              <a:defRPr sz="1400">
                <a:solidFill>
                  <a:srgbClr val="888888"/>
                </a:solidFill>
              </a:defRPr>
            </a:lvl6pPr>
            <a:lvl7pPr indent="-228600" lvl="6" marL="3200400" algn="l">
              <a:lnSpc>
                <a:spcPct val="100000"/>
              </a:lnSpc>
              <a:spcBef>
                <a:spcPts val="400"/>
              </a:spcBef>
              <a:spcAft>
                <a:spcPts val="0"/>
              </a:spcAft>
              <a:buClr>
                <a:srgbClr val="888888"/>
              </a:buClr>
              <a:buSzPts val="1400"/>
              <a:buFont typeface="Calibri"/>
              <a:buNone/>
              <a:defRPr sz="1400">
                <a:solidFill>
                  <a:srgbClr val="888888"/>
                </a:solidFill>
              </a:defRPr>
            </a:lvl7pPr>
            <a:lvl8pPr indent="-228600" lvl="7" marL="3657600" algn="l">
              <a:lnSpc>
                <a:spcPct val="100000"/>
              </a:lnSpc>
              <a:spcBef>
                <a:spcPts val="400"/>
              </a:spcBef>
              <a:spcAft>
                <a:spcPts val="0"/>
              </a:spcAft>
              <a:buClr>
                <a:srgbClr val="888888"/>
              </a:buClr>
              <a:buSzPts val="1400"/>
              <a:buFont typeface="Calibri"/>
              <a:buNone/>
              <a:defRPr sz="1400">
                <a:solidFill>
                  <a:srgbClr val="888888"/>
                </a:solidFill>
              </a:defRPr>
            </a:lvl8pPr>
            <a:lvl9pPr indent="-228600" lvl="8" marL="4114800" algn="l">
              <a:lnSpc>
                <a:spcPct val="100000"/>
              </a:lnSpc>
              <a:spcBef>
                <a:spcPts val="400"/>
              </a:spcBef>
              <a:spcAft>
                <a:spcPts val="0"/>
              </a:spcAft>
              <a:buClr>
                <a:srgbClr val="888888"/>
              </a:buClr>
              <a:buSzPts val="1400"/>
              <a:buFont typeface="Calibri"/>
              <a:buNone/>
              <a:defRPr sz="1400">
                <a:solidFill>
                  <a:srgbClr val="888888"/>
                </a:solidFill>
              </a:defRPr>
            </a:lvl9pPr>
          </a:lstStyle>
          <a:p/>
        </p:txBody>
      </p:sp>
      <p:sp>
        <p:nvSpPr>
          <p:cNvPr id="2686" name="Google Shape;2686;p379"/>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87" name="Google Shape;2687;p379"/>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88" name="Google Shape;2688;p379"/>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689" name="Shape 2689"/>
        <p:cNvGrpSpPr/>
        <p:nvPr/>
      </p:nvGrpSpPr>
      <p:grpSpPr>
        <a:xfrm>
          <a:off x="0" y="0"/>
          <a:ext cx="0" cy="0"/>
          <a:chOff x="0" y="0"/>
          <a:chExt cx="0" cy="0"/>
        </a:xfrm>
      </p:grpSpPr>
      <p:sp>
        <p:nvSpPr>
          <p:cNvPr id="2690" name="Google Shape;2690;p380"/>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400"/>
              <a:buFont typeface="Calibri"/>
              <a:buNone/>
              <a:defRPr sz="4400">
                <a:solidFill>
                  <a:schemeClr val="dk1"/>
                </a:solidFill>
                <a:latin typeface="Calibri"/>
                <a:ea typeface="Calibri"/>
                <a:cs typeface="Calibri"/>
                <a:sym typeface="Calibri"/>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691" name="Google Shape;2691;p380"/>
          <p:cNvSpPr txBox="1"/>
          <p:nvPr>
            <p:ph idx="1" type="body"/>
          </p:nvPr>
        </p:nvSpPr>
        <p:spPr>
          <a:xfrm>
            <a:off x="457200" y="1200150"/>
            <a:ext cx="4038600" cy="33945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sz="2800"/>
            </a:lvl1pPr>
            <a:lvl2pPr indent="-317500" lvl="1" marL="914400" algn="l">
              <a:lnSpc>
                <a:spcPct val="100000"/>
              </a:lnSpc>
              <a:spcBef>
                <a:spcPts val="560"/>
              </a:spcBef>
              <a:spcAft>
                <a:spcPts val="0"/>
              </a:spcAft>
              <a:buSzPts val="1400"/>
              <a:buChar char="–"/>
              <a:defRPr sz="2400"/>
            </a:lvl2pPr>
            <a:lvl3pPr indent="-317500" lvl="2" marL="1371600" algn="l">
              <a:lnSpc>
                <a:spcPct val="100000"/>
              </a:lnSpc>
              <a:spcBef>
                <a:spcPts val="480"/>
              </a:spcBef>
              <a:spcAft>
                <a:spcPts val="0"/>
              </a:spcAft>
              <a:buSzPts val="1400"/>
              <a:buChar char="•"/>
              <a:defRPr sz="2000"/>
            </a:lvl3pPr>
            <a:lvl4pPr indent="-317500" lvl="3" marL="1828800" algn="l">
              <a:lnSpc>
                <a:spcPct val="100000"/>
              </a:lnSpc>
              <a:spcBef>
                <a:spcPts val="400"/>
              </a:spcBef>
              <a:spcAft>
                <a:spcPts val="0"/>
              </a:spcAft>
              <a:buSzPts val="1400"/>
              <a:buChar char="–"/>
              <a:defRPr sz="1800"/>
            </a:lvl4pPr>
            <a:lvl5pPr indent="-317500" lvl="4" marL="2286000" algn="l">
              <a:lnSpc>
                <a:spcPct val="100000"/>
              </a:lnSpc>
              <a:spcBef>
                <a:spcPts val="400"/>
              </a:spcBef>
              <a:spcAft>
                <a:spcPts val="0"/>
              </a:spcAft>
              <a:buSzPts val="1400"/>
              <a:buChar char="»"/>
              <a:defRPr sz="1800"/>
            </a:lvl5pPr>
            <a:lvl6pPr indent="-317500" lvl="5" marL="2743200" algn="l">
              <a:lnSpc>
                <a:spcPct val="100000"/>
              </a:lnSpc>
              <a:spcBef>
                <a:spcPts val="400"/>
              </a:spcBef>
              <a:spcAft>
                <a:spcPts val="0"/>
              </a:spcAft>
              <a:buSzPts val="1400"/>
              <a:buChar char="•"/>
              <a:defRPr sz="1800"/>
            </a:lvl6pPr>
            <a:lvl7pPr indent="-317500" lvl="6" marL="3200400" algn="l">
              <a:lnSpc>
                <a:spcPct val="100000"/>
              </a:lnSpc>
              <a:spcBef>
                <a:spcPts val="400"/>
              </a:spcBef>
              <a:spcAft>
                <a:spcPts val="0"/>
              </a:spcAft>
              <a:buSzPts val="1400"/>
              <a:buChar char="•"/>
              <a:defRPr sz="1800"/>
            </a:lvl7pPr>
            <a:lvl8pPr indent="-317500" lvl="7" marL="3657600" algn="l">
              <a:lnSpc>
                <a:spcPct val="100000"/>
              </a:lnSpc>
              <a:spcBef>
                <a:spcPts val="400"/>
              </a:spcBef>
              <a:spcAft>
                <a:spcPts val="0"/>
              </a:spcAft>
              <a:buSzPts val="1400"/>
              <a:buChar char="•"/>
              <a:defRPr sz="1800"/>
            </a:lvl8pPr>
            <a:lvl9pPr indent="-317500" lvl="8" marL="4114800" algn="l">
              <a:lnSpc>
                <a:spcPct val="100000"/>
              </a:lnSpc>
              <a:spcBef>
                <a:spcPts val="400"/>
              </a:spcBef>
              <a:spcAft>
                <a:spcPts val="0"/>
              </a:spcAft>
              <a:buSzPts val="1400"/>
              <a:buChar char="•"/>
              <a:defRPr sz="1800"/>
            </a:lvl9pPr>
          </a:lstStyle>
          <a:p/>
        </p:txBody>
      </p:sp>
      <p:sp>
        <p:nvSpPr>
          <p:cNvPr id="2692" name="Google Shape;2692;p380"/>
          <p:cNvSpPr txBox="1"/>
          <p:nvPr>
            <p:ph idx="2" type="body"/>
          </p:nvPr>
        </p:nvSpPr>
        <p:spPr>
          <a:xfrm>
            <a:off x="4648200" y="1200150"/>
            <a:ext cx="4038600" cy="33945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sz="2800"/>
            </a:lvl1pPr>
            <a:lvl2pPr indent="-317500" lvl="1" marL="914400" algn="l">
              <a:lnSpc>
                <a:spcPct val="100000"/>
              </a:lnSpc>
              <a:spcBef>
                <a:spcPts val="560"/>
              </a:spcBef>
              <a:spcAft>
                <a:spcPts val="0"/>
              </a:spcAft>
              <a:buSzPts val="1400"/>
              <a:buChar char="–"/>
              <a:defRPr sz="2400"/>
            </a:lvl2pPr>
            <a:lvl3pPr indent="-317500" lvl="2" marL="1371600" algn="l">
              <a:lnSpc>
                <a:spcPct val="100000"/>
              </a:lnSpc>
              <a:spcBef>
                <a:spcPts val="480"/>
              </a:spcBef>
              <a:spcAft>
                <a:spcPts val="0"/>
              </a:spcAft>
              <a:buSzPts val="1400"/>
              <a:buChar char="•"/>
              <a:defRPr sz="2000"/>
            </a:lvl3pPr>
            <a:lvl4pPr indent="-317500" lvl="3" marL="1828800" algn="l">
              <a:lnSpc>
                <a:spcPct val="100000"/>
              </a:lnSpc>
              <a:spcBef>
                <a:spcPts val="400"/>
              </a:spcBef>
              <a:spcAft>
                <a:spcPts val="0"/>
              </a:spcAft>
              <a:buSzPts val="1400"/>
              <a:buChar char="–"/>
              <a:defRPr sz="1800"/>
            </a:lvl4pPr>
            <a:lvl5pPr indent="-317500" lvl="4" marL="2286000" algn="l">
              <a:lnSpc>
                <a:spcPct val="100000"/>
              </a:lnSpc>
              <a:spcBef>
                <a:spcPts val="400"/>
              </a:spcBef>
              <a:spcAft>
                <a:spcPts val="0"/>
              </a:spcAft>
              <a:buSzPts val="1400"/>
              <a:buChar char="»"/>
              <a:defRPr sz="1800"/>
            </a:lvl5pPr>
            <a:lvl6pPr indent="-317500" lvl="5" marL="2743200" algn="l">
              <a:lnSpc>
                <a:spcPct val="100000"/>
              </a:lnSpc>
              <a:spcBef>
                <a:spcPts val="400"/>
              </a:spcBef>
              <a:spcAft>
                <a:spcPts val="0"/>
              </a:spcAft>
              <a:buSzPts val="1400"/>
              <a:buChar char="•"/>
              <a:defRPr sz="1800"/>
            </a:lvl6pPr>
            <a:lvl7pPr indent="-317500" lvl="6" marL="3200400" algn="l">
              <a:lnSpc>
                <a:spcPct val="100000"/>
              </a:lnSpc>
              <a:spcBef>
                <a:spcPts val="400"/>
              </a:spcBef>
              <a:spcAft>
                <a:spcPts val="0"/>
              </a:spcAft>
              <a:buSzPts val="1400"/>
              <a:buChar char="•"/>
              <a:defRPr sz="1800"/>
            </a:lvl7pPr>
            <a:lvl8pPr indent="-317500" lvl="7" marL="3657600" algn="l">
              <a:lnSpc>
                <a:spcPct val="100000"/>
              </a:lnSpc>
              <a:spcBef>
                <a:spcPts val="400"/>
              </a:spcBef>
              <a:spcAft>
                <a:spcPts val="0"/>
              </a:spcAft>
              <a:buSzPts val="1400"/>
              <a:buChar char="•"/>
              <a:defRPr sz="1800"/>
            </a:lvl8pPr>
            <a:lvl9pPr indent="-317500" lvl="8" marL="4114800" algn="l">
              <a:lnSpc>
                <a:spcPct val="100000"/>
              </a:lnSpc>
              <a:spcBef>
                <a:spcPts val="400"/>
              </a:spcBef>
              <a:spcAft>
                <a:spcPts val="0"/>
              </a:spcAft>
              <a:buSzPts val="1400"/>
              <a:buChar char="•"/>
              <a:defRPr sz="1800"/>
            </a:lvl9pPr>
          </a:lstStyle>
          <a:p/>
        </p:txBody>
      </p:sp>
      <p:sp>
        <p:nvSpPr>
          <p:cNvPr id="2693" name="Google Shape;2693;p380"/>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94" name="Google Shape;2694;p380"/>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95" name="Google Shape;2695;p38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696" name="Shape 2696"/>
        <p:cNvGrpSpPr/>
        <p:nvPr/>
      </p:nvGrpSpPr>
      <p:grpSpPr>
        <a:xfrm>
          <a:off x="0" y="0"/>
          <a:ext cx="0" cy="0"/>
          <a:chOff x="0" y="0"/>
          <a:chExt cx="0" cy="0"/>
        </a:xfrm>
      </p:grpSpPr>
      <p:sp>
        <p:nvSpPr>
          <p:cNvPr id="2697" name="Google Shape;2697;p381"/>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698" name="Google Shape;2698;p381"/>
          <p:cNvSpPr txBox="1"/>
          <p:nvPr>
            <p:ph idx="1" type="body"/>
          </p:nvPr>
        </p:nvSpPr>
        <p:spPr>
          <a:xfrm>
            <a:off x="457200" y="1151335"/>
            <a:ext cx="4040100" cy="4800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SzPts val="1400"/>
              <a:buFont typeface="Calibri"/>
              <a:buNone/>
              <a:defRPr b="1" sz="2400"/>
            </a:lvl1pPr>
            <a:lvl2pPr indent="-228600" lvl="1" marL="914400" algn="l">
              <a:lnSpc>
                <a:spcPct val="100000"/>
              </a:lnSpc>
              <a:spcBef>
                <a:spcPts val="560"/>
              </a:spcBef>
              <a:spcAft>
                <a:spcPts val="0"/>
              </a:spcAft>
              <a:buSzPts val="1400"/>
              <a:buFont typeface="Calibri"/>
              <a:buNone/>
              <a:defRPr b="1" sz="2000"/>
            </a:lvl2pPr>
            <a:lvl3pPr indent="-228600" lvl="2" marL="1371600" algn="l">
              <a:lnSpc>
                <a:spcPct val="100000"/>
              </a:lnSpc>
              <a:spcBef>
                <a:spcPts val="480"/>
              </a:spcBef>
              <a:spcAft>
                <a:spcPts val="0"/>
              </a:spcAft>
              <a:buSzPts val="1400"/>
              <a:buFont typeface="Calibri"/>
              <a:buNone/>
              <a:defRPr b="1" sz="1800"/>
            </a:lvl3pPr>
            <a:lvl4pPr indent="-228600" lvl="3" marL="1828800" algn="l">
              <a:lnSpc>
                <a:spcPct val="100000"/>
              </a:lnSpc>
              <a:spcBef>
                <a:spcPts val="400"/>
              </a:spcBef>
              <a:spcAft>
                <a:spcPts val="0"/>
              </a:spcAft>
              <a:buSzPts val="1400"/>
              <a:buFont typeface="Calibri"/>
              <a:buNone/>
              <a:defRPr b="1" sz="1600"/>
            </a:lvl4pPr>
            <a:lvl5pPr indent="-228600" lvl="4" marL="2286000" algn="l">
              <a:lnSpc>
                <a:spcPct val="100000"/>
              </a:lnSpc>
              <a:spcBef>
                <a:spcPts val="400"/>
              </a:spcBef>
              <a:spcAft>
                <a:spcPts val="0"/>
              </a:spcAft>
              <a:buSzPts val="1400"/>
              <a:buFont typeface="Calibri"/>
              <a:buNone/>
              <a:defRPr b="1" sz="1600"/>
            </a:lvl5pPr>
            <a:lvl6pPr indent="-228600" lvl="5" marL="2743200" algn="l">
              <a:lnSpc>
                <a:spcPct val="100000"/>
              </a:lnSpc>
              <a:spcBef>
                <a:spcPts val="400"/>
              </a:spcBef>
              <a:spcAft>
                <a:spcPts val="0"/>
              </a:spcAft>
              <a:buSzPts val="1400"/>
              <a:buFont typeface="Calibri"/>
              <a:buNone/>
              <a:defRPr b="1" sz="1600"/>
            </a:lvl6pPr>
            <a:lvl7pPr indent="-228600" lvl="6" marL="3200400" algn="l">
              <a:lnSpc>
                <a:spcPct val="100000"/>
              </a:lnSpc>
              <a:spcBef>
                <a:spcPts val="400"/>
              </a:spcBef>
              <a:spcAft>
                <a:spcPts val="0"/>
              </a:spcAft>
              <a:buSzPts val="1400"/>
              <a:buFont typeface="Calibri"/>
              <a:buNone/>
              <a:defRPr b="1" sz="1600"/>
            </a:lvl7pPr>
            <a:lvl8pPr indent="-228600" lvl="7" marL="3657600" algn="l">
              <a:lnSpc>
                <a:spcPct val="100000"/>
              </a:lnSpc>
              <a:spcBef>
                <a:spcPts val="400"/>
              </a:spcBef>
              <a:spcAft>
                <a:spcPts val="0"/>
              </a:spcAft>
              <a:buSzPts val="1400"/>
              <a:buFont typeface="Calibri"/>
              <a:buNone/>
              <a:defRPr b="1" sz="1600"/>
            </a:lvl8pPr>
            <a:lvl9pPr indent="-228600" lvl="8" marL="4114800" algn="l">
              <a:lnSpc>
                <a:spcPct val="100000"/>
              </a:lnSpc>
              <a:spcBef>
                <a:spcPts val="400"/>
              </a:spcBef>
              <a:spcAft>
                <a:spcPts val="0"/>
              </a:spcAft>
              <a:buSzPts val="1400"/>
              <a:buFont typeface="Calibri"/>
              <a:buNone/>
              <a:defRPr b="1" sz="1600"/>
            </a:lvl9pPr>
          </a:lstStyle>
          <a:p/>
        </p:txBody>
      </p:sp>
      <p:sp>
        <p:nvSpPr>
          <p:cNvPr id="2699" name="Google Shape;2699;p381"/>
          <p:cNvSpPr txBox="1"/>
          <p:nvPr>
            <p:ph idx="2" type="body"/>
          </p:nvPr>
        </p:nvSpPr>
        <p:spPr>
          <a:xfrm>
            <a:off x="457200" y="1631156"/>
            <a:ext cx="4040100" cy="2963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sz="2400"/>
            </a:lvl1pPr>
            <a:lvl2pPr indent="-317500" lvl="1" marL="914400" algn="l">
              <a:lnSpc>
                <a:spcPct val="100000"/>
              </a:lnSpc>
              <a:spcBef>
                <a:spcPts val="560"/>
              </a:spcBef>
              <a:spcAft>
                <a:spcPts val="0"/>
              </a:spcAft>
              <a:buSzPts val="1400"/>
              <a:buChar char="–"/>
              <a:defRPr sz="2000"/>
            </a:lvl2pPr>
            <a:lvl3pPr indent="-317500" lvl="2" marL="1371600" algn="l">
              <a:lnSpc>
                <a:spcPct val="100000"/>
              </a:lnSpc>
              <a:spcBef>
                <a:spcPts val="480"/>
              </a:spcBef>
              <a:spcAft>
                <a:spcPts val="0"/>
              </a:spcAft>
              <a:buSzPts val="1400"/>
              <a:buChar char="•"/>
              <a:defRPr sz="1800"/>
            </a:lvl3pPr>
            <a:lvl4pPr indent="-317500" lvl="3" marL="1828800" algn="l">
              <a:lnSpc>
                <a:spcPct val="100000"/>
              </a:lnSpc>
              <a:spcBef>
                <a:spcPts val="400"/>
              </a:spcBef>
              <a:spcAft>
                <a:spcPts val="0"/>
              </a:spcAft>
              <a:buSzPts val="1400"/>
              <a:buChar char="–"/>
              <a:defRPr sz="1600"/>
            </a:lvl4pPr>
            <a:lvl5pPr indent="-317500" lvl="4" marL="2286000" algn="l">
              <a:lnSpc>
                <a:spcPct val="100000"/>
              </a:lnSpc>
              <a:spcBef>
                <a:spcPts val="400"/>
              </a:spcBef>
              <a:spcAft>
                <a:spcPts val="0"/>
              </a:spcAft>
              <a:buSzPts val="1400"/>
              <a:buChar char="»"/>
              <a:defRPr sz="1600"/>
            </a:lvl5pPr>
            <a:lvl6pPr indent="-317500" lvl="5" marL="2743200" algn="l">
              <a:lnSpc>
                <a:spcPct val="100000"/>
              </a:lnSpc>
              <a:spcBef>
                <a:spcPts val="400"/>
              </a:spcBef>
              <a:spcAft>
                <a:spcPts val="0"/>
              </a:spcAft>
              <a:buSzPts val="1400"/>
              <a:buChar char="•"/>
              <a:defRPr sz="1600"/>
            </a:lvl6pPr>
            <a:lvl7pPr indent="-317500" lvl="6" marL="3200400" algn="l">
              <a:lnSpc>
                <a:spcPct val="100000"/>
              </a:lnSpc>
              <a:spcBef>
                <a:spcPts val="400"/>
              </a:spcBef>
              <a:spcAft>
                <a:spcPts val="0"/>
              </a:spcAft>
              <a:buSzPts val="1400"/>
              <a:buChar char="•"/>
              <a:defRPr sz="1600"/>
            </a:lvl7pPr>
            <a:lvl8pPr indent="-317500" lvl="7" marL="3657600" algn="l">
              <a:lnSpc>
                <a:spcPct val="100000"/>
              </a:lnSpc>
              <a:spcBef>
                <a:spcPts val="400"/>
              </a:spcBef>
              <a:spcAft>
                <a:spcPts val="0"/>
              </a:spcAft>
              <a:buSzPts val="1400"/>
              <a:buChar char="•"/>
              <a:defRPr sz="1600"/>
            </a:lvl8pPr>
            <a:lvl9pPr indent="-317500" lvl="8" marL="4114800" algn="l">
              <a:lnSpc>
                <a:spcPct val="100000"/>
              </a:lnSpc>
              <a:spcBef>
                <a:spcPts val="400"/>
              </a:spcBef>
              <a:spcAft>
                <a:spcPts val="0"/>
              </a:spcAft>
              <a:buSzPts val="1400"/>
              <a:buChar char="•"/>
              <a:defRPr sz="1600"/>
            </a:lvl9pPr>
          </a:lstStyle>
          <a:p/>
        </p:txBody>
      </p:sp>
      <p:sp>
        <p:nvSpPr>
          <p:cNvPr id="2700" name="Google Shape;2700;p381"/>
          <p:cNvSpPr txBox="1"/>
          <p:nvPr>
            <p:ph idx="3" type="body"/>
          </p:nvPr>
        </p:nvSpPr>
        <p:spPr>
          <a:xfrm>
            <a:off x="4645025" y="1151335"/>
            <a:ext cx="4041900" cy="4800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SzPts val="1400"/>
              <a:buFont typeface="Calibri"/>
              <a:buNone/>
              <a:defRPr b="1" sz="2400"/>
            </a:lvl1pPr>
            <a:lvl2pPr indent="-228600" lvl="1" marL="914400" algn="l">
              <a:lnSpc>
                <a:spcPct val="100000"/>
              </a:lnSpc>
              <a:spcBef>
                <a:spcPts val="560"/>
              </a:spcBef>
              <a:spcAft>
                <a:spcPts val="0"/>
              </a:spcAft>
              <a:buSzPts val="1400"/>
              <a:buFont typeface="Calibri"/>
              <a:buNone/>
              <a:defRPr b="1" sz="2000"/>
            </a:lvl2pPr>
            <a:lvl3pPr indent="-228600" lvl="2" marL="1371600" algn="l">
              <a:lnSpc>
                <a:spcPct val="100000"/>
              </a:lnSpc>
              <a:spcBef>
                <a:spcPts val="480"/>
              </a:spcBef>
              <a:spcAft>
                <a:spcPts val="0"/>
              </a:spcAft>
              <a:buSzPts val="1400"/>
              <a:buFont typeface="Calibri"/>
              <a:buNone/>
              <a:defRPr b="1" sz="1800"/>
            </a:lvl3pPr>
            <a:lvl4pPr indent="-228600" lvl="3" marL="1828800" algn="l">
              <a:lnSpc>
                <a:spcPct val="100000"/>
              </a:lnSpc>
              <a:spcBef>
                <a:spcPts val="400"/>
              </a:spcBef>
              <a:spcAft>
                <a:spcPts val="0"/>
              </a:spcAft>
              <a:buSzPts val="1400"/>
              <a:buFont typeface="Calibri"/>
              <a:buNone/>
              <a:defRPr b="1" sz="1600"/>
            </a:lvl4pPr>
            <a:lvl5pPr indent="-228600" lvl="4" marL="2286000" algn="l">
              <a:lnSpc>
                <a:spcPct val="100000"/>
              </a:lnSpc>
              <a:spcBef>
                <a:spcPts val="400"/>
              </a:spcBef>
              <a:spcAft>
                <a:spcPts val="0"/>
              </a:spcAft>
              <a:buSzPts val="1400"/>
              <a:buFont typeface="Calibri"/>
              <a:buNone/>
              <a:defRPr b="1" sz="1600"/>
            </a:lvl5pPr>
            <a:lvl6pPr indent="-228600" lvl="5" marL="2743200" algn="l">
              <a:lnSpc>
                <a:spcPct val="100000"/>
              </a:lnSpc>
              <a:spcBef>
                <a:spcPts val="400"/>
              </a:spcBef>
              <a:spcAft>
                <a:spcPts val="0"/>
              </a:spcAft>
              <a:buSzPts val="1400"/>
              <a:buFont typeface="Calibri"/>
              <a:buNone/>
              <a:defRPr b="1" sz="1600"/>
            </a:lvl6pPr>
            <a:lvl7pPr indent="-228600" lvl="6" marL="3200400" algn="l">
              <a:lnSpc>
                <a:spcPct val="100000"/>
              </a:lnSpc>
              <a:spcBef>
                <a:spcPts val="400"/>
              </a:spcBef>
              <a:spcAft>
                <a:spcPts val="0"/>
              </a:spcAft>
              <a:buSzPts val="1400"/>
              <a:buFont typeface="Calibri"/>
              <a:buNone/>
              <a:defRPr b="1" sz="1600"/>
            </a:lvl7pPr>
            <a:lvl8pPr indent="-228600" lvl="7" marL="3657600" algn="l">
              <a:lnSpc>
                <a:spcPct val="100000"/>
              </a:lnSpc>
              <a:spcBef>
                <a:spcPts val="400"/>
              </a:spcBef>
              <a:spcAft>
                <a:spcPts val="0"/>
              </a:spcAft>
              <a:buSzPts val="1400"/>
              <a:buFont typeface="Calibri"/>
              <a:buNone/>
              <a:defRPr b="1" sz="1600"/>
            </a:lvl8pPr>
            <a:lvl9pPr indent="-228600" lvl="8" marL="4114800" algn="l">
              <a:lnSpc>
                <a:spcPct val="100000"/>
              </a:lnSpc>
              <a:spcBef>
                <a:spcPts val="400"/>
              </a:spcBef>
              <a:spcAft>
                <a:spcPts val="0"/>
              </a:spcAft>
              <a:buSzPts val="1400"/>
              <a:buFont typeface="Calibri"/>
              <a:buNone/>
              <a:defRPr b="1" sz="1600"/>
            </a:lvl9pPr>
          </a:lstStyle>
          <a:p/>
        </p:txBody>
      </p:sp>
      <p:sp>
        <p:nvSpPr>
          <p:cNvPr id="2701" name="Google Shape;2701;p381"/>
          <p:cNvSpPr txBox="1"/>
          <p:nvPr>
            <p:ph idx="4" type="body"/>
          </p:nvPr>
        </p:nvSpPr>
        <p:spPr>
          <a:xfrm>
            <a:off x="4645025" y="1631156"/>
            <a:ext cx="4041900" cy="2963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sz="2400"/>
            </a:lvl1pPr>
            <a:lvl2pPr indent="-317500" lvl="1" marL="914400" algn="l">
              <a:lnSpc>
                <a:spcPct val="100000"/>
              </a:lnSpc>
              <a:spcBef>
                <a:spcPts val="560"/>
              </a:spcBef>
              <a:spcAft>
                <a:spcPts val="0"/>
              </a:spcAft>
              <a:buSzPts val="1400"/>
              <a:buChar char="–"/>
              <a:defRPr sz="2000"/>
            </a:lvl2pPr>
            <a:lvl3pPr indent="-317500" lvl="2" marL="1371600" algn="l">
              <a:lnSpc>
                <a:spcPct val="100000"/>
              </a:lnSpc>
              <a:spcBef>
                <a:spcPts val="480"/>
              </a:spcBef>
              <a:spcAft>
                <a:spcPts val="0"/>
              </a:spcAft>
              <a:buSzPts val="1400"/>
              <a:buChar char="•"/>
              <a:defRPr sz="1800"/>
            </a:lvl3pPr>
            <a:lvl4pPr indent="-317500" lvl="3" marL="1828800" algn="l">
              <a:lnSpc>
                <a:spcPct val="100000"/>
              </a:lnSpc>
              <a:spcBef>
                <a:spcPts val="400"/>
              </a:spcBef>
              <a:spcAft>
                <a:spcPts val="0"/>
              </a:spcAft>
              <a:buSzPts val="1400"/>
              <a:buChar char="–"/>
              <a:defRPr sz="1600"/>
            </a:lvl4pPr>
            <a:lvl5pPr indent="-317500" lvl="4" marL="2286000" algn="l">
              <a:lnSpc>
                <a:spcPct val="100000"/>
              </a:lnSpc>
              <a:spcBef>
                <a:spcPts val="400"/>
              </a:spcBef>
              <a:spcAft>
                <a:spcPts val="0"/>
              </a:spcAft>
              <a:buSzPts val="1400"/>
              <a:buChar char="»"/>
              <a:defRPr sz="1600"/>
            </a:lvl5pPr>
            <a:lvl6pPr indent="-317500" lvl="5" marL="2743200" algn="l">
              <a:lnSpc>
                <a:spcPct val="100000"/>
              </a:lnSpc>
              <a:spcBef>
                <a:spcPts val="400"/>
              </a:spcBef>
              <a:spcAft>
                <a:spcPts val="0"/>
              </a:spcAft>
              <a:buSzPts val="1400"/>
              <a:buChar char="•"/>
              <a:defRPr sz="1600"/>
            </a:lvl6pPr>
            <a:lvl7pPr indent="-317500" lvl="6" marL="3200400" algn="l">
              <a:lnSpc>
                <a:spcPct val="100000"/>
              </a:lnSpc>
              <a:spcBef>
                <a:spcPts val="400"/>
              </a:spcBef>
              <a:spcAft>
                <a:spcPts val="0"/>
              </a:spcAft>
              <a:buSzPts val="1400"/>
              <a:buChar char="•"/>
              <a:defRPr sz="1600"/>
            </a:lvl7pPr>
            <a:lvl8pPr indent="-317500" lvl="7" marL="3657600" algn="l">
              <a:lnSpc>
                <a:spcPct val="100000"/>
              </a:lnSpc>
              <a:spcBef>
                <a:spcPts val="400"/>
              </a:spcBef>
              <a:spcAft>
                <a:spcPts val="0"/>
              </a:spcAft>
              <a:buSzPts val="1400"/>
              <a:buChar char="•"/>
              <a:defRPr sz="1600"/>
            </a:lvl8pPr>
            <a:lvl9pPr indent="-317500" lvl="8" marL="4114800" algn="l">
              <a:lnSpc>
                <a:spcPct val="100000"/>
              </a:lnSpc>
              <a:spcBef>
                <a:spcPts val="400"/>
              </a:spcBef>
              <a:spcAft>
                <a:spcPts val="0"/>
              </a:spcAft>
              <a:buSzPts val="1400"/>
              <a:buChar char="•"/>
              <a:defRPr sz="1600"/>
            </a:lvl9pPr>
          </a:lstStyle>
          <a:p/>
        </p:txBody>
      </p:sp>
      <p:sp>
        <p:nvSpPr>
          <p:cNvPr id="2702" name="Google Shape;2702;p381"/>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03" name="Google Shape;2703;p381"/>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04" name="Google Shape;2704;p38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705" name="Shape 2705"/>
        <p:cNvGrpSpPr/>
        <p:nvPr/>
      </p:nvGrpSpPr>
      <p:grpSpPr>
        <a:xfrm>
          <a:off x="0" y="0"/>
          <a:ext cx="0" cy="0"/>
          <a:chOff x="0" y="0"/>
          <a:chExt cx="0" cy="0"/>
        </a:xfrm>
      </p:grpSpPr>
      <p:sp>
        <p:nvSpPr>
          <p:cNvPr id="2706" name="Google Shape;2706;p382"/>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400"/>
              <a:buFont typeface="Calibri"/>
              <a:buNone/>
              <a:defRPr sz="4400">
                <a:solidFill>
                  <a:schemeClr val="dk1"/>
                </a:solidFill>
                <a:latin typeface="Calibri"/>
                <a:ea typeface="Calibri"/>
                <a:cs typeface="Calibri"/>
                <a:sym typeface="Calibri"/>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707" name="Google Shape;2707;p382"/>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08" name="Google Shape;2708;p382"/>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09" name="Google Shape;2709;p382"/>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710" name="Shape 2710"/>
        <p:cNvGrpSpPr/>
        <p:nvPr/>
      </p:nvGrpSpPr>
      <p:grpSpPr>
        <a:xfrm>
          <a:off x="0" y="0"/>
          <a:ext cx="0" cy="0"/>
          <a:chOff x="0" y="0"/>
          <a:chExt cx="0" cy="0"/>
        </a:xfrm>
      </p:grpSpPr>
      <p:sp>
        <p:nvSpPr>
          <p:cNvPr id="2711" name="Google Shape;2711;p383"/>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12" name="Google Shape;2712;p383"/>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13" name="Google Shape;2713;p38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714" name="Shape 2714"/>
        <p:cNvGrpSpPr/>
        <p:nvPr/>
      </p:nvGrpSpPr>
      <p:grpSpPr>
        <a:xfrm>
          <a:off x="0" y="0"/>
          <a:ext cx="0" cy="0"/>
          <a:chOff x="0" y="0"/>
          <a:chExt cx="0" cy="0"/>
        </a:xfrm>
      </p:grpSpPr>
      <p:sp>
        <p:nvSpPr>
          <p:cNvPr id="2715" name="Google Shape;2715;p384"/>
          <p:cNvSpPr txBox="1"/>
          <p:nvPr>
            <p:ph type="title"/>
          </p:nvPr>
        </p:nvSpPr>
        <p:spPr>
          <a:xfrm>
            <a:off x="457200" y="204788"/>
            <a:ext cx="3008400" cy="871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b="1" sz="2000"/>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716" name="Google Shape;2716;p384"/>
          <p:cNvSpPr txBox="1"/>
          <p:nvPr>
            <p:ph idx="1" type="body"/>
          </p:nvPr>
        </p:nvSpPr>
        <p:spPr>
          <a:xfrm>
            <a:off x="3575050" y="204788"/>
            <a:ext cx="5111700" cy="4389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sz="3200"/>
            </a:lvl1pPr>
            <a:lvl2pPr indent="-317500" lvl="1" marL="914400" algn="l">
              <a:lnSpc>
                <a:spcPct val="100000"/>
              </a:lnSpc>
              <a:spcBef>
                <a:spcPts val="560"/>
              </a:spcBef>
              <a:spcAft>
                <a:spcPts val="0"/>
              </a:spcAft>
              <a:buSzPts val="1400"/>
              <a:buChar char="–"/>
              <a:defRPr sz="2800"/>
            </a:lvl2pPr>
            <a:lvl3pPr indent="-317500" lvl="2" marL="1371600" algn="l">
              <a:lnSpc>
                <a:spcPct val="100000"/>
              </a:lnSpc>
              <a:spcBef>
                <a:spcPts val="480"/>
              </a:spcBef>
              <a:spcAft>
                <a:spcPts val="0"/>
              </a:spcAft>
              <a:buSzPts val="1400"/>
              <a:buChar char="•"/>
              <a:defRPr sz="2400"/>
            </a:lvl3pPr>
            <a:lvl4pPr indent="-317500" lvl="3" marL="1828800" algn="l">
              <a:lnSpc>
                <a:spcPct val="100000"/>
              </a:lnSpc>
              <a:spcBef>
                <a:spcPts val="400"/>
              </a:spcBef>
              <a:spcAft>
                <a:spcPts val="0"/>
              </a:spcAft>
              <a:buSzPts val="1400"/>
              <a:buChar char="–"/>
              <a:defRPr sz="2000"/>
            </a:lvl4pPr>
            <a:lvl5pPr indent="-317500" lvl="4" marL="2286000" algn="l">
              <a:lnSpc>
                <a:spcPct val="100000"/>
              </a:lnSpc>
              <a:spcBef>
                <a:spcPts val="400"/>
              </a:spcBef>
              <a:spcAft>
                <a:spcPts val="0"/>
              </a:spcAft>
              <a:buSzPts val="1400"/>
              <a:buChar char="»"/>
              <a:defRPr sz="2000"/>
            </a:lvl5pPr>
            <a:lvl6pPr indent="-317500" lvl="5" marL="2743200" algn="l">
              <a:lnSpc>
                <a:spcPct val="100000"/>
              </a:lnSpc>
              <a:spcBef>
                <a:spcPts val="400"/>
              </a:spcBef>
              <a:spcAft>
                <a:spcPts val="0"/>
              </a:spcAft>
              <a:buSzPts val="1400"/>
              <a:buChar char="•"/>
              <a:defRPr sz="2000"/>
            </a:lvl6pPr>
            <a:lvl7pPr indent="-317500" lvl="6" marL="3200400" algn="l">
              <a:lnSpc>
                <a:spcPct val="100000"/>
              </a:lnSpc>
              <a:spcBef>
                <a:spcPts val="400"/>
              </a:spcBef>
              <a:spcAft>
                <a:spcPts val="0"/>
              </a:spcAft>
              <a:buSzPts val="1400"/>
              <a:buChar char="•"/>
              <a:defRPr sz="2000"/>
            </a:lvl7pPr>
            <a:lvl8pPr indent="-317500" lvl="7" marL="3657600" algn="l">
              <a:lnSpc>
                <a:spcPct val="100000"/>
              </a:lnSpc>
              <a:spcBef>
                <a:spcPts val="400"/>
              </a:spcBef>
              <a:spcAft>
                <a:spcPts val="0"/>
              </a:spcAft>
              <a:buSzPts val="1400"/>
              <a:buChar char="•"/>
              <a:defRPr sz="2000"/>
            </a:lvl8pPr>
            <a:lvl9pPr indent="-317500" lvl="8" marL="4114800" algn="l">
              <a:lnSpc>
                <a:spcPct val="100000"/>
              </a:lnSpc>
              <a:spcBef>
                <a:spcPts val="400"/>
              </a:spcBef>
              <a:spcAft>
                <a:spcPts val="0"/>
              </a:spcAft>
              <a:buSzPts val="1400"/>
              <a:buChar char="•"/>
              <a:defRPr sz="2000"/>
            </a:lvl9pPr>
          </a:lstStyle>
          <a:p/>
        </p:txBody>
      </p:sp>
      <p:sp>
        <p:nvSpPr>
          <p:cNvPr id="2717" name="Google Shape;2717;p384"/>
          <p:cNvSpPr txBox="1"/>
          <p:nvPr>
            <p:ph idx="2" type="body"/>
          </p:nvPr>
        </p:nvSpPr>
        <p:spPr>
          <a:xfrm>
            <a:off x="457200" y="1076325"/>
            <a:ext cx="3008400" cy="35184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Font typeface="Calibri"/>
              <a:buNone/>
              <a:defRPr sz="1400"/>
            </a:lvl1pPr>
            <a:lvl2pPr indent="-228600" lvl="1" marL="914400" algn="l">
              <a:lnSpc>
                <a:spcPct val="100000"/>
              </a:lnSpc>
              <a:spcBef>
                <a:spcPts val="560"/>
              </a:spcBef>
              <a:spcAft>
                <a:spcPts val="0"/>
              </a:spcAft>
              <a:buSzPts val="1400"/>
              <a:buFont typeface="Calibri"/>
              <a:buNone/>
              <a:defRPr sz="1200"/>
            </a:lvl2pPr>
            <a:lvl3pPr indent="-228600" lvl="2" marL="1371600" algn="l">
              <a:lnSpc>
                <a:spcPct val="100000"/>
              </a:lnSpc>
              <a:spcBef>
                <a:spcPts val="480"/>
              </a:spcBef>
              <a:spcAft>
                <a:spcPts val="0"/>
              </a:spcAft>
              <a:buSzPts val="1400"/>
              <a:buFont typeface="Calibri"/>
              <a:buNone/>
              <a:defRPr sz="1000"/>
            </a:lvl3pPr>
            <a:lvl4pPr indent="-228600" lvl="3" marL="1828800" algn="l">
              <a:lnSpc>
                <a:spcPct val="100000"/>
              </a:lnSpc>
              <a:spcBef>
                <a:spcPts val="400"/>
              </a:spcBef>
              <a:spcAft>
                <a:spcPts val="0"/>
              </a:spcAft>
              <a:buSzPts val="1400"/>
              <a:buFont typeface="Calibri"/>
              <a:buNone/>
              <a:defRPr sz="900"/>
            </a:lvl4pPr>
            <a:lvl5pPr indent="-228600" lvl="4" marL="2286000" algn="l">
              <a:lnSpc>
                <a:spcPct val="100000"/>
              </a:lnSpc>
              <a:spcBef>
                <a:spcPts val="400"/>
              </a:spcBef>
              <a:spcAft>
                <a:spcPts val="0"/>
              </a:spcAft>
              <a:buSzPts val="1400"/>
              <a:buFont typeface="Calibri"/>
              <a:buNone/>
              <a:defRPr sz="900"/>
            </a:lvl5pPr>
            <a:lvl6pPr indent="-228600" lvl="5" marL="2743200" algn="l">
              <a:lnSpc>
                <a:spcPct val="100000"/>
              </a:lnSpc>
              <a:spcBef>
                <a:spcPts val="400"/>
              </a:spcBef>
              <a:spcAft>
                <a:spcPts val="0"/>
              </a:spcAft>
              <a:buSzPts val="1400"/>
              <a:buFont typeface="Calibri"/>
              <a:buNone/>
              <a:defRPr sz="900"/>
            </a:lvl6pPr>
            <a:lvl7pPr indent="-228600" lvl="6" marL="3200400" algn="l">
              <a:lnSpc>
                <a:spcPct val="100000"/>
              </a:lnSpc>
              <a:spcBef>
                <a:spcPts val="400"/>
              </a:spcBef>
              <a:spcAft>
                <a:spcPts val="0"/>
              </a:spcAft>
              <a:buSzPts val="1400"/>
              <a:buFont typeface="Calibri"/>
              <a:buNone/>
              <a:defRPr sz="900"/>
            </a:lvl7pPr>
            <a:lvl8pPr indent="-228600" lvl="7" marL="3657600" algn="l">
              <a:lnSpc>
                <a:spcPct val="100000"/>
              </a:lnSpc>
              <a:spcBef>
                <a:spcPts val="400"/>
              </a:spcBef>
              <a:spcAft>
                <a:spcPts val="0"/>
              </a:spcAft>
              <a:buSzPts val="1400"/>
              <a:buFont typeface="Calibri"/>
              <a:buNone/>
              <a:defRPr sz="900"/>
            </a:lvl8pPr>
            <a:lvl9pPr indent="-228600" lvl="8" marL="4114800" algn="l">
              <a:lnSpc>
                <a:spcPct val="100000"/>
              </a:lnSpc>
              <a:spcBef>
                <a:spcPts val="400"/>
              </a:spcBef>
              <a:spcAft>
                <a:spcPts val="0"/>
              </a:spcAft>
              <a:buSzPts val="1400"/>
              <a:buFont typeface="Calibri"/>
              <a:buNone/>
              <a:defRPr sz="900"/>
            </a:lvl9pPr>
          </a:lstStyle>
          <a:p/>
        </p:txBody>
      </p:sp>
      <p:sp>
        <p:nvSpPr>
          <p:cNvPr id="2718" name="Google Shape;2718;p384"/>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19" name="Google Shape;2719;p384"/>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20" name="Google Shape;2720;p384"/>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721" name="Shape 2721"/>
        <p:cNvGrpSpPr/>
        <p:nvPr/>
      </p:nvGrpSpPr>
      <p:grpSpPr>
        <a:xfrm>
          <a:off x="0" y="0"/>
          <a:ext cx="0" cy="0"/>
          <a:chOff x="0" y="0"/>
          <a:chExt cx="0" cy="0"/>
        </a:xfrm>
      </p:grpSpPr>
      <p:sp>
        <p:nvSpPr>
          <p:cNvPr id="2722" name="Google Shape;2722;p385"/>
          <p:cNvSpPr txBox="1"/>
          <p:nvPr>
            <p:ph type="title"/>
          </p:nvPr>
        </p:nvSpPr>
        <p:spPr>
          <a:xfrm>
            <a:off x="1792288" y="3600450"/>
            <a:ext cx="5486400" cy="425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b="1" sz="2000"/>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723" name="Google Shape;2723;p385"/>
          <p:cNvSpPr/>
          <p:nvPr>
            <p:ph idx="2" type="pic"/>
          </p:nvPr>
        </p:nvSpPr>
        <p:spPr>
          <a:xfrm>
            <a:off x="1792288" y="459581"/>
            <a:ext cx="5486400" cy="3086100"/>
          </a:xfrm>
          <a:prstGeom prst="rect">
            <a:avLst/>
          </a:prstGeom>
          <a:noFill/>
          <a:ln>
            <a:noFill/>
          </a:ln>
        </p:spPr>
      </p:sp>
      <p:sp>
        <p:nvSpPr>
          <p:cNvPr id="2724" name="Google Shape;2724;p385"/>
          <p:cNvSpPr txBox="1"/>
          <p:nvPr>
            <p:ph idx="1" type="body"/>
          </p:nvPr>
        </p:nvSpPr>
        <p:spPr>
          <a:xfrm>
            <a:off x="1792288" y="4025503"/>
            <a:ext cx="5486400" cy="6036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Font typeface="Calibri"/>
              <a:buNone/>
              <a:defRPr sz="1400"/>
            </a:lvl1pPr>
            <a:lvl2pPr indent="-228600" lvl="1" marL="914400" algn="l">
              <a:lnSpc>
                <a:spcPct val="100000"/>
              </a:lnSpc>
              <a:spcBef>
                <a:spcPts val="560"/>
              </a:spcBef>
              <a:spcAft>
                <a:spcPts val="0"/>
              </a:spcAft>
              <a:buSzPts val="1400"/>
              <a:buFont typeface="Calibri"/>
              <a:buNone/>
              <a:defRPr sz="1200"/>
            </a:lvl2pPr>
            <a:lvl3pPr indent="-228600" lvl="2" marL="1371600" algn="l">
              <a:lnSpc>
                <a:spcPct val="100000"/>
              </a:lnSpc>
              <a:spcBef>
                <a:spcPts val="480"/>
              </a:spcBef>
              <a:spcAft>
                <a:spcPts val="0"/>
              </a:spcAft>
              <a:buSzPts val="1400"/>
              <a:buFont typeface="Calibri"/>
              <a:buNone/>
              <a:defRPr sz="1000"/>
            </a:lvl3pPr>
            <a:lvl4pPr indent="-228600" lvl="3" marL="1828800" algn="l">
              <a:lnSpc>
                <a:spcPct val="100000"/>
              </a:lnSpc>
              <a:spcBef>
                <a:spcPts val="400"/>
              </a:spcBef>
              <a:spcAft>
                <a:spcPts val="0"/>
              </a:spcAft>
              <a:buSzPts val="1400"/>
              <a:buFont typeface="Calibri"/>
              <a:buNone/>
              <a:defRPr sz="900"/>
            </a:lvl4pPr>
            <a:lvl5pPr indent="-228600" lvl="4" marL="2286000" algn="l">
              <a:lnSpc>
                <a:spcPct val="100000"/>
              </a:lnSpc>
              <a:spcBef>
                <a:spcPts val="400"/>
              </a:spcBef>
              <a:spcAft>
                <a:spcPts val="0"/>
              </a:spcAft>
              <a:buSzPts val="1400"/>
              <a:buFont typeface="Calibri"/>
              <a:buNone/>
              <a:defRPr sz="900"/>
            </a:lvl5pPr>
            <a:lvl6pPr indent="-228600" lvl="5" marL="2743200" algn="l">
              <a:lnSpc>
                <a:spcPct val="100000"/>
              </a:lnSpc>
              <a:spcBef>
                <a:spcPts val="400"/>
              </a:spcBef>
              <a:spcAft>
                <a:spcPts val="0"/>
              </a:spcAft>
              <a:buSzPts val="1400"/>
              <a:buFont typeface="Calibri"/>
              <a:buNone/>
              <a:defRPr sz="900"/>
            </a:lvl6pPr>
            <a:lvl7pPr indent="-228600" lvl="6" marL="3200400" algn="l">
              <a:lnSpc>
                <a:spcPct val="100000"/>
              </a:lnSpc>
              <a:spcBef>
                <a:spcPts val="400"/>
              </a:spcBef>
              <a:spcAft>
                <a:spcPts val="0"/>
              </a:spcAft>
              <a:buSzPts val="1400"/>
              <a:buFont typeface="Calibri"/>
              <a:buNone/>
              <a:defRPr sz="900"/>
            </a:lvl7pPr>
            <a:lvl8pPr indent="-228600" lvl="7" marL="3657600" algn="l">
              <a:lnSpc>
                <a:spcPct val="100000"/>
              </a:lnSpc>
              <a:spcBef>
                <a:spcPts val="400"/>
              </a:spcBef>
              <a:spcAft>
                <a:spcPts val="0"/>
              </a:spcAft>
              <a:buSzPts val="1400"/>
              <a:buFont typeface="Calibri"/>
              <a:buNone/>
              <a:defRPr sz="900"/>
            </a:lvl8pPr>
            <a:lvl9pPr indent="-228600" lvl="8" marL="4114800" algn="l">
              <a:lnSpc>
                <a:spcPct val="100000"/>
              </a:lnSpc>
              <a:spcBef>
                <a:spcPts val="400"/>
              </a:spcBef>
              <a:spcAft>
                <a:spcPts val="0"/>
              </a:spcAft>
              <a:buSzPts val="1400"/>
              <a:buFont typeface="Calibri"/>
              <a:buNone/>
              <a:defRPr sz="900"/>
            </a:lvl9pPr>
          </a:lstStyle>
          <a:p/>
        </p:txBody>
      </p:sp>
      <p:sp>
        <p:nvSpPr>
          <p:cNvPr id="2725" name="Google Shape;2725;p385"/>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26" name="Google Shape;2726;p385"/>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27" name="Google Shape;2727;p385"/>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263" name="Shape 263"/>
        <p:cNvGrpSpPr/>
        <p:nvPr/>
      </p:nvGrpSpPr>
      <p:grpSpPr>
        <a:xfrm>
          <a:off x="0" y="0"/>
          <a:ext cx="0" cy="0"/>
          <a:chOff x="0" y="0"/>
          <a:chExt cx="0" cy="0"/>
        </a:xfrm>
      </p:grpSpPr>
      <p:sp>
        <p:nvSpPr>
          <p:cNvPr id="264" name="Google Shape;264;p38"/>
          <p:cNvSpPr txBox="1"/>
          <p:nvPr>
            <p:ph type="title"/>
          </p:nvPr>
        </p:nvSpPr>
        <p:spPr>
          <a:xfrm>
            <a:off x="506672" y="599294"/>
            <a:ext cx="7882500" cy="839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1" i="0" sz="2600">
                <a:solidFill>
                  <a:schemeClr val="lt1"/>
                </a:solidFill>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65" name="Google Shape;265;p38"/>
          <p:cNvSpPr txBox="1"/>
          <p:nvPr>
            <p:ph idx="1" type="body"/>
          </p:nvPr>
        </p:nvSpPr>
        <p:spPr>
          <a:xfrm>
            <a:off x="457795" y="2049064"/>
            <a:ext cx="8271000" cy="19641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b="0" i="0">
                <a:solidFill>
                  <a:schemeClr val="dk1"/>
                </a:solidFill>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266" name="Google Shape;266;p38"/>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67" name="Google Shape;267;p38"/>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68" name="Google Shape;268;p38"/>
          <p:cNvSpPr txBox="1"/>
          <p:nvPr>
            <p:ph idx="12" type="sldNum"/>
          </p:nvPr>
        </p:nvSpPr>
        <p:spPr>
          <a:xfrm>
            <a:off x="8353044" y="4833477"/>
            <a:ext cx="130500" cy="138600"/>
          </a:xfrm>
          <a:prstGeom prst="rect">
            <a:avLst/>
          </a:prstGeom>
          <a:noFill/>
          <a:ln>
            <a:noFill/>
          </a:ln>
        </p:spPr>
        <p:txBody>
          <a:bodyPr anchorCtr="0" anchor="t" bIns="0" lIns="0" spcFirstLastPara="1" rIns="0" wrap="square" tIns="0">
            <a:spAutoFit/>
          </a:bodyPr>
          <a:lstStyle>
            <a:lvl1pPr indent="0" lvl="0"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728" name="Shape 2728"/>
        <p:cNvGrpSpPr/>
        <p:nvPr/>
      </p:nvGrpSpPr>
      <p:grpSpPr>
        <a:xfrm>
          <a:off x="0" y="0"/>
          <a:ext cx="0" cy="0"/>
          <a:chOff x="0" y="0"/>
          <a:chExt cx="0" cy="0"/>
        </a:xfrm>
      </p:grpSpPr>
      <p:sp>
        <p:nvSpPr>
          <p:cNvPr id="2729" name="Google Shape;2729;p386"/>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400"/>
              <a:buFont typeface="Calibri"/>
              <a:buNone/>
              <a:defRPr sz="4400">
                <a:solidFill>
                  <a:schemeClr val="dk1"/>
                </a:solidFill>
                <a:latin typeface="Calibri"/>
                <a:ea typeface="Calibri"/>
                <a:cs typeface="Calibri"/>
                <a:sym typeface="Calibri"/>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730" name="Google Shape;2730;p386"/>
          <p:cNvSpPr txBox="1"/>
          <p:nvPr>
            <p:ph idx="1" type="body"/>
          </p:nvPr>
        </p:nvSpPr>
        <p:spPr>
          <a:xfrm rot="5400000">
            <a:off x="2874750" y="-1217400"/>
            <a:ext cx="3394500" cy="8229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dk1"/>
              </a:buClr>
              <a:buSzPts val="1400"/>
              <a:buFont typeface="Arial"/>
              <a:buChar char="•"/>
              <a:defRPr sz="3200">
                <a:solidFill>
                  <a:schemeClr val="dk1"/>
                </a:solidFill>
                <a:latin typeface="Calibri"/>
                <a:ea typeface="Calibri"/>
                <a:cs typeface="Calibri"/>
                <a:sym typeface="Calibri"/>
              </a:defRPr>
            </a:lvl1pPr>
            <a:lvl2pPr indent="-317500" lvl="1" marL="914400" algn="l">
              <a:lnSpc>
                <a:spcPct val="100000"/>
              </a:lnSpc>
              <a:spcBef>
                <a:spcPts val="560"/>
              </a:spcBef>
              <a:spcAft>
                <a:spcPts val="0"/>
              </a:spcAft>
              <a:buClr>
                <a:schemeClr val="dk1"/>
              </a:buClr>
              <a:buSzPts val="1400"/>
              <a:buFont typeface="Arial"/>
              <a:buChar char="–"/>
              <a:defRPr sz="2800">
                <a:solidFill>
                  <a:schemeClr val="dk1"/>
                </a:solidFill>
                <a:latin typeface="Calibri"/>
                <a:ea typeface="Calibri"/>
                <a:cs typeface="Calibri"/>
                <a:sym typeface="Calibri"/>
              </a:defRPr>
            </a:lvl2pPr>
            <a:lvl3pPr indent="-317500" lvl="2" marL="1371600" algn="l">
              <a:lnSpc>
                <a:spcPct val="100000"/>
              </a:lnSpc>
              <a:spcBef>
                <a:spcPts val="480"/>
              </a:spcBef>
              <a:spcAft>
                <a:spcPts val="0"/>
              </a:spcAft>
              <a:buClr>
                <a:schemeClr val="dk1"/>
              </a:buClr>
              <a:buSzPts val="1400"/>
              <a:buFont typeface="Arial"/>
              <a:buChar char="•"/>
              <a:defRPr sz="2400">
                <a:solidFill>
                  <a:schemeClr val="dk1"/>
                </a:solidFill>
                <a:latin typeface="Calibri"/>
                <a:ea typeface="Calibri"/>
                <a:cs typeface="Calibri"/>
                <a:sym typeface="Calibri"/>
              </a:defRPr>
            </a:lvl3pPr>
            <a:lvl4pPr indent="-317500" lvl="3" marL="18288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4pPr>
            <a:lvl5pPr indent="-317500" lvl="4" marL="22860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5pPr>
            <a:lvl6pPr indent="-317500" lvl="5" marL="27432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6pPr>
            <a:lvl7pPr indent="-317500" lvl="6" marL="32004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7pPr>
            <a:lvl8pPr indent="-317500" lvl="7" marL="36576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8pPr>
            <a:lvl9pPr indent="-317500" lvl="8" marL="41148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9pPr>
          </a:lstStyle>
          <a:p/>
        </p:txBody>
      </p:sp>
      <p:sp>
        <p:nvSpPr>
          <p:cNvPr id="2731" name="Google Shape;2731;p386"/>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32" name="Google Shape;2732;p386"/>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33" name="Google Shape;2733;p386"/>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734" name="Shape 2734"/>
        <p:cNvGrpSpPr/>
        <p:nvPr/>
      </p:nvGrpSpPr>
      <p:grpSpPr>
        <a:xfrm>
          <a:off x="0" y="0"/>
          <a:ext cx="0" cy="0"/>
          <a:chOff x="0" y="0"/>
          <a:chExt cx="0" cy="0"/>
        </a:xfrm>
      </p:grpSpPr>
      <p:sp>
        <p:nvSpPr>
          <p:cNvPr id="2735" name="Google Shape;2735;p387"/>
          <p:cNvSpPr txBox="1"/>
          <p:nvPr>
            <p:ph type="title"/>
          </p:nvPr>
        </p:nvSpPr>
        <p:spPr>
          <a:xfrm rot="5400000">
            <a:off x="5463750" y="1371628"/>
            <a:ext cx="4388700" cy="20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400"/>
              <a:buFont typeface="Calibri"/>
              <a:buNone/>
              <a:defRPr sz="4400">
                <a:solidFill>
                  <a:schemeClr val="dk1"/>
                </a:solidFill>
                <a:latin typeface="Calibri"/>
                <a:ea typeface="Calibri"/>
                <a:cs typeface="Calibri"/>
                <a:sym typeface="Calibri"/>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736" name="Google Shape;2736;p387"/>
          <p:cNvSpPr txBox="1"/>
          <p:nvPr>
            <p:ph idx="1" type="body"/>
          </p:nvPr>
        </p:nvSpPr>
        <p:spPr>
          <a:xfrm rot="5400000">
            <a:off x="1272750" y="-609572"/>
            <a:ext cx="4388700" cy="60198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dk1"/>
              </a:buClr>
              <a:buSzPts val="1400"/>
              <a:buFont typeface="Arial"/>
              <a:buChar char="•"/>
              <a:defRPr sz="3200">
                <a:solidFill>
                  <a:schemeClr val="dk1"/>
                </a:solidFill>
                <a:latin typeface="Calibri"/>
                <a:ea typeface="Calibri"/>
                <a:cs typeface="Calibri"/>
                <a:sym typeface="Calibri"/>
              </a:defRPr>
            </a:lvl1pPr>
            <a:lvl2pPr indent="-317500" lvl="1" marL="914400" algn="l">
              <a:lnSpc>
                <a:spcPct val="100000"/>
              </a:lnSpc>
              <a:spcBef>
                <a:spcPts val="560"/>
              </a:spcBef>
              <a:spcAft>
                <a:spcPts val="0"/>
              </a:spcAft>
              <a:buClr>
                <a:schemeClr val="dk1"/>
              </a:buClr>
              <a:buSzPts val="1400"/>
              <a:buFont typeface="Arial"/>
              <a:buChar char="–"/>
              <a:defRPr sz="2800">
                <a:solidFill>
                  <a:schemeClr val="dk1"/>
                </a:solidFill>
                <a:latin typeface="Calibri"/>
                <a:ea typeface="Calibri"/>
                <a:cs typeface="Calibri"/>
                <a:sym typeface="Calibri"/>
              </a:defRPr>
            </a:lvl2pPr>
            <a:lvl3pPr indent="-317500" lvl="2" marL="1371600" algn="l">
              <a:lnSpc>
                <a:spcPct val="100000"/>
              </a:lnSpc>
              <a:spcBef>
                <a:spcPts val="480"/>
              </a:spcBef>
              <a:spcAft>
                <a:spcPts val="0"/>
              </a:spcAft>
              <a:buClr>
                <a:schemeClr val="dk1"/>
              </a:buClr>
              <a:buSzPts val="1400"/>
              <a:buFont typeface="Arial"/>
              <a:buChar char="•"/>
              <a:defRPr sz="2400">
                <a:solidFill>
                  <a:schemeClr val="dk1"/>
                </a:solidFill>
                <a:latin typeface="Calibri"/>
                <a:ea typeface="Calibri"/>
                <a:cs typeface="Calibri"/>
                <a:sym typeface="Calibri"/>
              </a:defRPr>
            </a:lvl3pPr>
            <a:lvl4pPr indent="-317500" lvl="3" marL="18288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4pPr>
            <a:lvl5pPr indent="-317500" lvl="4" marL="22860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5pPr>
            <a:lvl6pPr indent="-317500" lvl="5" marL="27432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6pPr>
            <a:lvl7pPr indent="-317500" lvl="6" marL="32004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7pPr>
            <a:lvl8pPr indent="-317500" lvl="7" marL="36576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8pPr>
            <a:lvl9pPr indent="-317500" lvl="8" marL="41148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9pPr>
          </a:lstStyle>
          <a:p/>
        </p:txBody>
      </p:sp>
      <p:sp>
        <p:nvSpPr>
          <p:cNvPr id="2737" name="Google Shape;2737;p387"/>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38" name="Google Shape;2738;p387"/>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39" name="Google Shape;2739;p387"/>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760" name="Shape 2760"/>
        <p:cNvGrpSpPr/>
        <p:nvPr/>
      </p:nvGrpSpPr>
      <p:grpSpPr>
        <a:xfrm>
          <a:off x="0" y="0"/>
          <a:ext cx="0" cy="0"/>
          <a:chOff x="0" y="0"/>
          <a:chExt cx="0" cy="0"/>
        </a:xfrm>
      </p:grpSpPr>
      <p:sp>
        <p:nvSpPr>
          <p:cNvPr id="2761" name="Google Shape;2761;p389"/>
          <p:cNvSpPr txBox="1"/>
          <p:nvPr>
            <p:ph type="title"/>
          </p:nvPr>
        </p:nvSpPr>
        <p:spPr>
          <a:xfrm>
            <a:off x="457200" y="155628"/>
            <a:ext cx="8229600" cy="1044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1pPr>
            <a:lvl2pPr lvl="1"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2pPr>
            <a:lvl3pPr lvl="2"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3pPr>
            <a:lvl4pPr lvl="3"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4pPr>
            <a:lvl5pPr lvl="4"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5pPr>
            <a:lvl6pPr lvl="5"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6pPr>
            <a:lvl7pPr lvl="6"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7pPr>
            <a:lvl8pPr lvl="7"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8pPr>
            <a:lvl9pPr lvl="8"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9pPr>
          </a:lstStyle>
          <a:p/>
        </p:txBody>
      </p:sp>
      <p:sp>
        <p:nvSpPr>
          <p:cNvPr id="2762" name="Google Shape;2762;p389"/>
          <p:cNvSpPr txBox="1"/>
          <p:nvPr>
            <p:ph idx="1" type="body"/>
          </p:nvPr>
        </p:nvSpPr>
        <p:spPr>
          <a:xfrm>
            <a:off x="457200" y="1297781"/>
            <a:ext cx="8229600" cy="36282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Tree>
  </p:cSld>
  <p:clrMapOvr>
    <a:masterClrMapping/>
  </p:clrMapOvr>
</p:sldLayout>
</file>

<file path=ppt/slideLayouts/slideLayout3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763" name="Shape 2763"/>
        <p:cNvGrpSpPr/>
        <p:nvPr/>
      </p:nvGrpSpPr>
      <p:grpSpPr>
        <a:xfrm>
          <a:off x="0" y="0"/>
          <a:ext cx="0" cy="0"/>
          <a:chOff x="0" y="0"/>
          <a:chExt cx="0" cy="0"/>
        </a:xfrm>
      </p:grpSpPr>
      <p:sp>
        <p:nvSpPr>
          <p:cNvPr id="2764" name="Google Shape;2764;p390"/>
          <p:cNvSpPr txBox="1"/>
          <p:nvPr>
            <p:ph type="title"/>
          </p:nvPr>
        </p:nvSpPr>
        <p:spPr>
          <a:xfrm>
            <a:off x="457200" y="155628"/>
            <a:ext cx="8229600" cy="1044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2765" name="Google Shape;2765;p390"/>
          <p:cNvSpPr txBox="1"/>
          <p:nvPr>
            <p:ph idx="1" type="body"/>
          </p:nvPr>
        </p:nvSpPr>
        <p:spPr>
          <a:xfrm>
            <a:off x="457200" y="1297781"/>
            <a:ext cx="4041600" cy="36282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
        <p:nvSpPr>
          <p:cNvPr id="2766" name="Google Shape;2766;p390"/>
          <p:cNvSpPr txBox="1"/>
          <p:nvPr>
            <p:ph idx="2" type="body"/>
          </p:nvPr>
        </p:nvSpPr>
        <p:spPr>
          <a:xfrm>
            <a:off x="4645148" y="1297781"/>
            <a:ext cx="4041600" cy="36282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Tree>
  </p:cSld>
  <p:clrMapOvr>
    <a:masterClrMapping/>
  </p:clrMapOvr>
</p:sldLayout>
</file>

<file path=ppt/slideLayouts/slideLayout3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767" name="Shape 2767"/>
        <p:cNvGrpSpPr/>
        <p:nvPr/>
      </p:nvGrpSpPr>
      <p:grpSpPr>
        <a:xfrm>
          <a:off x="0" y="0"/>
          <a:ext cx="0" cy="0"/>
          <a:chOff x="0" y="0"/>
          <a:chExt cx="0" cy="0"/>
        </a:xfrm>
      </p:grpSpPr>
      <p:grpSp>
        <p:nvGrpSpPr>
          <p:cNvPr id="2768" name="Google Shape;2768;p391"/>
          <p:cNvGrpSpPr/>
          <p:nvPr/>
        </p:nvGrpSpPr>
        <p:grpSpPr>
          <a:xfrm flipH="1" rot="10800000">
            <a:off x="0" y="151"/>
            <a:ext cx="9162288" cy="3086043"/>
            <a:chOff x="-7937" y="4255638"/>
            <a:chExt cx="9144000" cy="2606675"/>
          </a:xfrm>
        </p:grpSpPr>
        <p:sp>
          <p:nvSpPr>
            <p:cNvPr id="2769" name="Google Shape;2769;p391"/>
            <p:cNvSpPr/>
            <p:nvPr/>
          </p:nvSpPr>
          <p:spPr>
            <a:xfrm>
              <a:off x="1958976" y="4315963"/>
              <a:ext cx="79375" cy="12700"/>
            </a:xfrm>
            <a:custGeom>
              <a:rect b="b" l="l" r="r" t="t"/>
              <a:pathLst>
                <a:path extrusionOk="0" h="8" w="50">
                  <a:moveTo>
                    <a:pt x="50" y="8"/>
                  </a:moveTo>
                  <a:lnTo>
                    <a:pt x="50" y="8"/>
                  </a:lnTo>
                  <a:lnTo>
                    <a:pt x="46" y="8"/>
                  </a:lnTo>
                  <a:lnTo>
                    <a:pt x="46" y="6"/>
                  </a:lnTo>
                  <a:lnTo>
                    <a:pt x="50" y="2"/>
                  </a:lnTo>
                  <a:lnTo>
                    <a:pt x="48" y="2"/>
                  </a:lnTo>
                  <a:lnTo>
                    <a:pt x="42" y="0"/>
                  </a:lnTo>
                  <a:lnTo>
                    <a:pt x="0" y="2"/>
                  </a:lnTo>
                  <a:lnTo>
                    <a:pt x="0" y="2"/>
                  </a:lnTo>
                  <a:lnTo>
                    <a:pt x="4" y="4"/>
                  </a:lnTo>
                  <a:lnTo>
                    <a:pt x="16" y="6"/>
                  </a:lnTo>
                  <a:lnTo>
                    <a:pt x="50" y="8"/>
                  </a:lnTo>
                  <a:lnTo>
                    <a:pt x="50" y="8"/>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0" name="Google Shape;2770;p391"/>
            <p:cNvSpPr/>
            <p:nvPr/>
          </p:nvSpPr>
          <p:spPr>
            <a:xfrm>
              <a:off x="8777288" y="4306438"/>
              <a:ext cx="34800" cy="1500"/>
            </a:xfrm>
            <a:prstGeom prst="rect">
              <a:avLst/>
            </a:pr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1" name="Google Shape;2771;p391"/>
            <p:cNvSpPr/>
            <p:nvPr/>
          </p:nvSpPr>
          <p:spPr>
            <a:xfrm>
              <a:off x="8812213" y="4306438"/>
              <a:ext cx="323850" cy="25400"/>
            </a:xfrm>
            <a:custGeom>
              <a:rect b="b" l="l" r="r" t="t"/>
              <a:pathLst>
                <a:path extrusionOk="0" h="16" w="204">
                  <a:moveTo>
                    <a:pt x="198" y="4"/>
                  </a:moveTo>
                  <a:lnTo>
                    <a:pt x="198" y="4"/>
                  </a:lnTo>
                  <a:lnTo>
                    <a:pt x="200" y="6"/>
                  </a:lnTo>
                  <a:lnTo>
                    <a:pt x="198" y="6"/>
                  </a:lnTo>
                  <a:lnTo>
                    <a:pt x="188" y="6"/>
                  </a:lnTo>
                  <a:lnTo>
                    <a:pt x="154" y="6"/>
                  </a:lnTo>
                  <a:lnTo>
                    <a:pt x="126" y="6"/>
                  </a:lnTo>
                  <a:lnTo>
                    <a:pt x="124" y="6"/>
                  </a:lnTo>
                  <a:lnTo>
                    <a:pt x="124" y="8"/>
                  </a:lnTo>
                  <a:lnTo>
                    <a:pt x="134" y="10"/>
                  </a:lnTo>
                  <a:lnTo>
                    <a:pt x="134" y="10"/>
                  </a:lnTo>
                  <a:lnTo>
                    <a:pt x="106" y="6"/>
                  </a:lnTo>
                  <a:lnTo>
                    <a:pt x="74" y="4"/>
                  </a:lnTo>
                  <a:lnTo>
                    <a:pt x="0" y="0"/>
                  </a:lnTo>
                  <a:lnTo>
                    <a:pt x="0" y="0"/>
                  </a:lnTo>
                  <a:lnTo>
                    <a:pt x="22" y="4"/>
                  </a:lnTo>
                  <a:lnTo>
                    <a:pt x="42" y="8"/>
                  </a:lnTo>
                  <a:lnTo>
                    <a:pt x="60" y="2"/>
                  </a:lnTo>
                  <a:lnTo>
                    <a:pt x="60" y="2"/>
                  </a:lnTo>
                  <a:lnTo>
                    <a:pt x="90" y="6"/>
                  </a:lnTo>
                  <a:lnTo>
                    <a:pt x="98" y="8"/>
                  </a:lnTo>
                  <a:lnTo>
                    <a:pt x="98" y="10"/>
                  </a:lnTo>
                  <a:lnTo>
                    <a:pt x="94" y="12"/>
                  </a:lnTo>
                  <a:lnTo>
                    <a:pt x="86" y="14"/>
                  </a:lnTo>
                  <a:lnTo>
                    <a:pt x="58" y="16"/>
                  </a:lnTo>
                  <a:lnTo>
                    <a:pt x="58" y="16"/>
                  </a:lnTo>
                  <a:lnTo>
                    <a:pt x="90" y="16"/>
                  </a:lnTo>
                  <a:lnTo>
                    <a:pt x="112" y="14"/>
                  </a:lnTo>
                  <a:lnTo>
                    <a:pt x="134" y="12"/>
                  </a:lnTo>
                  <a:lnTo>
                    <a:pt x="166" y="14"/>
                  </a:lnTo>
                  <a:lnTo>
                    <a:pt x="164" y="8"/>
                  </a:lnTo>
                  <a:lnTo>
                    <a:pt x="196" y="12"/>
                  </a:lnTo>
                  <a:lnTo>
                    <a:pt x="196" y="12"/>
                  </a:lnTo>
                  <a:lnTo>
                    <a:pt x="194" y="10"/>
                  </a:lnTo>
                  <a:lnTo>
                    <a:pt x="194" y="10"/>
                  </a:lnTo>
                  <a:lnTo>
                    <a:pt x="200" y="8"/>
                  </a:lnTo>
                  <a:lnTo>
                    <a:pt x="204" y="6"/>
                  </a:lnTo>
                  <a:lnTo>
                    <a:pt x="202" y="6"/>
                  </a:lnTo>
                  <a:lnTo>
                    <a:pt x="198" y="4"/>
                  </a:lnTo>
                  <a:lnTo>
                    <a:pt x="198" y="4"/>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2" name="Google Shape;2772;p391"/>
            <p:cNvSpPr/>
            <p:nvPr/>
          </p:nvSpPr>
          <p:spPr>
            <a:xfrm>
              <a:off x="4943476" y="4322313"/>
              <a:ext cx="92075" cy="15875"/>
            </a:xfrm>
            <a:custGeom>
              <a:rect b="b" l="l" r="r" t="t"/>
              <a:pathLst>
                <a:path extrusionOk="0" h="10" w="58">
                  <a:moveTo>
                    <a:pt x="0" y="0"/>
                  </a:moveTo>
                  <a:lnTo>
                    <a:pt x="0" y="0"/>
                  </a:lnTo>
                  <a:lnTo>
                    <a:pt x="20" y="4"/>
                  </a:lnTo>
                  <a:lnTo>
                    <a:pt x="26" y="6"/>
                  </a:lnTo>
                  <a:lnTo>
                    <a:pt x="34" y="8"/>
                  </a:lnTo>
                  <a:lnTo>
                    <a:pt x="58" y="10"/>
                  </a:lnTo>
                  <a:lnTo>
                    <a:pt x="58" y="10"/>
                  </a:lnTo>
                  <a:lnTo>
                    <a:pt x="38" y="6"/>
                  </a:lnTo>
                  <a:lnTo>
                    <a:pt x="24" y="4"/>
                  </a:lnTo>
                  <a:lnTo>
                    <a:pt x="0"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3" name="Google Shape;2773;p391"/>
            <p:cNvSpPr/>
            <p:nvPr/>
          </p:nvSpPr>
          <p:spPr>
            <a:xfrm>
              <a:off x="4718051" y="4319138"/>
              <a:ext cx="104775" cy="9525"/>
            </a:xfrm>
            <a:custGeom>
              <a:rect b="b" l="l" r="r" t="t"/>
              <a:pathLst>
                <a:path extrusionOk="0" h="6" w="66">
                  <a:moveTo>
                    <a:pt x="4" y="0"/>
                  </a:moveTo>
                  <a:lnTo>
                    <a:pt x="0" y="0"/>
                  </a:lnTo>
                  <a:lnTo>
                    <a:pt x="66" y="6"/>
                  </a:lnTo>
                  <a:lnTo>
                    <a:pt x="4"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4" name="Google Shape;2774;p391"/>
            <p:cNvSpPr/>
            <p:nvPr/>
          </p:nvSpPr>
          <p:spPr>
            <a:xfrm>
              <a:off x="3927476" y="4331838"/>
              <a:ext cx="12700" cy="3175"/>
            </a:xfrm>
            <a:custGeom>
              <a:rect b="b" l="l" r="r" t="t"/>
              <a:pathLst>
                <a:path extrusionOk="0" h="2" w="8">
                  <a:moveTo>
                    <a:pt x="2" y="0"/>
                  </a:moveTo>
                  <a:lnTo>
                    <a:pt x="2" y="0"/>
                  </a:lnTo>
                  <a:lnTo>
                    <a:pt x="0" y="0"/>
                  </a:lnTo>
                  <a:lnTo>
                    <a:pt x="2" y="2"/>
                  </a:lnTo>
                  <a:lnTo>
                    <a:pt x="6" y="2"/>
                  </a:lnTo>
                  <a:lnTo>
                    <a:pt x="6" y="2"/>
                  </a:lnTo>
                  <a:lnTo>
                    <a:pt x="8" y="2"/>
                  </a:lnTo>
                  <a:lnTo>
                    <a:pt x="2" y="0"/>
                  </a:lnTo>
                  <a:lnTo>
                    <a:pt x="2"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5" name="Google Shape;2775;p391"/>
            <p:cNvSpPr/>
            <p:nvPr/>
          </p:nvSpPr>
          <p:spPr>
            <a:xfrm>
              <a:off x="3792538" y="4315963"/>
              <a:ext cx="65088" cy="12700"/>
            </a:xfrm>
            <a:custGeom>
              <a:rect b="b" l="l" r="r" t="t"/>
              <a:pathLst>
                <a:path extrusionOk="0" h="8" w="41">
                  <a:moveTo>
                    <a:pt x="41" y="8"/>
                  </a:moveTo>
                  <a:lnTo>
                    <a:pt x="41" y="8"/>
                  </a:lnTo>
                  <a:lnTo>
                    <a:pt x="19" y="4"/>
                  </a:lnTo>
                  <a:lnTo>
                    <a:pt x="19" y="4"/>
                  </a:lnTo>
                  <a:lnTo>
                    <a:pt x="23" y="2"/>
                  </a:lnTo>
                  <a:lnTo>
                    <a:pt x="29" y="2"/>
                  </a:lnTo>
                  <a:lnTo>
                    <a:pt x="29" y="2"/>
                  </a:lnTo>
                  <a:lnTo>
                    <a:pt x="29" y="2"/>
                  </a:lnTo>
                  <a:lnTo>
                    <a:pt x="2" y="0"/>
                  </a:lnTo>
                  <a:lnTo>
                    <a:pt x="2" y="0"/>
                  </a:lnTo>
                  <a:lnTo>
                    <a:pt x="0" y="0"/>
                  </a:lnTo>
                  <a:lnTo>
                    <a:pt x="0" y="2"/>
                  </a:lnTo>
                  <a:lnTo>
                    <a:pt x="6" y="4"/>
                  </a:lnTo>
                  <a:lnTo>
                    <a:pt x="41" y="8"/>
                  </a:lnTo>
                  <a:lnTo>
                    <a:pt x="41" y="8"/>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6" name="Google Shape;2776;p391"/>
            <p:cNvSpPr/>
            <p:nvPr/>
          </p:nvSpPr>
          <p:spPr>
            <a:xfrm>
              <a:off x="2363788" y="4328663"/>
              <a:ext cx="225425" cy="15875"/>
            </a:xfrm>
            <a:custGeom>
              <a:rect b="b" l="l" r="r" t="t"/>
              <a:pathLst>
                <a:path extrusionOk="0" h="10" w="142">
                  <a:moveTo>
                    <a:pt x="54" y="0"/>
                  </a:moveTo>
                  <a:lnTo>
                    <a:pt x="52" y="0"/>
                  </a:lnTo>
                  <a:lnTo>
                    <a:pt x="52" y="0"/>
                  </a:lnTo>
                  <a:lnTo>
                    <a:pt x="52" y="0"/>
                  </a:lnTo>
                  <a:lnTo>
                    <a:pt x="52" y="0"/>
                  </a:lnTo>
                  <a:lnTo>
                    <a:pt x="22" y="0"/>
                  </a:lnTo>
                  <a:lnTo>
                    <a:pt x="22" y="0"/>
                  </a:lnTo>
                  <a:lnTo>
                    <a:pt x="12" y="2"/>
                  </a:lnTo>
                  <a:lnTo>
                    <a:pt x="12" y="2"/>
                  </a:lnTo>
                  <a:lnTo>
                    <a:pt x="0" y="2"/>
                  </a:lnTo>
                  <a:lnTo>
                    <a:pt x="0" y="2"/>
                  </a:lnTo>
                  <a:lnTo>
                    <a:pt x="24" y="6"/>
                  </a:lnTo>
                  <a:lnTo>
                    <a:pt x="52" y="8"/>
                  </a:lnTo>
                  <a:lnTo>
                    <a:pt x="52" y="8"/>
                  </a:lnTo>
                  <a:lnTo>
                    <a:pt x="46" y="10"/>
                  </a:lnTo>
                  <a:lnTo>
                    <a:pt x="54" y="8"/>
                  </a:lnTo>
                  <a:lnTo>
                    <a:pt x="54" y="8"/>
                  </a:lnTo>
                  <a:lnTo>
                    <a:pt x="92" y="8"/>
                  </a:lnTo>
                  <a:lnTo>
                    <a:pt x="142" y="10"/>
                  </a:lnTo>
                  <a:lnTo>
                    <a:pt x="142" y="10"/>
                  </a:lnTo>
                  <a:lnTo>
                    <a:pt x="88" y="4"/>
                  </a:lnTo>
                  <a:lnTo>
                    <a:pt x="92" y="2"/>
                  </a:lnTo>
                  <a:lnTo>
                    <a:pt x="92" y="2"/>
                  </a:lnTo>
                  <a:lnTo>
                    <a:pt x="82" y="0"/>
                  </a:lnTo>
                  <a:lnTo>
                    <a:pt x="54" y="0"/>
                  </a:lnTo>
                  <a:lnTo>
                    <a:pt x="54"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7" name="Google Shape;2777;p391"/>
            <p:cNvSpPr/>
            <p:nvPr/>
          </p:nvSpPr>
          <p:spPr>
            <a:xfrm>
              <a:off x="2509838" y="4331838"/>
              <a:ext cx="44450" cy="3175"/>
            </a:xfrm>
            <a:custGeom>
              <a:rect b="b" l="l" r="r" t="t"/>
              <a:pathLst>
                <a:path extrusionOk="0" h="2" w="28">
                  <a:moveTo>
                    <a:pt x="0" y="0"/>
                  </a:moveTo>
                  <a:lnTo>
                    <a:pt x="0" y="0"/>
                  </a:lnTo>
                  <a:lnTo>
                    <a:pt x="28" y="2"/>
                  </a:lnTo>
                  <a:lnTo>
                    <a:pt x="4"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8" name="Google Shape;2778;p391"/>
            <p:cNvSpPr/>
            <p:nvPr/>
          </p:nvSpPr>
          <p:spPr>
            <a:xfrm>
              <a:off x="3224213" y="4328663"/>
              <a:ext cx="15875" cy="3175"/>
            </a:xfrm>
            <a:custGeom>
              <a:rect b="b" l="l" r="r" t="t"/>
              <a:pathLst>
                <a:path extrusionOk="0" h="2" w="10">
                  <a:moveTo>
                    <a:pt x="10" y="2"/>
                  </a:moveTo>
                  <a:lnTo>
                    <a:pt x="10" y="2"/>
                  </a:lnTo>
                  <a:lnTo>
                    <a:pt x="0" y="0"/>
                  </a:lnTo>
                  <a:lnTo>
                    <a:pt x="0" y="0"/>
                  </a:lnTo>
                  <a:lnTo>
                    <a:pt x="10" y="2"/>
                  </a:lnTo>
                  <a:lnTo>
                    <a:pt x="10" y="2"/>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9" name="Google Shape;2779;p391"/>
            <p:cNvSpPr/>
            <p:nvPr/>
          </p:nvSpPr>
          <p:spPr>
            <a:xfrm>
              <a:off x="2155826" y="4328663"/>
              <a:ext cx="246063" cy="15875"/>
            </a:xfrm>
            <a:custGeom>
              <a:rect b="b" l="l" r="r" t="t"/>
              <a:pathLst>
                <a:path extrusionOk="0" h="10" w="155">
                  <a:moveTo>
                    <a:pt x="58" y="0"/>
                  </a:moveTo>
                  <a:lnTo>
                    <a:pt x="58" y="0"/>
                  </a:lnTo>
                  <a:lnTo>
                    <a:pt x="58" y="2"/>
                  </a:lnTo>
                  <a:lnTo>
                    <a:pt x="54" y="2"/>
                  </a:lnTo>
                  <a:lnTo>
                    <a:pt x="40" y="2"/>
                  </a:lnTo>
                  <a:lnTo>
                    <a:pt x="0" y="4"/>
                  </a:lnTo>
                  <a:lnTo>
                    <a:pt x="0" y="4"/>
                  </a:lnTo>
                  <a:lnTo>
                    <a:pt x="30" y="8"/>
                  </a:lnTo>
                  <a:lnTo>
                    <a:pt x="62" y="10"/>
                  </a:lnTo>
                  <a:lnTo>
                    <a:pt x="101" y="10"/>
                  </a:lnTo>
                  <a:lnTo>
                    <a:pt x="155" y="10"/>
                  </a:lnTo>
                  <a:lnTo>
                    <a:pt x="155" y="10"/>
                  </a:lnTo>
                  <a:lnTo>
                    <a:pt x="103" y="4"/>
                  </a:lnTo>
                  <a:lnTo>
                    <a:pt x="58" y="0"/>
                  </a:lnTo>
                  <a:lnTo>
                    <a:pt x="58"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0" name="Google Shape;2780;p391"/>
            <p:cNvSpPr/>
            <p:nvPr/>
          </p:nvSpPr>
          <p:spPr>
            <a:xfrm>
              <a:off x="2538413" y="4312788"/>
              <a:ext cx="85725" cy="6350"/>
            </a:xfrm>
            <a:custGeom>
              <a:rect b="b" l="l" r="r" t="t"/>
              <a:pathLst>
                <a:path extrusionOk="0" h="4" w="54">
                  <a:moveTo>
                    <a:pt x="54" y="2"/>
                  </a:moveTo>
                  <a:lnTo>
                    <a:pt x="54" y="2"/>
                  </a:lnTo>
                  <a:lnTo>
                    <a:pt x="32" y="0"/>
                  </a:lnTo>
                  <a:lnTo>
                    <a:pt x="30" y="0"/>
                  </a:lnTo>
                  <a:lnTo>
                    <a:pt x="30" y="0"/>
                  </a:lnTo>
                  <a:lnTo>
                    <a:pt x="28" y="0"/>
                  </a:lnTo>
                  <a:lnTo>
                    <a:pt x="26" y="2"/>
                  </a:lnTo>
                  <a:lnTo>
                    <a:pt x="0" y="4"/>
                  </a:lnTo>
                  <a:lnTo>
                    <a:pt x="0" y="4"/>
                  </a:lnTo>
                  <a:lnTo>
                    <a:pt x="12" y="4"/>
                  </a:lnTo>
                  <a:lnTo>
                    <a:pt x="26" y="4"/>
                  </a:lnTo>
                  <a:lnTo>
                    <a:pt x="54" y="2"/>
                  </a:lnTo>
                  <a:lnTo>
                    <a:pt x="54" y="2"/>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1" name="Google Shape;2781;p391"/>
            <p:cNvSpPr/>
            <p:nvPr/>
          </p:nvSpPr>
          <p:spPr>
            <a:xfrm>
              <a:off x="1860551" y="4341363"/>
              <a:ext cx="47700" cy="1500"/>
            </a:xfrm>
            <a:prstGeom prst="rect">
              <a:avLst/>
            </a:pr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2" name="Google Shape;2782;p391"/>
            <p:cNvSpPr/>
            <p:nvPr/>
          </p:nvSpPr>
          <p:spPr>
            <a:xfrm>
              <a:off x="8697913" y="4306438"/>
              <a:ext cx="38100" cy="1500"/>
            </a:xfrm>
            <a:prstGeom prst="rect">
              <a:avLst/>
            </a:pr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3" name="Google Shape;2783;p391"/>
            <p:cNvSpPr/>
            <p:nvPr/>
          </p:nvSpPr>
          <p:spPr>
            <a:xfrm>
              <a:off x="7788276" y="4290563"/>
              <a:ext cx="19050" cy="3175"/>
            </a:xfrm>
            <a:custGeom>
              <a:rect b="b" l="l" r="r" t="t"/>
              <a:pathLst>
                <a:path extrusionOk="0" h="2" w="12">
                  <a:moveTo>
                    <a:pt x="0" y="0"/>
                  </a:moveTo>
                  <a:lnTo>
                    <a:pt x="0" y="0"/>
                  </a:lnTo>
                  <a:lnTo>
                    <a:pt x="12" y="2"/>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4" name="Google Shape;2784;p391"/>
            <p:cNvSpPr/>
            <p:nvPr/>
          </p:nvSpPr>
          <p:spPr>
            <a:xfrm>
              <a:off x="7581901" y="4287388"/>
              <a:ext cx="3175" cy="6350"/>
            </a:xfrm>
            <a:custGeom>
              <a:rect b="b" l="l" r="r" t="t"/>
              <a:pathLst>
                <a:path extrusionOk="0" h="4" w="2">
                  <a:moveTo>
                    <a:pt x="0" y="4"/>
                  </a:moveTo>
                  <a:lnTo>
                    <a:pt x="2" y="4"/>
                  </a:lnTo>
                  <a:lnTo>
                    <a:pt x="2" y="0"/>
                  </a:lnTo>
                  <a:lnTo>
                    <a:pt x="0" y="4"/>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5" name="Google Shape;2785;p391"/>
            <p:cNvSpPr/>
            <p:nvPr/>
          </p:nvSpPr>
          <p:spPr>
            <a:xfrm>
              <a:off x="4556126" y="4335013"/>
              <a:ext cx="6350" cy="3175"/>
            </a:xfrm>
            <a:custGeom>
              <a:rect b="b" l="l" r="r" t="t"/>
              <a:pathLst>
                <a:path extrusionOk="0" h="2" w="4">
                  <a:moveTo>
                    <a:pt x="4" y="0"/>
                  </a:moveTo>
                  <a:lnTo>
                    <a:pt x="4" y="0"/>
                  </a:lnTo>
                  <a:lnTo>
                    <a:pt x="2" y="0"/>
                  </a:lnTo>
                  <a:lnTo>
                    <a:pt x="0" y="2"/>
                  </a:lnTo>
                  <a:lnTo>
                    <a:pt x="0" y="2"/>
                  </a:lnTo>
                  <a:lnTo>
                    <a:pt x="4" y="0"/>
                  </a:lnTo>
                  <a:lnTo>
                    <a:pt x="4"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6" name="Google Shape;2786;p391"/>
            <p:cNvSpPr/>
            <p:nvPr/>
          </p:nvSpPr>
          <p:spPr>
            <a:xfrm>
              <a:off x="4530726" y="4338188"/>
              <a:ext cx="3175" cy="3175"/>
            </a:xfrm>
            <a:custGeom>
              <a:rect b="b" l="l" r="r" t="t"/>
              <a:pathLst>
                <a:path extrusionOk="0" h="2" w="2">
                  <a:moveTo>
                    <a:pt x="0" y="2"/>
                  </a:moveTo>
                  <a:lnTo>
                    <a:pt x="2" y="0"/>
                  </a:lnTo>
                  <a:lnTo>
                    <a:pt x="2" y="0"/>
                  </a:lnTo>
                  <a:lnTo>
                    <a:pt x="0" y="0"/>
                  </a:lnTo>
                  <a:lnTo>
                    <a:pt x="0" y="2"/>
                  </a:lnTo>
                  <a:lnTo>
                    <a:pt x="0" y="2"/>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7" name="Google Shape;2787;p391"/>
            <p:cNvSpPr/>
            <p:nvPr/>
          </p:nvSpPr>
          <p:spPr>
            <a:xfrm>
              <a:off x="4521201" y="4341363"/>
              <a:ext cx="9525" cy="3175"/>
            </a:xfrm>
            <a:custGeom>
              <a:rect b="b" l="l" r="r" t="t"/>
              <a:pathLst>
                <a:path extrusionOk="0" h="2" w="6">
                  <a:moveTo>
                    <a:pt x="0" y="0"/>
                  </a:moveTo>
                  <a:lnTo>
                    <a:pt x="6" y="2"/>
                  </a:lnTo>
                  <a:lnTo>
                    <a:pt x="6"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8" name="Google Shape;2788;p391"/>
            <p:cNvSpPr/>
            <p:nvPr/>
          </p:nvSpPr>
          <p:spPr>
            <a:xfrm>
              <a:off x="4546601" y="4338188"/>
              <a:ext cx="9525" cy="3175"/>
            </a:xfrm>
            <a:custGeom>
              <a:rect b="b" l="l" r="r" t="t"/>
              <a:pathLst>
                <a:path extrusionOk="0" h="2" w="6">
                  <a:moveTo>
                    <a:pt x="0" y="2"/>
                  </a:moveTo>
                  <a:lnTo>
                    <a:pt x="4" y="2"/>
                  </a:lnTo>
                  <a:lnTo>
                    <a:pt x="6" y="0"/>
                  </a:lnTo>
                  <a:lnTo>
                    <a:pt x="6" y="0"/>
                  </a:lnTo>
                  <a:lnTo>
                    <a:pt x="0" y="2"/>
                  </a:lnTo>
                  <a:lnTo>
                    <a:pt x="0" y="2"/>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9" name="Google Shape;2789;p391"/>
            <p:cNvSpPr/>
            <p:nvPr/>
          </p:nvSpPr>
          <p:spPr>
            <a:xfrm>
              <a:off x="-7937" y="4255638"/>
              <a:ext cx="9134475" cy="2606675"/>
            </a:xfrm>
            <a:custGeom>
              <a:rect b="b" l="l" r="r" t="t"/>
              <a:pathLst>
                <a:path extrusionOk="0" h="1642" w="5754">
                  <a:moveTo>
                    <a:pt x="5562" y="40"/>
                  </a:moveTo>
                  <a:lnTo>
                    <a:pt x="5562" y="40"/>
                  </a:lnTo>
                  <a:lnTo>
                    <a:pt x="5532" y="40"/>
                  </a:lnTo>
                  <a:lnTo>
                    <a:pt x="5520" y="36"/>
                  </a:lnTo>
                  <a:lnTo>
                    <a:pt x="5510" y="34"/>
                  </a:lnTo>
                  <a:lnTo>
                    <a:pt x="5484" y="32"/>
                  </a:lnTo>
                  <a:lnTo>
                    <a:pt x="5438" y="30"/>
                  </a:lnTo>
                  <a:lnTo>
                    <a:pt x="5498" y="42"/>
                  </a:lnTo>
                  <a:lnTo>
                    <a:pt x="5498" y="42"/>
                  </a:lnTo>
                  <a:lnTo>
                    <a:pt x="5442" y="40"/>
                  </a:lnTo>
                  <a:lnTo>
                    <a:pt x="5442" y="40"/>
                  </a:lnTo>
                  <a:lnTo>
                    <a:pt x="5448" y="38"/>
                  </a:lnTo>
                  <a:lnTo>
                    <a:pt x="5446" y="38"/>
                  </a:lnTo>
                  <a:lnTo>
                    <a:pt x="5444" y="36"/>
                  </a:lnTo>
                  <a:lnTo>
                    <a:pt x="5444" y="36"/>
                  </a:lnTo>
                  <a:lnTo>
                    <a:pt x="5444" y="38"/>
                  </a:lnTo>
                  <a:lnTo>
                    <a:pt x="5444" y="38"/>
                  </a:lnTo>
                  <a:lnTo>
                    <a:pt x="5438" y="38"/>
                  </a:lnTo>
                  <a:lnTo>
                    <a:pt x="5414" y="38"/>
                  </a:lnTo>
                  <a:lnTo>
                    <a:pt x="5414" y="38"/>
                  </a:lnTo>
                  <a:lnTo>
                    <a:pt x="5366" y="34"/>
                  </a:lnTo>
                  <a:lnTo>
                    <a:pt x="5338" y="34"/>
                  </a:lnTo>
                  <a:lnTo>
                    <a:pt x="5304" y="34"/>
                  </a:lnTo>
                  <a:lnTo>
                    <a:pt x="5302" y="34"/>
                  </a:lnTo>
                  <a:lnTo>
                    <a:pt x="5263" y="34"/>
                  </a:lnTo>
                  <a:lnTo>
                    <a:pt x="5263" y="34"/>
                  </a:lnTo>
                  <a:lnTo>
                    <a:pt x="5282" y="36"/>
                  </a:lnTo>
                  <a:lnTo>
                    <a:pt x="5300" y="40"/>
                  </a:lnTo>
                  <a:lnTo>
                    <a:pt x="5302" y="40"/>
                  </a:lnTo>
                  <a:lnTo>
                    <a:pt x="5302" y="40"/>
                  </a:lnTo>
                  <a:lnTo>
                    <a:pt x="5308" y="42"/>
                  </a:lnTo>
                  <a:lnTo>
                    <a:pt x="5308" y="44"/>
                  </a:lnTo>
                  <a:lnTo>
                    <a:pt x="5308" y="44"/>
                  </a:lnTo>
                  <a:lnTo>
                    <a:pt x="5302" y="46"/>
                  </a:lnTo>
                  <a:lnTo>
                    <a:pt x="5280" y="50"/>
                  </a:lnTo>
                  <a:lnTo>
                    <a:pt x="5280" y="50"/>
                  </a:lnTo>
                  <a:lnTo>
                    <a:pt x="5253" y="50"/>
                  </a:lnTo>
                  <a:lnTo>
                    <a:pt x="5237" y="48"/>
                  </a:lnTo>
                  <a:lnTo>
                    <a:pt x="5237" y="48"/>
                  </a:lnTo>
                  <a:lnTo>
                    <a:pt x="5255" y="44"/>
                  </a:lnTo>
                  <a:lnTo>
                    <a:pt x="5269" y="40"/>
                  </a:lnTo>
                  <a:lnTo>
                    <a:pt x="5255" y="40"/>
                  </a:lnTo>
                  <a:lnTo>
                    <a:pt x="5255" y="40"/>
                  </a:lnTo>
                  <a:lnTo>
                    <a:pt x="5245" y="36"/>
                  </a:lnTo>
                  <a:lnTo>
                    <a:pt x="5235" y="34"/>
                  </a:lnTo>
                  <a:lnTo>
                    <a:pt x="5189" y="24"/>
                  </a:lnTo>
                  <a:lnTo>
                    <a:pt x="5189" y="24"/>
                  </a:lnTo>
                  <a:lnTo>
                    <a:pt x="5183" y="26"/>
                  </a:lnTo>
                  <a:lnTo>
                    <a:pt x="5187" y="28"/>
                  </a:lnTo>
                  <a:lnTo>
                    <a:pt x="5213" y="32"/>
                  </a:lnTo>
                  <a:lnTo>
                    <a:pt x="5213" y="32"/>
                  </a:lnTo>
                  <a:lnTo>
                    <a:pt x="5197" y="32"/>
                  </a:lnTo>
                  <a:lnTo>
                    <a:pt x="5217" y="32"/>
                  </a:lnTo>
                  <a:lnTo>
                    <a:pt x="5217" y="32"/>
                  </a:lnTo>
                  <a:lnTo>
                    <a:pt x="5235" y="36"/>
                  </a:lnTo>
                  <a:lnTo>
                    <a:pt x="5241" y="38"/>
                  </a:lnTo>
                  <a:lnTo>
                    <a:pt x="5245" y="40"/>
                  </a:lnTo>
                  <a:lnTo>
                    <a:pt x="5245" y="40"/>
                  </a:lnTo>
                  <a:lnTo>
                    <a:pt x="5233" y="38"/>
                  </a:lnTo>
                  <a:lnTo>
                    <a:pt x="5225" y="36"/>
                  </a:lnTo>
                  <a:lnTo>
                    <a:pt x="5217" y="34"/>
                  </a:lnTo>
                  <a:lnTo>
                    <a:pt x="5197" y="32"/>
                  </a:lnTo>
                  <a:lnTo>
                    <a:pt x="5153" y="30"/>
                  </a:lnTo>
                  <a:lnTo>
                    <a:pt x="5165" y="32"/>
                  </a:lnTo>
                  <a:lnTo>
                    <a:pt x="5159" y="32"/>
                  </a:lnTo>
                  <a:lnTo>
                    <a:pt x="5183" y="38"/>
                  </a:lnTo>
                  <a:lnTo>
                    <a:pt x="5183" y="38"/>
                  </a:lnTo>
                  <a:lnTo>
                    <a:pt x="5149" y="36"/>
                  </a:lnTo>
                  <a:lnTo>
                    <a:pt x="5131" y="34"/>
                  </a:lnTo>
                  <a:lnTo>
                    <a:pt x="5127" y="32"/>
                  </a:lnTo>
                  <a:lnTo>
                    <a:pt x="5127" y="30"/>
                  </a:lnTo>
                  <a:lnTo>
                    <a:pt x="5135" y="28"/>
                  </a:lnTo>
                  <a:lnTo>
                    <a:pt x="5135" y="28"/>
                  </a:lnTo>
                  <a:lnTo>
                    <a:pt x="5087" y="26"/>
                  </a:lnTo>
                  <a:lnTo>
                    <a:pt x="5065" y="24"/>
                  </a:lnTo>
                  <a:lnTo>
                    <a:pt x="5047" y="22"/>
                  </a:lnTo>
                  <a:lnTo>
                    <a:pt x="5011" y="24"/>
                  </a:lnTo>
                  <a:lnTo>
                    <a:pt x="5011" y="24"/>
                  </a:lnTo>
                  <a:lnTo>
                    <a:pt x="5043" y="30"/>
                  </a:lnTo>
                  <a:lnTo>
                    <a:pt x="5057" y="32"/>
                  </a:lnTo>
                  <a:lnTo>
                    <a:pt x="5075" y="32"/>
                  </a:lnTo>
                  <a:lnTo>
                    <a:pt x="5043" y="32"/>
                  </a:lnTo>
                  <a:lnTo>
                    <a:pt x="5051" y="34"/>
                  </a:lnTo>
                  <a:lnTo>
                    <a:pt x="5051" y="34"/>
                  </a:lnTo>
                  <a:lnTo>
                    <a:pt x="5031" y="34"/>
                  </a:lnTo>
                  <a:lnTo>
                    <a:pt x="5031" y="34"/>
                  </a:lnTo>
                  <a:lnTo>
                    <a:pt x="5027" y="36"/>
                  </a:lnTo>
                  <a:lnTo>
                    <a:pt x="5027" y="36"/>
                  </a:lnTo>
                  <a:lnTo>
                    <a:pt x="5019" y="34"/>
                  </a:lnTo>
                  <a:lnTo>
                    <a:pt x="5017" y="32"/>
                  </a:lnTo>
                  <a:lnTo>
                    <a:pt x="5015" y="32"/>
                  </a:lnTo>
                  <a:lnTo>
                    <a:pt x="5015" y="30"/>
                  </a:lnTo>
                  <a:lnTo>
                    <a:pt x="5011" y="28"/>
                  </a:lnTo>
                  <a:lnTo>
                    <a:pt x="5001" y="26"/>
                  </a:lnTo>
                  <a:lnTo>
                    <a:pt x="4953" y="26"/>
                  </a:lnTo>
                  <a:lnTo>
                    <a:pt x="4953" y="26"/>
                  </a:lnTo>
                  <a:lnTo>
                    <a:pt x="4967" y="26"/>
                  </a:lnTo>
                  <a:lnTo>
                    <a:pt x="4969" y="28"/>
                  </a:lnTo>
                  <a:lnTo>
                    <a:pt x="4969" y="28"/>
                  </a:lnTo>
                  <a:lnTo>
                    <a:pt x="4955" y="32"/>
                  </a:lnTo>
                  <a:lnTo>
                    <a:pt x="4945" y="30"/>
                  </a:lnTo>
                  <a:lnTo>
                    <a:pt x="4945" y="30"/>
                  </a:lnTo>
                  <a:lnTo>
                    <a:pt x="4923" y="26"/>
                  </a:lnTo>
                  <a:lnTo>
                    <a:pt x="4923" y="26"/>
                  </a:lnTo>
                  <a:lnTo>
                    <a:pt x="4919" y="28"/>
                  </a:lnTo>
                  <a:lnTo>
                    <a:pt x="4919" y="28"/>
                  </a:lnTo>
                  <a:lnTo>
                    <a:pt x="4879" y="24"/>
                  </a:lnTo>
                  <a:lnTo>
                    <a:pt x="4869" y="22"/>
                  </a:lnTo>
                  <a:lnTo>
                    <a:pt x="4867" y="20"/>
                  </a:lnTo>
                  <a:lnTo>
                    <a:pt x="4867" y="18"/>
                  </a:lnTo>
                  <a:lnTo>
                    <a:pt x="4867" y="18"/>
                  </a:lnTo>
                  <a:lnTo>
                    <a:pt x="4895" y="18"/>
                  </a:lnTo>
                  <a:lnTo>
                    <a:pt x="4911" y="22"/>
                  </a:lnTo>
                  <a:lnTo>
                    <a:pt x="4911" y="22"/>
                  </a:lnTo>
                  <a:lnTo>
                    <a:pt x="4907" y="20"/>
                  </a:lnTo>
                  <a:lnTo>
                    <a:pt x="4907" y="18"/>
                  </a:lnTo>
                  <a:lnTo>
                    <a:pt x="4907" y="18"/>
                  </a:lnTo>
                  <a:lnTo>
                    <a:pt x="4865" y="18"/>
                  </a:lnTo>
                  <a:lnTo>
                    <a:pt x="4843" y="20"/>
                  </a:lnTo>
                  <a:lnTo>
                    <a:pt x="4827" y="24"/>
                  </a:lnTo>
                  <a:lnTo>
                    <a:pt x="4801" y="24"/>
                  </a:lnTo>
                  <a:lnTo>
                    <a:pt x="4801" y="24"/>
                  </a:lnTo>
                  <a:lnTo>
                    <a:pt x="4789" y="24"/>
                  </a:lnTo>
                  <a:lnTo>
                    <a:pt x="4783" y="24"/>
                  </a:lnTo>
                  <a:lnTo>
                    <a:pt x="4783" y="24"/>
                  </a:lnTo>
                  <a:lnTo>
                    <a:pt x="4783" y="24"/>
                  </a:lnTo>
                  <a:lnTo>
                    <a:pt x="4761" y="26"/>
                  </a:lnTo>
                  <a:lnTo>
                    <a:pt x="4761" y="26"/>
                  </a:lnTo>
                  <a:lnTo>
                    <a:pt x="4771" y="26"/>
                  </a:lnTo>
                  <a:lnTo>
                    <a:pt x="4771" y="26"/>
                  </a:lnTo>
                  <a:lnTo>
                    <a:pt x="4719" y="24"/>
                  </a:lnTo>
                  <a:lnTo>
                    <a:pt x="4671" y="24"/>
                  </a:lnTo>
                  <a:lnTo>
                    <a:pt x="4669" y="22"/>
                  </a:lnTo>
                  <a:lnTo>
                    <a:pt x="4669" y="22"/>
                  </a:lnTo>
                  <a:lnTo>
                    <a:pt x="4665" y="22"/>
                  </a:lnTo>
                  <a:lnTo>
                    <a:pt x="4665" y="20"/>
                  </a:lnTo>
                  <a:lnTo>
                    <a:pt x="4665" y="20"/>
                  </a:lnTo>
                  <a:lnTo>
                    <a:pt x="4629" y="20"/>
                  </a:lnTo>
                  <a:lnTo>
                    <a:pt x="4609" y="22"/>
                  </a:lnTo>
                  <a:lnTo>
                    <a:pt x="4609" y="22"/>
                  </a:lnTo>
                  <a:lnTo>
                    <a:pt x="4567" y="18"/>
                  </a:lnTo>
                  <a:lnTo>
                    <a:pt x="4553" y="26"/>
                  </a:lnTo>
                  <a:lnTo>
                    <a:pt x="4551" y="24"/>
                  </a:lnTo>
                  <a:lnTo>
                    <a:pt x="4551" y="26"/>
                  </a:lnTo>
                  <a:lnTo>
                    <a:pt x="4549" y="26"/>
                  </a:lnTo>
                  <a:lnTo>
                    <a:pt x="4549" y="26"/>
                  </a:lnTo>
                  <a:lnTo>
                    <a:pt x="4535" y="22"/>
                  </a:lnTo>
                  <a:lnTo>
                    <a:pt x="4515" y="20"/>
                  </a:lnTo>
                  <a:lnTo>
                    <a:pt x="4459" y="14"/>
                  </a:lnTo>
                  <a:lnTo>
                    <a:pt x="4379" y="16"/>
                  </a:lnTo>
                  <a:lnTo>
                    <a:pt x="4379" y="16"/>
                  </a:lnTo>
                  <a:lnTo>
                    <a:pt x="4373" y="16"/>
                  </a:lnTo>
                  <a:lnTo>
                    <a:pt x="4379" y="16"/>
                  </a:lnTo>
                  <a:lnTo>
                    <a:pt x="4379" y="16"/>
                  </a:lnTo>
                  <a:lnTo>
                    <a:pt x="4357" y="16"/>
                  </a:lnTo>
                  <a:lnTo>
                    <a:pt x="4357" y="14"/>
                  </a:lnTo>
                  <a:lnTo>
                    <a:pt x="4357" y="14"/>
                  </a:lnTo>
                  <a:lnTo>
                    <a:pt x="4367" y="12"/>
                  </a:lnTo>
                  <a:lnTo>
                    <a:pt x="4367" y="12"/>
                  </a:lnTo>
                  <a:lnTo>
                    <a:pt x="4345" y="14"/>
                  </a:lnTo>
                  <a:lnTo>
                    <a:pt x="4331" y="18"/>
                  </a:lnTo>
                  <a:lnTo>
                    <a:pt x="4331" y="18"/>
                  </a:lnTo>
                  <a:lnTo>
                    <a:pt x="4284" y="20"/>
                  </a:lnTo>
                  <a:lnTo>
                    <a:pt x="4256" y="18"/>
                  </a:lnTo>
                  <a:lnTo>
                    <a:pt x="4220" y="18"/>
                  </a:lnTo>
                  <a:lnTo>
                    <a:pt x="4220" y="18"/>
                  </a:lnTo>
                  <a:lnTo>
                    <a:pt x="4194" y="14"/>
                  </a:lnTo>
                  <a:lnTo>
                    <a:pt x="4178" y="8"/>
                  </a:lnTo>
                  <a:lnTo>
                    <a:pt x="4160" y="4"/>
                  </a:lnTo>
                  <a:lnTo>
                    <a:pt x="4132" y="2"/>
                  </a:lnTo>
                  <a:lnTo>
                    <a:pt x="4132" y="2"/>
                  </a:lnTo>
                  <a:lnTo>
                    <a:pt x="4032" y="0"/>
                  </a:lnTo>
                  <a:lnTo>
                    <a:pt x="4032" y="0"/>
                  </a:lnTo>
                  <a:lnTo>
                    <a:pt x="3992" y="0"/>
                  </a:lnTo>
                  <a:lnTo>
                    <a:pt x="3952" y="0"/>
                  </a:lnTo>
                  <a:lnTo>
                    <a:pt x="3952" y="0"/>
                  </a:lnTo>
                  <a:lnTo>
                    <a:pt x="3944" y="2"/>
                  </a:lnTo>
                  <a:lnTo>
                    <a:pt x="3940" y="2"/>
                  </a:lnTo>
                  <a:lnTo>
                    <a:pt x="3928" y="4"/>
                  </a:lnTo>
                  <a:lnTo>
                    <a:pt x="3906" y="6"/>
                  </a:lnTo>
                  <a:lnTo>
                    <a:pt x="3906" y="6"/>
                  </a:lnTo>
                  <a:lnTo>
                    <a:pt x="3850" y="10"/>
                  </a:lnTo>
                  <a:lnTo>
                    <a:pt x="3804" y="14"/>
                  </a:lnTo>
                  <a:lnTo>
                    <a:pt x="3722" y="26"/>
                  </a:lnTo>
                  <a:lnTo>
                    <a:pt x="3640" y="38"/>
                  </a:lnTo>
                  <a:lnTo>
                    <a:pt x="3592" y="44"/>
                  </a:lnTo>
                  <a:lnTo>
                    <a:pt x="3538" y="50"/>
                  </a:lnTo>
                  <a:lnTo>
                    <a:pt x="3538" y="50"/>
                  </a:lnTo>
                  <a:lnTo>
                    <a:pt x="3520" y="52"/>
                  </a:lnTo>
                  <a:lnTo>
                    <a:pt x="3498" y="52"/>
                  </a:lnTo>
                  <a:lnTo>
                    <a:pt x="3498" y="52"/>
                  </a:lnTo>
                  <a:lnTo>
                    <a:pt x="3472" y="54"/>
                  </a:lnTo>
                  <a:lnTo>
                    <a:pt x="3474" y="54"/>
                  </a:lnTo>
                  <a:lnTo>
                    <a:pt x="3474" y="54"/>
                  </a:lnTo>
                  <a:lnTo>
                    <a:pt x="3492" y="56"/>
                  </a:lnTo>
                  <a:lnTo>
                    <a:pt x="3492" y="56"/>
                  </a:lnTo>
                  <a:lnTo>
                    <a:pt x="3490" y="58"/>
                  </a:lnTo>
                  <a:lnTo>
                    <a:pt x="3388" y="58"/>
                  </a:lnTo>
                  <a:lnTo>
                    <a:pt x="3388" y="58"/>
                  </a:lnTo>
                  <a:lnTo>
                    <a:pt x="3386" y="56"/>
                  </a:lnTo>
                  <a:lnTo>
                    <a:pt x="3376" y="54"/>
                  </a:lnTo>
                  <a:lnTo>
                    <a:pt x="3376" y="54"/>
                  </a:lnTo>
                  <a:lnTo>
                    <a:pt x="3355" y="58"/>
                  </a:lnTo>
                  <a:lnTo>
                    <a:pt x="3347" y="58"/>
                  </a:lnTo>
                  <a:lnTo>
                    <a:pt x="3347" y="58"/>
                  </a:lnTo>
                  <a:lnTo>
                    <a:pt x="3327" y="56"/>
                  </a:lnTo>
                  <a:lnTo>
                    <a:pt x="3327" y="56"/>
                  </a:lnTo>
                  <a:lnTo>
                    <a:pt x="3327" y="56"/>
                  </a:lnTo>
                  <a:lnTo>
                    <a:pt x="3327" y="56"/>
                  </a:lnTo>
                  <a:lnTo>
                    <a:pt x="3309" y="56"/>
                  </a:lnTo>
                  <a:lnTo>
                    <a:pt x="3313" y="58"/>
                  </a:lnTo>
                  <a:lnTo>
                    <a:pt x="3149" y="58"/>
                  </a:lnTo>
                  <a:lnTo>
                    <a:pt x="3149" y="58"/>
                  </a:lnTo>
                  <a:lnTo>
                    <a:pt x="3153" y="58"/>
                  </a:lnTo>
                  <a:lnTo>
                    <a:pt x="3153" y="56"/>
                  </a:lnTo>
                  <a:lnTo>
                    <a:pt x="3139" y="52"/>
                  </a:lnTo>
                  <a:lnTo>
                    <a:pt x="3081" y="54"/>
                  </a:lnTo>
                  <a:lnTo>
                    <a:pt x="3107" y="58"/>
                  </a:lnTo>
                  <a:lnTo>
                    <a:pt x="3061" y="58"/>
                  </a:lnTo>
                  <a:lnTo>
                    <a:pt x="3061" y="58"/>
                  </a:lnTo>
                  <a:lnTo>
                    <a:pt x="3045" y="56"/>
                  </a:lnTo>
                  <a:lnTo>
                    <a:pt x="3045" y="56"/>
                  </a:lnTo>
                  <a:lnTo>
                    <a:pt x="3051" y="56"/>
                  </a:lnTo>
                  <a:lnTo>
                    <a:pt x="3089" y="58"/>
                  </a:lnTo>
                  <a:lnTo>
                    <a:pt x="3057" y="54"/>
                  </a:lnTo>
                  <a:lnTo>
                    <a:pt x="3057" y="54"/>
                  </a:lnTo>
                  <a:lnTo>
                    <a:pt x="3057" y="52"/>
                  </a:lnTo>
                  <a:lnTo>
                    <a:pt x="3055" y="52"/>
                  </a:lnTo>
                  <a:lnTo>
                    <a:pt x="3059" y="52"/>
                  </a:lnTo>
                  <a:lnTo>
                    <a:pt x="3053" y="50"/>
                  </a:lnTo>
                  <a:lnTo>
                    <a:pt x="3053" y="50"/>
                  </a:lnTo>
                  <a:lnTo>
                    <a:pt x="3043" y="48"/>
                  </a:lnTo>
                  <a:lnTo>
                    <a:pt x="3037" y="50"/>
                  </a:lnTo>
                  <a:lnTo>
                    <a:pt x="2989" y="44"/>
                  </a:lnTo>
                  <a:lnTo>
                    <a:pt x="2975" y="50"/>
                  </a:lnTo>
                  <a:lnTo>
                    <a:pt x="2957" y="48"/>
                  </a:lnTo>
                  <a:lnTo>
                    <a:pt x="2955" y="48"/>
                  </a:lnTo>
                  <a:lnTo>
                    <a:pt x="2969" y="48"/>
                  </a:lnTo>
                  <a:lnTo>
                    <a:pt x="2905" y="42"/>
                  </a:lnTo>
                  <a:lnTo>
                    <a:pt x="2903" y="42"/>
                  </a:lnTo>
                  <a:lnTo>
                    <a:pt x="2903" y="42"/>
                  </a:lnTo>
                  <a:lnTo>
                    <a:pt x="2891" y="38"/>
                  </a:lnTo>
                  <a:lnTo>
                    <a:pt x="2891" y="38"/>
                  </a:lnTo>
                  <a:lnTo>
                    <a:pt x="2889" y="38"/>
                  </a:lnTo>
                  <a:lnTo>
                    <a:pt x="2889" y="38"/>
                  </a:lnTo>
                  <a:lnTo>
                    <a:pt x="2883" y="40"/>
                  </a:lnTo>
                  <a:lnTo>
                    <a:pt x="2883" y="42"/>
                  </a:lnTo>
                  <a:lnTo>
                    <a:pt x="2885" y="42"/>
                  </a:lnTo>
                  <a:lnTo>
                    <a:pt x="2877" y="50"/>
                  </a:lnTo>
                  <a:lnTo>
                    <a:pt x="2885" y="50"/>
                  </a:lnTo>
                  <a:lnTo>
                    <a:pt x="2885" y="50"/>
                  </a:lnTo>
                  <a:lnTo>
                    <a:pt x="2885" y="58"/>
                  </a:lnTo>
                  <a:lnTo>
                    <a:pt x="2885" y="58"/>
                  </a:lnTo>
                  <a:lnTo>
                    <a:pt x="2883" y="58"/>
                  </a:lnTo>
                  <a:lnTo>
                    <a:pt x="2883" y="54"/>
                  </a:lnTo>
                  <a:lnTo>
                    <a:pt x="2873" y="54"/>
                  </a:lnTo>
                  <a:lnTo>
                    <a:pt x="2869" y="58"/>
                  </a:lnTo>
                  <a:lnTo>
                    <a:pt x="2873" y="58"/>
                  </a:lnTo>
                  <a:lnTo>
                    <a:pt x="2867" y="58"/>
                  </a:lnTo>
                  <a:lnTo>
                    <a:pt x="2869" y="58"/>
                  </a:lnTo>
                  <a:lnTo>
                    <a:pt x="2859" y="56"/>
                  </a:lnTo>
                  <a:lnTo>
                    <a:pt x="2859" y="58"/>
                  </a:lnTo>
                  <a:lnTo>
                    <a:pt x="2853" y="58"/>
                  </a:lnTo>
                  <a:lnTo>
                    <a:pt x="2853" y="58"/>
                  </a:lnTo>
                  <a:lnTo>
                    <a:pt x="2853" y="58"/>
                  </a:lnTo>
                  <a:lnTo>
                    <a:pt x="2853" y="58"/>
                  </a:lnTo>
                  <a:lnTo>
                    <a:pt x="2851" y="58"/>
                  </a:lnTo>
                  <a:lnTo>
                    <a:pt x="2837" y="58"/>
                  </a:lnTo>
                  <a:lnTo>
                    <a:pt x="2837" y="58"/>
                  </a:lnTo>
                  <a:lnTo>
                    <a:pt x="2849" y="52"/>
                  </a:lnTo>
                  <a:lnTo>
                    <a:pt x="2861" y="48"/>
                  </a:lnTo>
                  <a:lnTo>
                    <a:pt x="2863" y="44"/>
                  </a:lnTo>
                  <a:lnTo>
                    <a:pt x="2863" y="44"/>
                  </a:lnTo>
                  <a:lnTo>
                    <a:pt x="2855" y="46"/>
                  </a:lnTo>
                  <a:lnTo>
                    <a:pt x="2847" y="48"/>
                  </a:lnTo>
                  <a:lnTo>
                    <a:pt x="2835" y="58"/>
                  </a:lnTo>
                  <a:lnTo>
                    <a:pt x="2829" y="58"/>
                  </a:lnTo>
                  <a:lnTo>
                    <a:pt x="2829" y="58"/>
                  </a:lnTo>
                  <a:lnTo>
                    <a:pt x="2829" y="58"/>
                  </a:lnTo>
                  <a:lnTo>
                    <a:pt x="2825" y="58"/>
                  </a:lnTo>
                  <a:lnTo>
                    <a:pt x="2825" y="58"/>
                  </a:lnTo>
                  <a:lnTo>
                    <a:pt x="2823" y="58"/>
                  </a:lnTo>
                  <a:lnTo>
                    <a:pt x="2823" y="58"/>
                  </a:lnTo>
                  <a:lnTo>
                    <a:pt x="2767" y="48"/>
                  </a:lnTo>
                  <a:lnTo>
                    <a:pt x="2767" y="48"/>
                  </a:lnTo>
                  <a:lnTo>
                    <a:pt x="2761" y="50"/>
                  </a:lnTo>
                  <a:lnTo>
                    <a:pt x="2751" y="50"/>
                  </a:lnTo>
                  <a:lnTo>
                    <a:pt x="2723" y="50"/>
                  </a:lnTo>
                  <a:lnTo>
                    <a:pt x="2703" y="46"/>
                  </a:lnTo>
                  <a:lnTo>
                    <a:pt x="2703" y="46"/>
                  </a:lnTo>
                  <a:lnTo>
                    <a:pt x="2699" y="48"/>
                  </a:lnTo>
                  <a:lnTo>
                    <a:pt x="2693" y="50"/>
                  </a:lnTo>
                  <a:lnTo>
                    <a:pt x="2675" y="50"/>
                  </a:lnTo>
                  <a:lnTo>
                    <a:pt x="2653" y="50"/>
                  </a:lnTo>
                  <a:lnTo>
                    <a:pt x="2633" y="50"/>
                  </a:lnTo>
                  <a:lnTo>
                    <a:pt x="2633" y="50"/>
                  </a:lnTo>
                  <a:lnTo>
                    <a:pt x="2689" y="58"/>
                  </a:lnTo>
                  <a:lnTo>
                    <a:pt x="2535" y="58"/>
                  </a:lnTo>
                  <a:lnTo>
                    <a:pt x="2535" y="58"/>
                  </a:lnTo>
                  <a:lnTo>
                    <a:pt x="2505" y="54"/>
                  </a:lnTo>
                  <a:lnTo>
                    <a:pt x="2485" y="50"/>
                  </a:lnTo>
                  <a:lnTo>
                    <a:pt x="2485" y="50"/>
                  </a:lnTo>
                  <a:lnTo>
                    <a:pt x="2469" y="52"/>
                  </a:lnTo>
                  <a:lnTo>
                    <a:pt x="2447" y="52"/>
                  </a:lnTo>
                  <a:lnTo>
                    <a:pt x="2447" y="52"/>
                  </a:lnTo>
                  <a:lnTo>
                    <a:pt x="2443" y="50"/>
                  </a:lnTo>
                  <a:lnTo>
                    <a:pt x="2443" y="50"/>
                  </a:lnTo>
                  <a:lnTo>
                    <a:pt x="2439" y="50"/>
                  </a:lnTo>
                  <a:lnTo>
                    <a:pt x="2439" y="50"/>
                  </a:lnTo>
                  <a:lnTo>
                    <a:pt x="2429" y="48"/>
                  </a:lnTo>
                  <a:lnTo>
                    <a:pt x="2423" y="46"/>
                  </a:lnTo>
                  <a:lnTo>
                    <a:pt x="2423" y="46"/>
                  </a:lnTo>
                  <a:lnTo>
                    <a:pt x="2398" y="46"/>
                  </a:lnTo>
                  <a:lnTo>
                    <a:pt x="2390" y="46"/>
                  </a:lnTo>
                  <a:lnTo>
                    <a:pt x="2390" y="46"/>
                  </a:lnTo>
                  <a:lnTo>
                    <a:pt x="2388" y="46"/>
                  </a:lnTo>
                  <a:lnTo>
                    <a:pt x="2388" y="46"/>
                  </a:lnTo>
                  <a:lnTo>
                    <a:pt x="2356" y="46"/>
                  </a:lnTo>
                  <a:lnTo>
                    <a:pt x="2356" y="46"/>
                  </a:lnTo>
                  <a:lnTo>
                    <a:pt x="2356" y="48"/>
                  </a:lnTo>
                  <a:lnTo>
                    <a:pt x="2360" y="48"/>
                  </a:lnTo>
                  <a:lnTo>
                    <a:pt x="2370" y="52"/>
                  </a:lnTo>
                  <a:lnTo>
                    <a:pt x="2370" y="52"/>
                  </a:lnTo>
                  <a:lnTo>
                    <a:pt x="2370" y="54"/>
                  </a:lnTo>
                  <a:lnTo>
                    <a:pt x="2360" y="54"/>
                  </a:lnTo>
                  <a:lnTo>
                    <a:pt x="2360" y="54"/>
                  </a:lnTo>
                  <a:lnTo>
                    <a:pt x="2386" y="56"/>
                  </a:lnTo>
                  <a:lnTo>
                    <a:pt x="2407" y="58"/>
                  </a:lnTo>
                  <a:lnTo>
                    <a:pt x="2210" y="58"/>
                  </a:lnTo>
                  <a:lnTo>
                    <a:pt x="2220" y="58"/>
                  </a:lnTo>
                  <a:lnTo>
                    <a:pt x="2220" y="58"/>
                  </a:lnTo>
                  <a:lnTo>
                    <a:pt x="2204" y="58"/>
                  </a:lnTo>
                  <a:lnTo>
                    <a:pt x="2204" y="58"/>
                  </a:lnTo>
                  <a:lnTo>
                    <a:pt x="2188" y="54"/>
                  </a:lnTo>
                  <a:lnTo>
                    <a:pt x="2184" y="54"/>
                  </a:lnTo>
                  <a:lnTo>
                    <a:pt x="2184" y="52"/>
                  </a:lnTo>
                  <a:lnTo>
                    <a:pt x="2178" y="56"/>
                  </a:lnTo>
                  <a:lnTo>
                    <a:pt x="2178" y="56"/>
                  </a:lnTo>
                  <a:lnTo>
                    <a:pt x="2168" y="54"/>
                  </a:lnTo>
                  <a:lnTo>
                    <a:pt x="2152" y="52"/>
                  </a:lnTo>
                  <a:lnTo>
                    <a:pt x="2116" y="48"/>
                  </a:lnTo>
                  <a:lnTo>
                    <a:pt x="2116" y="48"/>
                  </a:lnTo>
                  <a:lnTo>
                    <a:pt x="2114" y="48"/>
                  </a:lnTo>
                  <a:lnTo>
                    <a:pt x="2116" y="46"/>
                  </a:lnTo>
                  <a:lnTo>
                    <a:pt x="2112" y="48"/>
                  </a:lnTo>
                  <a:lnTo>
                    <a:pt x="2112" y="48"/>
                  </a:lnTo>
                  <a:lnTo>
                    <a:pt x="2080" y="44"/>
                  </a:lnTo>
                  <a:lnTo>
                    <a:pt x="2074" y="42"/>
                  </a:lnTo>
                  <a:lnTo>
                    <a:pt x="2072" y="42"/>
                  </a:lnTo>
                  <a:lnTo>
                    <a:pt x="2074" y="40"/>
                  </a:lnTo>
                  <a:lnTo>
                    <a:pt x="2074" y="40"/>
                  </a:lnTo>
                  <a:lnTo>
                    <a:pt x="2066" y="42"/>
                  </a:lnTo>
                  <a:lnTo>
                    <a:pt x="2064" y="42"/>
                  </a:lnTo>
                  <a:lnTo>
                    <a:pt x="2072" y="44"/>
                  </a:lnTo>
                  <a:lnTo>
                    <a:pt x="2072" y="44"/>
                  </a:lnTo>
                  <a:lnTo>
                    <a:pt x="2014" y="40"/>
                  </a:lnTo>
                  <a:lnTo>
                    <a:pt x="1996" y="36"/>
                  </a:lnTo>
                  <a:lnTo>
                    <a:pt x="1994" y="36"/>
                  </a:lnTo>
                  <a:lnTo>
                    <a:pt x="1996" y="34"/>
                  </a:lnTo>
                  <a:lnTo>
                    <a:pt x="1996" y="34"/>
                  </a:lnTo>
                  <a:lnTo>
                    <a:pt x="1986" y="34"/>
                  </a:lnTo>
                  <a:lnTo>
                    <a:pt x="1984" y="36"/>
                  </a:lnTo>
                  <a:lnTo>
                    <a:pt x="1986" y="36"/>
                  </a:lnTo>
                  <a:lnTo>
                    <a:pt x="2002" y="40"/>
                  </a:lnTo>
                  <a:lnTo>
                    <a:pt x="2066" y="46"/>
                  </a:lnTo>
                  <a:lnTo>
                    <a:pt x="2066" y="46"/>
                  </a:lnTo>
                  <a:lnTo>
                    <a:pt x="2058" y="46"/>
                  </a:lnTo>
                  <a:lnTo>
                    <a:pt x="2046" y="48"/>
                  </a:lnTo>
                  <a:lnTo>
                    <a:pt x="2046" y="48"/>
                  </a:lnTo>
                  <a:lnTo>
                    <a:pt x="2082" y="50"/>
                  </a:lnTo>
                  <a:lnTo>
                    <a:pt x="2096" y="52"/>
                  </a:lnTo>
                  <a:lnTo>
                    <a:pt x="2108" y="50"/>
                  </a:lnTo>
                  <a:lnTo>
                    <a:pt x="2108" y="50"/>
                  </a:lnTo>
                  <a:lnTo>
                    <a:pt x="2130" y="52"/>
                  </a:lnTo>
                  <a:lnTo>
                    <a:pt x="2130" y="52"/>
                  </a:lnTo>
                  <a:lnTo>
                    <a:pt x="2122" y="52"/>
                  </a:lnTo>
                  <a:lnTo>
                    <a:pt x="2122" y="52"/>
                  </a:lnTo>
                  <a:lnTo>
                    <a:pt x="2152" y="56"/>
                  </a:lnTo>
                  <a:lnTo>
                    <a:pt x="2152" y="56"/>
                  </a:lnTo>
                  <a:lnTo>
                    <a:pt x="2168" y="58"/>
                  </a:lnTo>
                  <a:lnTo>
                    <a:pt x="2124" y="58"/>
                  </a:lnTo>
                  <a:lnTo>
                    <a:pt x="2124" y="58"/>
                  </a:lnTo>
                  <a:lnTo>
                    <a:pt x="2122" y="58"/>
                  </a:lnTo>
                  <a:lnTo>
                    <a:pt x="2122" y="58"/>
                  </a:lnTo>
                  <a:lnTo>
                    <a:pt x="2122" y="58"/>
                  </a:lnTo>
                  <a:lnTo>
                    <a:pt x="2090" y="54"/>
                  </a:lnTo>
                  <a:lnTo>
                    <a:pt x="2066" y="54"/>
                  </a:lnTo>
                  <a:lnTo>
                    <a:pt x="2042" y="56"/>
                  </a:lnTo>
                  <a:lnTo>
                    <a:pt x="2008" y="56"/>
                  </a:lnTo>
                  <a:lnTo>
                    <a:pt x="2008" y="56"/>
                  </a:lnTo>
                  <a:lnTo>
                    <a:pt x="2012" y="52"/>
                  </a:lnTo>
                  <a:lnTo>
                    <a:pt x="2014" y="52"/>
                  </a:lnTo>
                  <a:lnTo>
                    <a:pt x="2012" y="52"/>
                  </a:lnTo>
                  <a:lnTo>
                    <a:pt x="2012" y="52"/>
                  </a:lnTo>
                  <a:lnTo>
                    <a:pt x="2012" y="50"/>
                  </a:lnTo>
                  <a:lnTo>
                    <a:pt x="2012" y="50"/>
                  </a:lnTo>
                  <a:lnTo>
                    <a:pt x="2048" y="52"/>
                  </a:lnTo>
                  <a:lnTo>
                    <a:pt x="2048" y="52"/>
                  </a:lnTo>
                  <a:lnTo>
                    <a:pt x="2020" y="50"/>
                  </a:lnTo>
                  <a:lnTo>
                    <a:pt x="2000" y="48"/>
                  </a:lnTo>
                  <a:lnTo>
                    <a:pt x="2000" y="48"/>
                  </a:lnTo>
                  <a:lnTo>
                    <a:pt x="1980" y="46"/>
                  </a:lnTo>
                  <a:lnTo>
                    <a:pt x="1974" y="44"/>
                  </a:lnTo>
                  <a:lnTo>
                    <a:pt x="1974" y="44"/>
                  </a:lnTo>
                  <a:lnTo>
                    <a:pt x="1976" y="42"/>
                  </a:lnTo>
                  <a:lnTo>
                    <a:pt x="1976" y="42"/>
                  </a:lnTo>
                  <a:lnTo>
                    <a:pt x="1954" y="44"/>
                  </a:lnTo>
                  <a:lnTo>
                    <a:pt x="1950" y="44"/>
                  </a:lnTo>
                  <a:lnTo>
                    <a:pt x="1954" y="44"/>
                  </a:lnTo>
                  <a:lnTo>
                    <a:pt x="1982" y="50"/>
                  </a:lnTo>
                  <a:lnTo>
                    <a:pt x="1982" y="50"/>
                  </a:lnTo>
                  <a:lnTo>
                    <a:pt x="1958" y="52"/>
                  </a:lnTo>
                  <a:lnTo>
                    <a:pt x="1924" y="50"/>
                  </a:lnTo>
                  <a:lnTo>
                    <a:pt x="1924" y="50"/>
                  </a:lnTo>
                  <a:lnTo>
                    <a:pt x="1906" y="48"/>
                  </a:lnTo>
                  <a:lnTo>
                    <a:pt x="1906" y="48"/>
                  </a:lnTo>
                  <a:lnTo>
                    <a:pt x="1924" y="46"/>
                  </a:lnTo>
                  <a:lnTo>
                    <a:pt x="1924" y="46"/>
                  </a:lnTo>
                  <a:lnTo>
                    <a:pt x="1942" y="48"/>
                  </a:lnTo>
                  <a:lnTo>
                    <a:pt x="1942" y="48"/>
                  </a:lnTo>
                  <a:lnTo>
                    <a:pt x="1942" y="46"/>
                  </a:lnTo>
                  <a:lnTo>
                    <a:pt x="1938" y="44"/>
                  </a:lnTo>
                  <a:lnTo>
                    <a:pt x="1926" y="42"/>
                  </a:lnTo>
                  <a:lnTo>
                    <a:pt x="1892" y="40"/>
                  </a:lnTo>
                  <a:lnTo>
                    <a:pt x="1892" y="40"/>
                  </a:lnTo>
                  <a:lnTo>
                    <a:pt x="1886" y="38"/>
                  </a:lnTo>
                  <a:lnTo>
                    <a:pt x="1886" y="36"/>
                  </a:lnTo>
                  <a:lnTo>
                    <a:pt x="1888" y="36"/>
                  </a:lnTo>
                  <a:lnTo>
                    <a:pt x="1888" y="36"/>
                  </a:lnTo>
                  <a:lnTo>
                    <a:pt x="1864" y="36"/>
                  </a:lnTo>
                  <a:lnTo>
                    <a:pt x="1860" y="38"/>
                  </a:lnTo>
                  <a:lnTo>
                    <a:pt x="1862" y="38"/>
                  </a:lnTo>
                  <a:lnTo>
                    <a:pt x="1862" y="38"/>
                  </a:lnTo>
                  <a:lnTo>
                    <a:pt x="1842" y="38"/>
                  </a:lnTo>
                  <a:lnTo>
                    <a:pt x="1842" y="38"/>
                  </a:lnTo>
                  <a:lnTo>
                    <a:pt x="1830" y="36"/>
                  </a:lnTo>
                  <a:lnTo>
                    <a:pt x="1830" y="36"/>
                  </a:lnTo>
                  <a:lnTo>
                    <a:pt x="1822" y="34"/>
                  </a:lnTo>
                  <a:lnTo>
                    <a:pt x="1828" y="34"/>
                  </a:lnTo>
                  <a:lnTo>
                    <a:pt x="1800" y="30"/>
                  </a:lnTo>
                  <a:lnTo>
                    <a:pt x="1800" y="30"/>
                  </a:lnTo>
                  <a:lnTo>
                    <a:pt x="1794" y="32"/>
                  </a:lnTo>
                  <a:lnTo>
                    <a:pt x="1796" y="34"/>
                  </a:lnTo>
                  <a:lnTo>
                    <a:pt x="1814" y="36"/>
                  </a:lnTo>
                  <a:lnTo>
                    <a:pt x="1814" y="36"/>
                  </a:lnTo>
                  <a:lnTo>
                    <a:pt x="1758" y="36"/>
                  </a:lnTo>
                  <a:lnTo>
                    <a:pt x="1758" y="36"/>
                  </a:lnTo>
                  <a:lnTo>
                    <a:pt x="1744" y="36"/>
                  </a:lnTo>
                  <a:lnTo>
                    <a:pt x="1742" y="36"/>
                  </a:lnTo>
                  <a:lnTo>
                    <a:pt x="1742" y="36"/>
                  </a:lnTo>
                  <a:lnTo>
                    <a:pt x="1742" y="36"/>
                  </a:lnTo>
                  <a:lnTo>
                    <a:pt x="1728" y="36"/>
                  </a:lnTo>
                  <a:lnTo>
                    <a:pt x="1718" y="34"/>
                  </a:lnTo>
                  <a:lnTo>
                    <a:pt x="1726" y="32"/>
                  </a:lnTo>
                  <a:lnTo>
                    <a:pt x="1696" y="28"/>
                  </a:lnTo>
                  <a:lnTo>
                    <a:pt x="1696" y="28"/>
                  </a:lnTo>
                  <a:lnTo>
                    <a:pt x="1690" y="30"/>
                  </a:lnTo>
                  <a:lnTo>
                    <a:pt x="1690" y="32"/>
                  </a:lnTo>
                  <a:lnTo>
                    <a:pt x="1700" y="34"/>
                  </a:lnTo>
                  <a:lnTo>
                    <a:pt x="1742" y="36"/>
                  </a:lnTo>
                  <a:lnTo>
                    <a:pt x="1742" y="36"/>
                  </a:lnTo>
                  <a:lnTo>
                    <a:pt x="1736" y="38"/>
                  </a:lnTo>
                  <a:lnTo>
                    <a:pt x="1716" y="40"/>
                  </a:lnTo>
                  <a:lnTo>
                    <a:pt x="1716" y="40"/>
                  </a:lnTo>
                  <a:lnTo>
                    <a:pt x="1726" y="40"/>
                  </a:lnTo>
                  <a:lnTo>
                    <a:pt x="1738" y="40"/>
                  </a:lnTo>
                  <a:lnTo>
                    <a:pt x="1764" y="38"/>
                  </a:lnTo>
                  <a:lnTo>
                    <a:pt x="1764" y="38"/>
                  </a:lnTo>
                  <a:lnTo>
                    <a:pt x="1800" y="40"/>
                  </a:lnTo>
                  <a:lnTo>
                    <a:pt x="1800" y="40"/>
                  </a:lnTo>
                  <a:lnTo>
                    <a:pt x="1746" y="44"/>
                  </a:lnTo>
                  <a:lnTo>
                    <a:pt x="1708" y="38"/>
                  </a:lnTo>
                  <a:lnTo>
                    <a:pt x="1708" y="38"/>
                  </a:lnTo>
                  <a:lnTo>
                    <a:pt x="1656" y="42"/>
                  </a:lnTo>
                  <a:lnTo>
                    <a:pt x="1632" y="44"/>
                  </a:lnTo>
                  <a:lnTo>
                    <a:pt x="1628" y="46"/>
                  </a:lnTo>
                  <a:lnTo>
                    <a:pt x="1626" y="46"/>
                  </a:lnTo>
                  <a:lnTo>
                    <a:pt x="1628" y="48"/>
                  </a:lnTo>
                  <a:lnTo>
                    <a:pt x="1628" y="48"/>
                  </a:lnTo>
                  <a:lnTo>
                    <a:pt x="1626" y="48"/>
                  </a:lnTo>
                  <a:lnTo>
                    <a:pt x="1626" y="48"/>
                  </a:lnTo>
                  <a:lnTo>
                    <a:pt x="1636" y="50"/>
                  </a:lnTo>
                  <a:lnTo>
                    <a:pt x="1636" y="50"/>
                  </a:lnTo>
                  <a:lnTo>
                    <a:pt x="1636" y="50"/>
                  </a:lnTo>
                  <a:lnTo>
                    <a:pt x="1614" y="50"/>
                  </a:lnTo>
                  <a:lnTo>
                    <a:pt x="1614" y="50"/>
                  </a:lnTo>
                  <a:lnTo>
                    <a:pt x="1664" y="52"/>
                  </a:lnTo>
                  <a:lnTo>
                    <a:pt x="1664" y="52"/>
                  </a:lnTo>
                  <a:lnTo>
                    <a:pt x="1664" y="52"/>
                  </a:lnTo>
                  <a:lnTo>
                    <a:pt x="1658" y="54"/>
                  </a:lnTo>
                  <a:lnTo>
                    <a:pt x="1674" y="52"/>
                  </a:lnTo>
                  <a:lnTo>
                    <a:pt x="1694" y="52"/>
                  </a:lnTo>
                  <a:lnTo>
                    <a:pt x="1694" y="52"/>
                  </a:lnTo>
                  <a:lnTo>
                    <a:pt x="1694" y="54"/>
                  </a:lnTo>
                  <a:lnTo>
                    <a:pt x="1690" y="56"/>
                  </a:lnTo>
                  <a:lnTo>
                    <a:pt x="1674" y="58"/>
                  </a:lnTo>
                  <a:lnTo>
                    <a:pt x="1650" y="58"/>
                  </a:lnTo>
                  <a:lnTo>
                    <a:pt x="1630" y="56"/>
                  </a:lnTo>
                  <a:lnTo>
                    <a:pt x="1630" y="56"/>
                  </a:lnTo>
                  <a:lnTo>
                    <a:pt x="1618" y="58"/>
                  </a:lnTo>
                  <a:lnTo>
                    <a:pt x="1618" y="58"/>
                  </a:lnTo>
                  <a:lnTo>
                    <a:pt x="1618" y="58"/>
                  </a:lnTo>
                  <a:lnTo>
                    <a:pt x="1490" y="58"/>
                  </a:lnTo>
                  <a:lnTo>
                    <a:pt x="1490" y="58"/>
                  </a:lnTo>
                  <a:lnTo>
                    <a:pt x="1498" y="58"/>
                  </a:lnTo>
                  <a:lnTo>
                    <a:pt x="1498" y="56"/>
                  </a:lnTo>
                  <a:lnTo>
                    <a:pt x="1496" y="56"/>
                  </a:lnTo>
                  <a:lnTo>
                    <a:pt x="1496" y="56"/>
                  </a:lnTo>
                  <a:lnTo>
                    <a:pt x="1482" y="58"/>
                  </a:lnTo>
                  <a:lnTo>
                    <a:pt x="1462" y="58"/>
                  </a:lnTo>
                  <a:lnTo>
                    <a:pt x="1448" y="58"/>
                  </a:lnTo>
                  <a:lnTo>
                    <a:pt x="1442" y="58"/>
                  </a:lnTo>
                  <a:lnTo>
                    <a:pt x="1442" y="58"/>
                  </a:lnTo>
                  <a:lnTo>
                    <a:pt x="1367" y="58"/>
                  </a:lnTo>
                  <a:lnTo>
                    <a:pt x="1367" y="58"/>
                  </a:lnTo>
                  <a:lnTo>
                    <a:pt x="1365" y="58"/>
                  </a:lnTo>
                  <a:lnTo>
                    <a:pt x="1365" y="58"/>
                  </a:lnTo>
                  <a:lnTo>
                    <a:pt x="1353" y="58"/>
                  </a:lnTo>
                  <a:lnTo>
                    <a:pt x="1281" y="58"/>
                  </a:lnTo>
                  <a:lnTo>
                    <a:pt x="1263" y="58"/>
                  </a:lnTo>
                  <a:lnTo>
                    <a:pt x="1263" y="58"/>
                  </a:lnTo>
                  <a:lnTo>
                    <a:pt x="1265" y="58"/>
                  </a:lnTo>
                  <a:lnTo>
                    <a:pt x="1211" y="58"/>
                  </a:lnTo>
                  <a:lnTo>
                    <a:pt x="1211" y="58"/>
                  </a:lnTo>
                  <a:lnTo>
                    <a:pt x="1207" y="58"/>
                  </a:lnTo>
                  <a:lnTo>
                    <a:pt x="1185" y="56"/>
                  </a:lnTo>
                  <a:lnTo>
                    <a:pt x="1185" y="56"/>
                  </a:lnTo>
                  <a:lnTo>
                    <a:pt x="1155" y="52"/>
                  </a:lnTo>
                  <a:lnTo>
                    <a:pt x="1127" y="48"/>
                  </a:lnTo>
                  <a:lnTo>
                    <a:pt x="1127" y="48"/>
                  </a:lnTo>
                  <a:lnTo>
                    <a:pt x="1131" y="48"/>
                  </a:lnTo>
                  <a:lnTo>
                    <a:pt x="1111" y="44"/>
                  </a:lnTo>
                  <a:lnTo>
                    <a:pt x="1111" y="44"/>
                  </a:lnTo>
                  <a:lnTo>
                    <a:pt x="1113" y="46"/>
                  </a:lnTo>
                  <a:lnTo>
                    <a:pt x="1113" y="46"/>
                  </a:lnTo>
                  <a:lnTo>
                    <a:pt x="1065" y="40"/>
                  </a:lnTo>
                  <a:lnTo>
                    <a:pt x="1021" y="36"/>
                  </a:lnTo>
                  <a:lnTo>
                    <a:pt x="973" y="32"/>
                  </a:lnTo>
                  <a:lnTo>
                    <a:pt x="947" y="30"/>
                  </a:lnTo>
                  <a:lnTo>
                    <a:pt x="921" y="32"/>
                  </a:lnTo>
                  <a:lnTo>
                    <a:pt x="921" y="32"/>
                  </a:lnTo>
                  <a:lnTo>
                    <a:pt x="827" y="34"/>
                  </a:lnTo>
                  <a:lnTo>
                    <a:pt x="827" y="34"/>
                  </a:lnTo>
                  <a:lnTo>
                    <a:pt x="785" y="32"/>
                  </a:lnTo>
                  <a:lnTo>
                    <a:pt x="737" y="32"/>
                  </a:lnTo>
                  <a:lnTo>
                    <a:pt x="737" y="32"/>
                  </a:lnTo>
                  <a:lnTo>
                    <a:pt x="661" y="32"/>
                  </a:lnTo>
                  <a:lnTo>
                    <a:pt x="581" y="28"/>
                  </a:lnTo>
                  <a:lnTo>
                    <a:pt x="505" y="26"/>
                  </a:lnTo>
                  <a:lnTo>
                    <a:pt x="442" y="24"/>
                  </a:lnTo>
                  <a:lnTo>
                    <a:pt x="446" y="24"/>
                  </a:lnTo>
                  <a:lnTo>
                    <a:pt x="446" y="24"/>
                  </a:lnTo>
                  <a:lnTo>
                    <a:pt x="380" y="26"/>
                  </a:lnTo>
                  <a:lnTo>
                    <a:pt x="378" y="26"/>
                  </a:lnTo>
                  <a:lnTo>
                    <a:pt x="378" y="26"/>
                  </a:lnTo>
                  <a:lnTo>
                    <a:pt x="306" y="24"/>
                  </a:lnTo>
                  <a:lnTo>
                    <a:pt x="244" y="24"/>
                  </a:lnTo>
                  <a:lnTo>
                    <a:pt x="244" y="24"/>
                  </a:lnTo>
                  <a:lnTo>
                    <a:pt x="240" y="28"/>
                  </a:lnTo>
                  <a:lnTo>
                    <a:pt x="240" y="28"/>
                  </a:lnTo>
                  <a:lnTo>
                    <a:pt x="200" y="30"/>
                  </a:lnTo>
                  <a:lnTo>
                    <a:pt x="158" y="32"/>
                  </a:lnTo>
                  <a:lnTo>
                    <a:pt x="146" y="26"/>
                  </a:lnTo>
                  <a:lnTo>
                    <a:pt x="146" y="26"/>
                  </a:lnTo>
                  <a:lnTo>
                    <a:pt x="68" y="24"/>
                  </a:lnTo>
                  <a:lnTo>
                    <a:pt x="0" y="24"/>
                  </a:lnTo>
                  <a:lnTo>
                    <a:pt x="0" y="24"/>
                  </a:lnTo>
                  <a:lnTo>
                    <a:pt x="0" y="58"/>
                  </a:lnTo>
                  <a:lnTo>
                    <a:pt x="0" y="58"/>
                  </a:lnTo>
                  <a:lnTo>
                    <a:pt x="0" y="1642"/>
                  </a:lnTo>
                  <a:lnTo>
                    <a:pt x="5754" y="1642"/>
                  </a:lnTo>
                  <a:lnTo>
                    <a:pt x="5754" y="58"/>
                  </a:lnTo>
                  <a:lnTo>
                    <a:pt x="5450" y="58"/>
                  </a:lnTo>
                  <a:lnTo>
                    <a:pt x="5450" y="58"/>
                  </a:lnTo>
                  <a:lnTo>
                    <a:pt x="5512" y="50"/>
                  </a:lnTo>
                  <a:lnTo>
                    <a:pt x="5540" y="46"/>
                  </a:lnTo>
                  <a:lnTo>
                    <a:pt x="5562" y="40"/>
                  </a:lnTo>
                  <a:lnTo>
                    <a:pt x="5562" y="40"/>
                  </a:lnTo>
                  <a:close/>
                  <a:moveTo>
                    <a:pt x="4182" y="18"/>
                  </a:moveTo>
                  <a:lnTo>
                    <a:pt x="4182" y="18"/>
                  </a:lnTo>
                  <a:lnTo>
                    <a:pt x="4178" y="18"/>
                  </a:lnTo>
                  <a:lnTo>
                    <a:pt x="4182" y="18"/>
                  </a:lnTo>
                  <a:close/>
                  <a:moveTo>
                    <a:pt x="2891" y="50"/>
                  </a:moveTo>
                  <a:lnTo>
                    <a:pt x="2905" y="50"/>
                  </a:lnTo>
                  <a:lnTo>
                    <a:pt x="2917" y="52"/>
                  </a:lnTo>
                  <a:lnTo>
                    <a:pt x="2917" y="52"/>
                  </a:lnTo>
                  <a:lnTo>
                    <a:pt x="2917" y="54"/>
                  </a:lnTo>
                  <a:lnTo>
                    <a:pt x="2919" y="56"/>
                  </a:lnTo>
                  <a:lnTo>
                    <a:pt x="2933" y="58"/>
                  </a:lnTo>
                  <a:lnTo>
                    <a:pt x="2897" y="58"/>
                  </a:lnTo>
                  <a:lnTo>
                    <a:pt x="2897" y="58"/>
                  </a:lnTo>
                  <a:lnTo>
                    <a:pt x="2889" y="58"/>
                  </a:lnTo>
                  <a:lnTo>
                    <a:pt x="2889" y="58"/>
                  </a:lnTo>
                  <a:lnTo>
                    <a:pt x="2891" y="50"/>
                  </a:lnTo>
                  <a:lnTo>
                    <a:pt x="2891" y="50"/>
                  </a:lnTo>
                  <a:close/>
                  <a:moveTo>
                    <a:pt x="2453" y="54"/>
                  </a:moveTo>
                  <a:lnTo>
                    <a:pt x="2453" y="54"/>
                  </a:lnTo>
                  <a:lnTo>
                    <a:pt x="2453" y="54"/>
                  </a:lnTo>
                  <a:lnTo>
                    <a:pt x="2453" y="54"/>
                  </a:lnTo>
                  <a:lnTo>
                    <a:pt x="2457" y="56"/>
                  </a:lnTo>
                  <a:lnTo>
                    <a:pt x="2477" y="58"/>
                  </a:lnTo>
                  <a:lnTo>
                    <a:pt x="2441" y="58"/>
                  </a:lnTo>
                  <a:lnTo>
                    <a:pt x="2425" y="52"/>
                  </a:lnTo>
                  <a:lnTo>
                    <a:pt x="2453" y="54"/>
                  </a:lnTo>
                  <a:close/>
                  <a:moveTo>
                    <a:pt x="2398" y="56"/>
                  </a:moveTo>
                  <a:lnTo>
                    <a:pt x="2398" y="56"/>
                  </a:lnTo>
                  <a:lnTo>
                    <a:pt x="2437" y="58"/>
                  </a:lnTo>
                  <a:lnTo>
                    <a:pt x="2407" y="58"/>
                  </a:lnTo>
                  <a:lnTo>
                    <a:pt x="2398" y="56"/>
                  </a:lnTo>
                  <a:close/>
                  <a:moveTo>
                    <a:pt x="2108" y="58"/>
                  </a:moveTo>
                  <a:lnTo>
                    <a:pt x="2108" y="58"/>
                  </a:lnTo>
                  <a:lnTo>
                    <a:pt x="2112" y="58"/>
                  </a:lnTo>
                  <a:lnTo>
                    <a:pt x="2090" y="58"/>
                  </a:lnTo>
                  <a:lnTo>
                    <a:pt x="2090" y="58"/>
                  </a:lnTo>
                  <a:lnTo>
                    <a:pt x="2092" y="58"/>
                  </a:lnTo>
                  <a:lnTo>
                    <a:pt x="2088" y="56"/>
                  </a:lnTo>
                  <a:lnTo>
                    <a:pt x="2088" y="56"/>
                  </a:lnTo>
                  <a:lnTo>
                    <a:pt x="2108" y="58"/>
                  </a:lnTo>
                  <a:lnTo>
                    <a:pt x="2108" y="58"/>
                  </a:lnTo>
                  <a:close/>
                  <a:moveTo>
                    <a:pt x="1922" y="52"/>
                  </a:moveTo>
                  <a:lnTo>
                    <a:pt x="1922" y="52"/>
                  </a:lnTo>
                  <a:lnTo>
                    <a:pt x="1920" y="52"/>
                  </a:lnTo>
                  <a:lnTo>
                    <a:pt x="1922" y="52"/>
                  </a:lnTo>
                  <a:close/>
                  <a:moveTo>
                    <a:pt x="1794" y="56"/>
                  </a:moveTo>
                  <a:lnTo>
                    <a:pt x="1794" y="56"/>
                  </a:lnTo>
                  <a:lnTo>
                    <a:pt x="1806" y="54"/>
                  </a:lnTo>
                  <a:lnTo>
                    <a:pt x="1806" y="54"/>
                  </a:lnTo>
                  <a:lnTo>
                    <a:pt x="1816" y="54"/>
                  </a:lnTo>
                  <a:lnTo>
                    <a:pt x="1816" y="54"/>
                  </a:lnTo>
                  <a:lnTo>
                    <a:pt x="1830" y="54"/>
                  </a:lnTo>
                  <a:lnTo>
                    <a:pt x="1844" y="54"/>
                  </a:lnTo>
                  <a:lnTo>
                    <a:pt x="1844" y="54"/>
                  </a:lnTo>
                  <a:lnTo>
                    <a:pt x="1858" y="54"/>
                  </a:lnTo>
                  <a:lnTo>
                    <a:pt x="1868" y="56"/>
                  </a:lnTo>
                  <a:lnTo>
                    <a:pt x="1868" y="56"/>
                  </a:lnTo>
                  <a:lnTo>
                    <a:pt x="1858" y="56"/>
                  </a:lnTo>
                  <a:lnTo>
                    <a:pt x="1872" y="58"/>
                  </a:lnTo>
                  <a:lnTo>
                    <a:pt x="1872" y="58"/>
                  </a:lnTo>
                  <a:lnTo>
                    <a:pt x="1870" y="58"/>
                  </a:lnTo>
                  <a:lnTo>
                    <a:pt x="1794" y="58"/>
                  </a:lnTo>
                  <a:lnTo>
                    <a:pt x="1794" y="58"/>
                  </a:lnTo>
                  <a:lnTo>
                    <a:pt x="1794" y="56"/>
                  </a:lnTo>
                  <a:lnTo>
                    <a:pt x="1794" y="56"/>
                  </a:lnTo>
                  <a:close/>
                  <a:moveTo>
                    <a:pt x="1760" y="52"/>
                  </a:moveTo>
                  <a:lnTo>
                    <a:pt x="1760" y="52"/>
                  </a:lnTo>
                  <a:lnTo>
                    <a:pt x="1770" y="54"/>
                  </a:lnTo>
                  <a:lnTo>
                    <a:pt x="1772" y="54"/>
                  </a:lnTo>
                  <a:lnTo>
                    <a:pt x="1760" y="56"/>
                  </a:lnTo>
                  <a:lnTo>
                    <a:pt x="1760" y="56"/>
                  </a:lnTo>
                  <a:lnTo>
                    <a:pt x="1740" y="54"/>
                  </a:lnTo>
                  <a:lnTo>
                    <a:pt x="1740" y="54"/>
                  </a:lnTo>
                  <a:lnTo>
                    <a:pt x="1728" y="56"/>
                  </a:lnTo>
                  <a:lnTo>
                    <a:pt x="1736" y="58"/>
                  </a:lnTo>
                  <a:lnTo>
                    <a:pt x="1726" y="58"/>
                  </a:lnTo>
                  <a:lnTo>
                    <a:pt x="1690" y="58"/>
                  </a:lnTo>
                  <a:lnTo>
                    <a:pt x="1690" y="58"/>
                  </a:lnTo>
                  <a:lnTo>
                    <a:pt x="1694" y="56"/>
                  </a:lnTo>
                  <a:lnTo>
                    <a:pt x="1704" y="56"/>
                  </a:lnTo>
                  <a:lnTo>
                    <a:pt x="1760" y="52"/>
                  </a:lnTo>
                  <a:lnTo>
                    <a:pt x="1760" y="52"/>
                  </a:lnTo>
                  <a:close/>
                  <a:moveTo>
                    <a:pt x="1760" y="58"/>
                  </a:moveTo>
                  <a:lnTo>
                    <a:pt x="1726" y="58"/>
                  </a:lnTo>
                  <a:lnTo>
                    <a:pt x="1742" y="58"/>
                  </a:lnTo>
                  <a:lnTo>
                    <a:pt x="1742" y="58"/>
                  </a:lnTo>
                  <a:lnTo>
                    <a:pt x="1760" y="58"/>
                  </a:lnTo>
                  <a:lnTo>
                    <a:pt x="1760" y="58"/>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0" name="Google Shape;2790;p391"/>
            <p:cNvSpPr/>
            <p:nvPr/>
          </p:nvSpPr>
          <p:spPr>
            <a:xfrm>
              <a:off x="4533901" y="4328663"/>
              <a:ext cx="25400" cy="9525"/>
            </a:xfrm>
            <a:custGeom>
              <a:rect b="b" l="l" r="r" t="t"/>
              <a:pathLst>
                <a:path extrusionOk="0" h="6" w="16">
                  <a:moveTo>
                    <a:pt x="16" y="4"/>
                  </a:moveTo>
                  <a:lnTo>
                    <a:pt x="16" y="4"/>
                  </a:lnTo>
                  <a:lnTo>
                    <a:pt x="14" y="4"/>
                  </a:lnTo>
                  <a:lnTo>
                    <a:pt x="6" y="0"/>
                  </a:lnTo>
                  <a:lnTo>
                    <a:pt x="6" y="0"/>
                  </a:lnTo>
                  <a:lnTo>
                    <a:pt x="0" y="2"/>
                  </a:lnTo>
                  <a:lnTo>
                    <a:pt x="0" y="6"/>
                  </a:lnTo>
                  <a:lnTo>
                    <a:pt x="0" y="6"/>
                  </a:lnTo>
                  <a:lnTo>
                    <a:pt x="16" y="4"/>
                  </a:lnTo>
                  <a:lnTo>
                    <a:pt x="16" y="4"/>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1" name="Google Shape;2791;p391"/>
            <p:cNvSpPr/>
            <p:nvPr/>
          </p:nvSpPr>
          <p:spPr>
            <a:xfrm>
              <a:off x="8315326" y="4306438"/>
              <a:ext cx="31750" cy="3175"/>
            </a:xfrm>
            <a:custGeom>
              <a:rect b="b" l="l" r="r" t="t"/>
              <a:pathLst>
                <a:path extrusionOk="0" h="2" w="20">
                  <a:moveTo>
                    <a:pt x="0" y="0"/>
                  </a:moveTo>
                  <a:lnTo>
                    <a:pt x="20" y="2"/>
                  </a:lnTo>
                  <a:lnTo>
                    <a:pt x="20" y="2"/>
                  </a:lnTo>
                  <a:lnTo>
                    <a:pt x="0"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2" name="Google Shape;2792;p391"/>
            <p:cNvSpPr/>
            <p:nvPr/>
          </p:nvSpPr>
          <p:spPr>
            <a:xfrm>
              <a:off x="4794251" y="4319138"/>
              <a:ext cx="85725" cy="12700"/>
            </a:xfrm>
            <a:custGeom>
              <a:rect b="b" l="l" r="r" t="t"/>
              <a:pathLst>
                <a:path extrusionOk="0" h="8" w="54">
                  <a:moveTo>
                    <a:pt x="0" y="0"/>
                  </a:moveTo>
                  <a:lnTo>
                    <a:pt x="0" y="0"/>
                  </a:lnTo>
                  <a:lnTo>
                    <a:pt x="18" y="4"/>
                  </a:lnTo>
                  <a:lnTo>
                    <a:pt x="24" y="6"/>
                  </a:lnTo>
                  <a:lnTo>
                    <a:pt x="32" y="8"/>
                  </a:lnTo>
                  <a:lnTo>
                    <a:pt x="54" y="8"/>
                  </a:lnTo>
                  <a:lnTo>
                    <a:pt x="54" y="8"/>
                  </a:lnTo>
                  <a:lnTo>
                    <a:pt x="36" y="4"/>
                  </a:lnTo>
                  <a:lnTo>
                    <a:pt x="22" y="2"/>
                  </a:lnTo>
                  <a:lnTo>
                    <a:pt x="0"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3" name="Google Shape;2793;p391"/>
            <p:cNvSpPr/>
            <p:nvPr/>
          </p:nvSpPr>
          <p:spPr>
            <a:xfrm>
              <a:off x="4587876" y="4315963"/>
              <a:ext cx="95250" cy="6350"/>
            </a:xfrm>
            <a:custGeom>
              <a:rect b="b" l="l" r="r" t="t"/>
              <a:pathLst>
                <a:path extrusionOk="0" h="4" w="60">
                  <a:moveTo>
                    <a:pt x="4" y="0"/>
                  </a:moveTo>
                  <a:lnTo>
                    <a:pt x="0" y="0"/>
                  </a:lnTo>
                  <a:lnTo>
                    <a:pt x="60" y="4"/>
                  </a:lnTo>
                  <a:lnTo>
                    <a:pt x="4"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4" name="Google Shape;2794;p391"/>
            <p:cNvSpPr/>
            <p:nvPr/>
          </p:nvSpPr>
          <p:spPr>
            <a:xfrm>
              <a:off x="3863976" y="4328663"/>
              <a:ext cx="12700" cy="6350"/>
            </a:xfrm>
            <a:custGeom>
              <a:rect b="b" l="l" r="r" t="t"/>
              <a:pathLst>
                <a:path extrusionOk="0" h="4" w="8">
                  <a:moveTo>
                    <a:pt x="2" y="0"/>
                  </a:moveTo>
                  <a:lnTo>
                    <a:pt x="2" y="0"/>
                  </a:lnTo>
                  <a:lnTo>
                    <a:pt x="0" y="2"/>
                  </a:lnTo>
                  <a:lnTo>
                    <a:pt x="0" y="2"/>
                  </a:lnTo>
                  <a:lnTo>
                    <a:pt x="4" y="4"/>
                  </a:lnTo>
                  <a:lnTo>
                    <a:pt x="4" y="4"/>
                  </a:lnTo>
                  <a:lnTo>
                    <a:pt x="8" y="2"/>
                  </a:lnTo>
                  <a:lnTo>
                    <a:pt x="2" y="0"/>
                  </a:lnTo>
                  <a:lnTo>
                    <a:pt x="2"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5" name="Google Shape;2795;p391"/>
            <p:cNvSpPr/>
            <p:nvPr/>
          </p:nvSpPr>
          <p:spPr>
            <a:xfrm>
              <a:off x="3738563" y="4315963"/>
              <a:ext cx="60325" cy="12700"/>
            </a:xfrm>
            <a:custGeom>
              <a:rect b="b" l="l" r="r" t="t"/>
              <a:pathLst>
                <a:path extrusionOk="0" h="8" w="38">
                  <a:moveTo>
                    <a:pt x="38" y="8"/>
                  </a:moveTo>
                  <a:lnTo>
                    <a:pt x="38" y="8"/>
                  </a:lnTo>
                  <a:lnTo>
                    <a:pt x="18" y="4"/>
                  </a:lnTo>
                  <a:lnTo>
                    <a:pt x="20" y="4"/>
                  </a:lnTo>
                  <a:lnTo>
                    <a:pt x="24" y="2"/>
                  </a:lnTo>
                  <a:lnTo>
                    <a:pt x="28" y="2"/>
                  </a:lnTo>
                  <a:lnTo>
                    <a:pt x="28" y="2"/>
                  </a:lnTo>
                  <a:lnTo>
                    <a:pt x="28" y="2"/>
                  </a:lnTo>
                  <a:lnTo>
                    <a:pt x="2" y="0"/>
                  </a:lnTo>
                  <a:lnTo>
                    <a:pt x="2" y="0"/>
                  </a:lnTo>
                  <a:lnTo>
                    <a:pt x="0" y="0"/>
                  </a:lnTo>
                  <a:lnTo>
                    <a:pt x="0" y="2"/>
                  </a:lnTo>
                  <a:lnTo>
                    <a:pt x="6" y="4"/>
                  </a:lnTo>
                  <a:lnTo>
                    <a:pt x="38" y="8"/>
                  </a:lnTo>
                  <a:lnTo>
                    <a:pt x="38" y="8"/>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6" name="Google Shape;2796;p391"/>
            <p:cNvSpPr/>
            <p:nvPr/>
          </p:nvSpPr>
          <p:spPr>
            <a:xfrm>
              <a:off x="2894013" y="4344538"/>
              <a:ext cx="47625" cy="3175"/>
            </a:xfrm>
            <a:custGeom>
              <a:rect b="b" l="l" r="r" t="t"/>
              <a:pathLst>
                <a:path extrusionOk="0" h="2" w="30">
                  <a:moveTo>
                    <a:pt x="0" y="2"/>
                  </a:moveTo>
                  <a:lnTo>
                    <a:pt x="0" y="2"/>
                  </a:lnTo>
                  <a:lnTo>
                    <a:pt x="30" y="0"/>
                  </a:lnTo>
                  <a:lnTo>
                    <a:pt x="30" y="0"/>
                  </a:lnTo>
                  <a:lnTo>
                    <a:pt x="16" y="0"/>
                  </a:lnTo>
                  <a:lnTo>
                    <a:pt x="0" y="2"/>
                  </a:lnTo>
                  <a:lnTo>
                    <a:pt x="0" y="2"/>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7" name="Google Shape;2797;p391"/>
            <p:cNvSpPr/>
            <p:nvPr/>
          </p:nvSpPr>
          <p:spPr>
            <a:xfrm>
              <a:off x="7213601" y="4290563"/>
              <a:ext cx="6350" cy="3175"/>
            </a:xfrm>
            <a:custGeom>
              <a:rect b="b" l="l" r="r" t="t"/>
              <a:pathLst>
                <a:path extrusionOk="0" h="2" w="4">
                  <a:moveTo>
                    <a:pt x="0" y="2"/>
                  </a:moveTo>
                  <a:lnTo>
                    <a:pt x="2" y="2"/>
                  </a:lnTo>
                  <a:lnTo>
                    <a:pt x="4" y="0"/>
                  </a:lnTo>
                  <a:lnTo>
                    <a:pt x="0" y="2"/>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8" name="Google Shape;2798;p391"/>
            <p:cNvSpPr/>
            <p:nvPr/>
          </p:nvSpPr>
          <p:spPr>
            <a:xfrm>
              <a:off x="1787526" y="4331838"/>
              <a:ext cx="28575" cy="3175"/>
            </a:xfrm>
            <a:custGeom>
              <a:rect b="b" l="l" r="r" t="t"/>
              <a:pathLst>
                <a:path extrusionOk="0" h="2" w="18">
                  <a:moveTo>
                    <a:pt x="0" y="0"/>
                  </a:moveTo>
                  <a:lnTo>
                    <a:pt x="18" y="2"/>
                  </a:lnTo>
                  <a:lnTo>
                    <a:pt x="18" y="2"/>
                  </a:lnTo>
                  <a:lnTo>
                    <a:pt x="0"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9" name="Google Shape;2799;p391"/>
            <p:cNvSpPr/>
            <p:nvPr/>
          </p:nvSpPr>
          <p:spPr>
            <a:xfrm>
              <a:off x="1816101" y="4335013"/>
              <a:ext cx="44450" cy="6350"/>
            </a:xfrm>
            <a:custGeom>
              <a:rect b="b" l="l" r="r" t="t"/>
              <a:pathLst>
                <a:path extrusionOk="0" h="4" w="28">
                  <a:moveTo>
                    <a:pt x="0" y="0"/>
                  </a:moveTo>
                  <a:lnTo>
                    <a:pt x="0" y="0"/>
                  </a:lnTo>
                  <a:lnTo>
                    <a:pt x="28" y="4"/>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800" name="Google Shape;2800;p391"/>
          <p:cNvSpPr txBox="1"/>
          <p:nvPr>
            <p:ph type="ctrTitle"/>
          </p:nvPr>
        </p:nvSpPr>
        <p:spPr>
          <a:xfrm>
            <a:off x="685800" y="1739636"/>
            <a:ext cx="7772400" cy="12381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2"/>
              </a:buClr>
              <a:buSzPts val="4800"/>
              <a:buFont typeface="Georgia"/>
              <a:buNone/>
              <a:defRPr b="0" i="0" sz="4800" u="none" cap="none" strike="noStrike">
                <a:solidFill>
                  <a:schemeClr val="lt2"/>
                </a:solidFill>
                <a:latin typeface="Georgia"/>
                <a:ea typeface="Georgia"/>
                <a:cs typeface="Georgia"/>
                <a:sym typeface="Georgia"/>
              </a:defRPr>
            </a:lvl1pPr>
            <a:lvl2pPr lvl="1" algn="ctr">
              <a:lnSpc>
                <a:spcPct val="100000"/>
              </a:lnSpc>
              <a:spcBef>
                <a:spcPts val="0"/>
              </a:spcBef>
              <a:spcAft>
                <a:spcPts val="0"/>
              </a:spcAft>
              <a:buClr>
                <a:schemeClr val="lt2"/>
              </a:buClr>
              <a:buSzPts val="4800"/>
              <a:buFont typeface="Georgia"/>
              <a:buNone/>
              <a:defRPr b="0" i="0" sz="4800" u="none" cap="none" strike="noStrike">
                <a:solidFill>
                  <a:schemeClr val="lt2"/>
                </a:solidFill>
                <a:latin typeface="Georgia"/>
                <a:ea typeface="Georgia"/>
                <a:cs typeface="Georgia"/>
                <a:sym typeface="Georgia"/>
              </a:defRPr>
            </a:lvl2pPr>
            <a:lvl3pPr lvl="2" algn="ctr">
              <a:lnSpc>
                <a:spcPct val="100000"/>
              </a:lnSpc>
              <a:spcBef>
                <a:spcPts val="0"/>
              </a:spcBef>
              <a:spcAft>
                <a:spcPts val="0"/>
              </a:spcAft>
              <a:buClr>
                <a:schemeClr val="lt2"/>
              </a:buClr>
              <a:buSzPts val="4800"/>
              <a:buFont typeface="Georgia"/>
              <a:buNone/>
              <a:defRPr b="0" i="0" sz="4800" u="none" cap="none" strike="noStrike">
                <a:solidFill>
                  <a:schemeClr val="lt2"/>
                </a:solidFill>
                <a:latin typeface="Georgia"/>
                <a:ea typeface="Georgia"/>
                <a:cs typeface="Georgia"/>
                <a:sym typeface="Georgia"/>
              </a:defRPr>
            </a:lvl3pPr>
            <a:lvl4pPr lvl="3" algn="ctr">
              <a:lnSpc>
                <a:spcPct val="100000"/>
              </a:lnSpc>
              <a:spcBef>
                <a:spcPts val="0"/>
              </a:spcBef>
              <a:spcAft>
                <a:spcPts val="0"/>
              </a:spcAft>
              <a:buClr>
                <a:schemeClr val="lt2"/>
              </a:buClr>
              <a:buSzPts val="4800"/>
              <a:buFont typeface="Georgia"/>
              <a:buNone/>
              <a:defRPr b="0" i="0" sz="4800" u="none" cap="none" strike="noStrike">
                <a:solidFill>
                  <a:schemeClr val="lt2"/>
                </a:solidFill>
                <a:latin typeface="Georgia"/>
                <a:ea typeface="Georgia"/>
                <a:cs typeface="Georgia"/>
                <a:sym typeface="Georgia"/>
              </a:defRPr>
            </a:lvl4pPr>
            <a:lvl5pPr lvl="4" algn="ctr">
              <a:lnSpc>
                <a:spcPct val="100000"/>
              </a:lnSpc>
              <a:spcBef>
                <a:spcPts val="0"/>
              </a:spcBef>
              <a:spcAft>
                <a:spcPts val="0"/>
              </a:spcAft>
              <a:buClr>
                <a:schemeClr val="lt2"/>
              </a:buClr>
              <a:buSzPts val="4800"/>
              <a:buFont typeface="Georgia"/>
              <a:buNone/>
              <a:defRPr b="0" i="0" sz="4800" u="none" cap="none" strike="noStrike">
                <a:solidFill>
                  <a:schemeClr val="lt2"/>
                </a:solidFill>
                <a:latin typeface="Georgia"/>
                <a:ea typeface="Georgia"/>
                <a:cs typeface="Georgia"/>
                <a:sym typeface="Georgia"/>
              </a:defRPr>
            </a:lvl5pPr>
            <a:lvl6pPr lvl="5" algn="ctr">
              <a:lnSpc>
                <a:spcPct val="100000"/>
              </a:lnSpc>
              <a:spcBef>
                <a:spcPts val="0"/>
              </a:spcBef>
              <a:spcAft>
                <a:spcPts val="0"/>
              </a:spcAft>
              <a:buClr>
                <a:schemeClr val="lt2"/>
              </a:buClr>
              <a:buSzPts val="4800"/>
              <a:buFont typeface="Georgia"/>
              <a:buNone/>
              <a:defRPr b="0" i="0" sz="4800" u="none" cap="none" strike="noStrike">
                <a:solidFill>
                  <a:schemeClr val="lt2"/>
                </a:solidFill>
                <a:latin typeface="Georgia"/>
                <a:ea typeface="Georgia"/>
                <a:cs typeface="Georgia"/>
                <a:sym typeface="Georgia"/>
              </a:defRPr>
            </a:lvl6pPr>
            <a:lvl7pPr lvl="6" algn="ctr">
              <a:lnSpc>
                <a:spcPct val="100000"/>
              </a:lnSpc>
              <a:spcBef>
                <a:spcPts val="0"/>
              </a:spcBef>
              <a:spcAft>
                <a:spcPts val="0"/>
              </a:spcAft>
              <a:buClr>
                <a:schemeClr val="lt2"/>
              </a:buClr>
              <a:buSzPts val="4800"/>
              <a:buFont typeface="Georgia"/>
              <a:buNone/>
              <a:defRPr b="0" i="0" sz="4800" u="none" cap="none" strike="noStrike">
                <a:solidFill>
                  <a:schemeClr val="lt2"/>
                </a:solidFill>
                <a:latin typeface="Georgia"/>
                <a:ea typeface="Georgia"/>
                <a:cs typeface="Georgia"/>
                <a:sym typeface="Georgia"/>
              </a:defRPr>
            </a:lvl7pPr>
            <a:lvl8pPr lvl="7" algn="ctr">
              <a:lnSpc>
                <a:spcPct val="100000"/>
              </a:lnSpc>
              <a:spcBef>
                <a:spcPts val="0"/>
              </a:spcBef>
              <a:spcAft>
                <a:spcPts val="0"/>
              </a:spcAft>
              <a:buClr>
                <a:schemeClr val="lt2"/>
              </a:buClr>
              <a:buSzPts val="4800"/>
              <a:buFont typeface="Georgia"/>
              <a:buNone/>
              <a:defRPr b="0" i="0" sz="4800" u="none" cap="none" strike="noStrike">
                <a:solidFill>
                  <a:schemeClr val="lt2"/>
                </a:solidFill>
                <a:latin typeface="Georgia"/>
                <a:ea typeface="Georgia"/>
                <a:cs typeface="Georgia"/>
                <a:sym typeface="Georgia"/>
              </a:defRPr>
            </a:lvl8pPr>
            <a:lvl9pPr lvl="8" algn="ctr">
              <a:lnSpc>
                <a:spcPct val="100000"/>
              </a:lnSpc>
              <a:spcBef>
                <a:spcPts val="0"/>
              </a:spcBef>
              <a:spcAft>
                <a:spcPts val="0"/>
              </a:spcAft>
              <a:buClr>
                <a:schemeClr val="lt2"/>
              </a:buClr>
              <a:buSzPts val="4800"/>
              <a:buFont typeface="Georgia"/>
              <a:buNone/>
              <a:defRPr b="0" i="0" sz="4800" u="none" cap="none" strike="noStrike">
                <a:solidFill>
                  <a:schemeClr val="lt2"/>
                </a:solidFill>
                <a:latin typeface="Georgia"/>
                <a:ea typeface="Georgia"/>
                <a:cs typeface="Georgia"/>
                <a:sym typeface="Georgia"/>
              </a:defRPr>
            </a:lvl9pPr>
          </a:lstStyle>
          <a:p/>
        </p:txBody>
      </p:sp>
      <p:sp>
        <p:nvSpPr>
          <p:cNvPr id="2801" name="Google Shape;2801;p391"/>
          <p:cNvSpPr txBox="1"/>
          <p:nvPr>
            <p:ph idx="1" type="subTitle"/>
          </p:nvPr>
        </p:nvSpPr>
        <p:spPr>
          <a:xfrm>
            <a:off x="685800" y="3086100"/>
            <a:ext cx="7772400" cy="661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2400"/>
              <a:buFont typeface="Georgia"/>
              <a:buNone/>
              <a:defRPr b="0" i="1" sz="2400" u="none" cap="none" strike="noStrike">
                <a:solidFill>
                  <a:schemeClr val="dk2"/>
                </a:solidFill>
                <a:latin typeface="Georgia"/>
                <a:ea typeface="Georgia"/>
                <a:cs typeface="Georgia"/>
                <a:sym typeface="Georgia"/>
              </a:defRPr>
            </a:lvl1pPr>
            <a:lvl2pPr lvl="1" algn="ctr">
              <a:lnSpc>
                <a:spcPct val="100000"/>
              </a:lnSpc>
              <a:spcBef>
                <a:spcPts val="0"/>
              </a:spcBef>
              <a:spcAft>
                <a:spcPts val="0"/>
              </a:spcAft>
              <a:buClr>
                <a:schemeClr val="dk2"/>
              </a:buClr>
              <a:buSzPts val="2400"/>
              <a:buFont typeface="Georgia"/>
              <a:buNone/>
              <a:defRPr b="0" i="1" sz="2400" u="none" cap="none" strike="noStrike">
                <a:solidFill>
                  <a:schemeClr val="dk2"/>
                </a:solidFill>
                <a:latin typeface="Georgia"/>
                <a:ea typeface="Georgia"/>
                <a:cs typeface="Georgia"/>
                <a:sym typeface="Georgia"/>
              </a:defRPr>
            </a:lvl2pPr>
            <a:lvl3pPr lvl="2" algn="ctr">
              <a:lnSpc>
                <a:spcPct val="100000"/>
              </a:lnSpc>
              <a:spcBef>
                <a:spcPts val="0"/>
              </a:spcBef>
              <a:spcAft>
                <a:spcPts val="0"/>
              </a:spcAft>
              <a:buClr>
                <a:schemeClr val="dk2"/>
              </a:buClr>
              <a:buSzPts val="2400"/>
              <a:buFont typeface="Georgia"/>
              <a:buNone/>
              <a:defRPr b="0" i="1" sz="2400" u="none" cap="none" strike="noStrike">
                <a:solidFill>
                  <a:schemeClr val="dk2"/>
                </a:solidFill>
                <a:latin typeface="Georgia"/>
                <a:ea typeface="Georgia"/>
                <a:cs typeface="Georgia"/>
                <a:sym typeface="Georgia"/>
              </a:defRPr>
            </a:lvl3pPr>
            <a:lvl4pPr lvl="3" algn="ctr">
              <a:lnSpc>
                <a:spcPct val="100000"/>
              </a:lnSpc>
              <a:spcBef>
                <a:spcPts val="0"/>
              </a:spcBef>
              <a:spcAft>
                <a:spcPts val="0"/>
              </a:spcAft>
              <a:buClr>
                <a:schemeClr val="dk2"/>
              </a:buClr>
              <a:buSzPts val="2400"/>
              <a:buFont typeface="Georgia"/>
              <a:buNone/>
              <a:defRPr b="0" i="1" sz="2400" u="none" cap="none" strike="noStrike">
                <a:solidFill>
                  <a:schemeClr val="dk2"/>
                </a:solidFill>
                <a:latin typeface="Georgia"/>
                <a:ea typeface="Georgia"/>
                <a:cs typeface="Georgia"/>
                <a:sym typeface="Georgia"/>
              </a:defRPr>
            </a:lvl4pPr>
            <a:lvl5pPr lvl="4" algn="ctr">
              <a:lnSpc>
                <a:spcPct val="100000"/>
              </a:lnSpc>
              <a:spcBef>
                <a:spcPts val="0"/>
              </a:spcBef>
              <a:spcAft>
                <a:spcPts val="0"/>
              </a:spcAft>
              <a:buClr>
                <a:schemeClr val="dk2"/>
              </a:buClr>
              <a:buSzPts val="2400"/>
              <a:buFont typeface="Georgia"/>
              <a:buNone/>
              <a:defRPr b="0" i="1" sz="2400" u="none" cap="none" strike="noStrike">
                <a:solidFill>
                  <a:schemeClr val="dk2"/>
                </a:solidFill>
                <a:latin typeface="Georgia"/>
                <a:ea typeface="Georgia"/>
                <a:cs typeface="Georgia"/>
                <a:sym typeface="Georgia"/>
              </a:defRPr>
            </a:lvl5pPr>
            <a:lvl6pPr lvl="5" algn="ctr">
              <a:lnSpc>
                <a:spcPct val="100000"/>
              </a:lnSpc>
              <a:spcBef>
                <a:spcPts val="0"/>
              </a:spcBef>
              <a:spcAft>
                <a:spcPts val="0"/>
              </a:spcAft>
              <a:buClr>
                <a:schemeClr val="dk2"/>
              </a:buClr>
              <a:buSzPts val="2400"/>
              <a:buFont typeface="Georgia"/>
              <a:buNone/>
              <a:defRPr b="0" i="1" sz="2400" u="none" cap="none" strike="noStrike">
                <a:solidFill>
                  <a:schemeClr val="dk2"/>
                </a:solidFill>
                <a:latin typeface="Georgia"/>
                <a:ea typeface="Georgia"/>
                <a:cs typeface="Georgia"/>
                <a:sym typeface="Georgia"/>
              </a:defRPr>
            </a:lvl6pPr>
            <a:lvl7pPr lvl="6" algn="ctr">
              <a:lnSpc>
                <a:spcPct val="100000"/>
              </a:lnSpc>
              <a:spcBef>
                <a:spcPts val="0"/>
              </a:spcBef>
              <a:spcAft>
                <a:spcPts val="0"/>
              </a:spcAft>
              <a:buClr>
                <a:schemeClr val="dk2"/>
              </a:buClr>
              <a:buSzPts val="2400"/>
              <a:buFont typeface="Georgia"/>
              <a:buNone/>
              <a:defRPr b="0" i="1" sz="2400" u="none" cap="none" strike="noStrike">
                <a:solidFill>
                  <a:schemeClr val="dk2"/>
                </a:solidFill>
                <a:latin typeface="Georgia"/>
                <a:ea typeface="Georgia"/>
                <a:cs typeface="Georgia"/>
                <a:sym typeface="Georgia"/>
              </a:defRPr>
            </a:lvl7pPr>
            <a:lvl8pPr lvl="7" algn="ctr">
              <a:lnSpc>
                <a:spcPct val="100000"/>
              </a:lnSpc>
              <a:spcBef>
                <a:spcPts val="0"/>
              </a:spcBef>
              <a:spcAft>
                <a:spcPts val="0"/>
              </a:spcAft>
              <a:buClr>
                <a:schemeClr val="dk2"/>
              </a:buClr>
              <a:buSzPts val="2400"/>
              <a:buFont typeface="Georgia"/>
              <a:buNone/>
              <a:defRPr b="0" i="1" sz="2400" u="none" cap="none" strike="noStrike">
                <a:solidFill>
                  <a:schemeClr val="dk2"/>
                </a:solidFill>
                <a:latin typeface="Georgia"/>
                <a:ea typeface="Georgia"/>
                <a:cs typeface="Georgia"/>
                <a:sym typeface="Georgia"/>
              </a:defRPr>
            </a:lvl8pPr>
            <a:lvl9pPr lvl="8" algn="ctr">
              <a:lnSpc>
                <a:spcPct val="100000"/>
              </a:lnSpc>
              <a:spcBef>
                <a:spcPts val="0"/>
              </a:spcBef>
              <a:spcAft>
                <a:spcPts val="0"/>
              </a:spcAft>
              <a:buClr>
                <a:schemeClr val="dk2"/>
              </a:buClr>
              <a:buSzPts val="2400"/>
              <a:buFont typeface="Georgia"/>
              <a:buNone/>
              <a:defRPr b="0" i="1" sz="2400" u="none" cap="none" strike="noStrike">
                <a:solidFill>
                  <a:schemeClr val="dk2"/>
                </a:solidFill>
                <a:latin typeface="Georgia"/>
                <a:ea typeface="Georgia"/>
                <a:cs typeface="Georgia"/>
                <a:sym typeface="Georgia"/>
              </a:defRPr>
            </a:lvl9pPr>
          </a:lstStyle>
          <a:p/>
        </p:txBody>
      </p:sp>
    </p:spTree>
  </p:cSld>
  <p:clrMapOvr>
    <a:masterClrMapping/>
  </p:clrMapOvr>
</p:sldLayout>
</file>

<file path=ppt/slideLayouts/slideLayout3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02" name="Shape 2802"/>
        <p:cNvGrpSpPr/>
        <p:nvPr/>
      </p:nvGrpSpPr>
      <p:grpSpPr>
        <a:xfrm>
          <a:off x="0" y="0"/>
          <a:ext cx="0" cy="0"/>
          <a:chOff x="0" y="0"/>
          <a:chExt cx="0" cy="0"/>
        </a:xfrm>
      </p:grpSpPr>
      <p:sp>
        <p:nvSpPr>
          <p:cNvPr id="2803" name="Google Shape;2803;p392"/>
          <p:cNvSpPr txBox="1"/>
          <p:nvPr>
            <p:ph type="title"/>
          </p:nvPr>
        </p:nvSpPr>
        <p:spPr>
          <a:xfrm>
            <a:off x="457200" y="155628"/>
            <a:ext cx="8229600" cy="1044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1pPr>
            <a:lvl2pPr lvl="1"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2pPr>
            <a:lvl3pPr lvl="2"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3pPr>
            <a:lvl4pPr lvl="3"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4pPr>
            <a:lvl5pPr lvl="4"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5pPr>
            <a:lvl6pPr lvl="5"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6pPr>
            <a:lvl7pPr lvl="6"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7pPr>
            <a:lvl8pPr lvl="7"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8pPr>
            <a:lvl9pPr lvl="8"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9pPr>
          </a:lstStyle>
          <a:p/>
        </p:txBody>
      </p:sp>
    </p:spTree>
  </p:cSld>
  <p:clrMapOvr>
    <a:masterClrMapping/>
  </p:clrMapOvr>
</p:sldLayout>
</file>

<file path=ppt/slideLayouts/slideLayout3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804" name="Shape 2804"/>
        <p:cNvGrpSpPr/>
        <p:nvPr/>
      </p:nvGrpSpPr>
      <p:grpSpPr>
        <a:xfrm>
          <a:off x="0" y="0"/>
          <a:ext cx="0" cy="0"/>
          <a:chOff x="0" y="0"/>
          <a:chExt cx="0" cy="0"/>
        </a:xfrm>
      </p:grpSpPr>
      <p:grpSp>
        <p:nvGrpSpPr>
          <p:cNvPr id="2805" name="Google Shape;2805;p393"/>
          <p:cNvGrpSpPr/>
          <p:nvPr/>
        </p:nvGrpSpPr>
        <p:grpSpPr>
          <a:xfrm>
            <a:off x="0" y="4082016"/>
            <a:ext cx="9162288" cy="1073168"/>
            <a:chOff x="-7937" y="4255638"/>
            <a:chExt cx="9144000" cy="2606675"/>
          </a:xfrm>
        </p:grpSpPr>
        <p:sp>
          <p:nvSpPr>
            <p:cNvPr id="2806" name="Google Shape;2806;p393"/>
            <p:cNvSpPr/>
            <p:nvPr/>
          </p:nvSpPr>
          <p:spPr>
            <a:xfrm>
              <a:off x="1958976" y="4315963"/>
              <a:ext cx="79375" cy="12700"/>
            </a:xfrm>
            <a:custGeom>
              <a:rect b="b" l="l" r="r" t="t"/>
              <a:pathLst>
                <a:path extrusionOk="0" h="8" w="50">
                  <a:moveTo>
                    <a:pt x="50" y="8"/>
                  </a:moveTo>
                  <a:lnTo>
                    <a:pt x="50" y="8"/>
                  </a:lnTo>
                  <a:lnTo>
                    <a:pt x="46" y="8"/>
                  </a:lnTo>
                  <a:lnTo>
                    <a:pt x="46" y="6"/>
                  </a:lnTo>
                  <a:lnTo>
                    <a:pt x="50" y="2"/>
                  </a:lnTo>
                  <a:lnTo>
                    <a:pt x="48" y="2"/>
                  </a:lnTo>
                  <a:lnTo>
                    <a:pt x="42" y="0"/>
                  </a:lnTo>
                  <a:lnTo>
                    <a:pt x="0" y="2"/>
                  </a:lnTo>
                  <a:lnTo>
                    <a:pt x="0" y="2"/>
                  </a:lnTo>
                  <a:lnTo>
                    <a:pt x="4" y="4"/>
                  </a:lnTo>
                  <a:lnTo>
                    <a:pt x="16" y="6"/>
                  </a:lnTo>
                  <a:lnTo>
                    <a:pt x="50" y="8"/>
                  </a:lnTo>
                  <a:lnTo>
                    <a:pt x="50" y="8"/>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7" name="Google Shape;2807;p393"/>
            <p:cNvSpPr/>
            <p:nvPr/>
          </p:nvSpPr>
          <p:spPr>
            <a:xfrm>
              <a:off x="8777288" y="4306438"/>
              <a:ext cx="34800" cy="1500"/>
            </a:xfrm>
            <a:prstGeom prst="rect">
              <a:avLst/>
            </a:pr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8" name="Google Shape;2808;p393"/>
            <p:cNvSpPr/>
            <p:nvPr/>
          </p:nvSpPr>
          <p:spPr>
            <a:xfrm>
              <a:off x="8812213" y="4306438"/>
              <a:ext cx="323850" cy="25400"/>
            </a:xfrm>
            <a:custGeom>
              <a:rect b="b" l="l" r="r" t="t"/>
              <a:pathLst>
                <a:path extrusionOk="0" h="16" w="204">
                  <a:moveTo>
                    <a:pt x="198" y="4"/>
                  </a:moveTo>
                  <a:lnTo>
                    <a:pt x="198" y="4"/>
                  </a:lnTo>
                  <a:lnTo>
                    <a:pt x="200" y="6"/>
                  </a:lnTo>
                  <a:lnTo>
                    <a:pt x="198" y="6"/>
                  </a:lnTo>
                  <a:lnTo>
                    <a:pt x="188" y="6"/>
                  </a:lnTo>
                  <a:lnTo>
                    <a:pt x="154" y="6"/>
                  </a:lnTo>
                  <a:lnTo>
                    <a:pt x="126" y="6"/>
                  </a:lnTo>
                  <a:lnTo>
                    <a:pt x="124" y="6"/>
                  </a:lnTo>
                  <a:lnTo>
                    <a:pt x="124" y="8"/>
                  </a:lnTo>
                  <a:lnTo>
                    <a:pt x="134" y="10"/>
                  </a:lnTo>
                  <a:lnTo>
                    <a:pt x="134" y="10"/>
                  </a:lnTo>
                  <a:lnTo>
                    <a:pt x="106" y="6"/>
                  </a:lnTo>
                  <a:lnTo>
                    <a:pt x="74" y="4"/>
                  </a:lnTo>
                  <a:lnTo>
                    <a:pt x="0" y="0"/>
                  </a:lnTo>
                  <a:lnTo>
                    <a:pt x="0" y="0"/>
                  </a:lnTo>
                  <a:lnTo>
                    <a:pt x="22" y="4"/>
                  </a:lnTo>
                  <a:lnTo>
                    <a:pt x="42" y="8"/>
                  </a:lnTo>
                  <a:lnTo>
                    <a:pt x="60" y="2"/>
                  </a:lnTo>
                  <a:lnTo>
                    <a:pt x="60" y="2"/>
                  </a:lnTo>
                  <a:lnTo>
                    <a:pt x="90" y="6"/>
                  </a:lnTo>
                  <a:lnTo>
                    <a:pt x="98" y="8"/>
                  </a:lnTo>
                  <a:lnTo>
                    <a:pt x="98" y="10"/>
                  </a:lnTo>
                  <a:lnTo>
                    <a:pt x="94" y="12"/>
                  </a:lnTo>
                  <a:lnTo>
                    <a:pt x="86" y="14"/>
                  </a:lnTo>
                  <a:lnTo>
                    <a:pt x="58" y="16"/>
                  </a:lnTo>
                  <a:lnTo>
                    <a:pt x="58" y="16"/>
                  </a:lnTo>
                  <a:lnTo>
                    <a:pt x="90" y="16"/>
                  </a:lnTo>
                  <a:lnTo>
                    <a:pt x="112" y="14"/>
                  </a:lnTo>
                  <a:lnTo>
                    <a:pt x="134" y="12"/>
                  </a:lnTo>
                  <a:lnTo>
                    <a:pt x="166" y="14"/>
                  </a:lnTo>
                  <a:lnTo>
                    <a:pt x="164" y="8"/>
                  </a:lnTo>
                  <a:lnTo>
                    <a:pt x="196" y="12"/>
                  </a:lnTo>
                  <a:lnTo>
                    <a:pt x="196" y="12"/>
                  </a:lnTo>
                  <a:lnTo>
                    <a:pt x="194" y="10"/>
                  </a:lnTo>
                  <a:lnTo>
                    <a:pt x="194" y="10"/>
                  </a:lnTo>
                  <a:lnTo>
                    <a:pt x="200" y="8"/>
                  </a:lnTo>
                  <a:lnTo>
                    <a:pt x="204" y="6"/>
                  </a:lnTo>
                  <a:lnTo>
                    <a:pt x="202" y="6"/>
                  </a:lnTo>
                  <a:lnTo>
                    <a:pt x="198" y="4"/>
                  </a:lnTo>
                  <a:lnTo>
                    <a:pt x="198" y="4"/>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9" name="Google Shape;2809;p393"/>
            <p:cNvSpPr/>
            <p:nvPr/>
          </p:nvSpPr>
          <p:spPr>
            <a:xfrm>
              <a:off x="4943476" y="4322313"/>
              <a:ext cx="92075" cy="15875"/>
            </a:xfrm>
            <a:custGeom>
              <a:rect b="b" l="l" r="r" t="t"/>
              <a:pathLst>
                <a:path extrusionOk="0" h="10" w="58">
                  <a:moveTo>
                    <a:pt x="0" y="0"/>
                  </a:moveTo>
                  <a:lnTo>
                    <a:pt x="0" y="0"/>
                  </a:lnTo>
                  <a:lnTo>
                    <a:pt x="20" y="4"/>
                  </a:lnTo>
                  <a:lnTo>
                    <a:pt x="26" y="6"/>
                  </a:lnTo>
                  <a:lnTo>
                    <a:pt x="34" y="8"/>
                  </a:lnTo>
                  <a:lnTo>
                    <a:pt x="58" y="10"/>
                  </a:lnTo>
                  <a:lnTo>
                    <a:pt x="58" y="10"/>
                  </a:lnTo>
                  <a:lnTo>
                    <a:pt x="38" y="6"/>
                  </a:lnTo>
                  <a:lnTo>
                    <a:pt x="24" y="4"/>
                  </a:lnTo>
                  <a:lnTo>
                    <a:pt x="0"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0" name="Google Shape;2810;p393"/>
            <p:cNvSpPr/>
            <p:nvPr/>
          </p:nvSpPr>
          <p:spPr>
            <a:xfrm>
              <a:off x="4718051" y="4319138"/>
              <a:ext cx="104775" cy="9525"/>
            </a:xfrm>
            <a:custGeom>
              <a:rect b="b" l="l" r="r" t="t"/>
              <a:pathLst>
                <a:path extrusionOk="0" h="6" w="66">
                  <a:moveTo>
                    <a:pt x="4" y="0"/>
                  </a:moveTo>
                  <a:lnTo>
                    <a:pt x="0" y="0"/>
                  </a:lnTo>
                  <a:lnTo>
                    <a:pt x="66" y="6"/>
                  </a:lnTo>
                  <a:lnTo>
                    <a:pt x="4"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1" name="Google Shape;2811;p393"/>
            <p:cNvSpPr/>
            <p:nvPr/>
          </p:nvSpPr>
          <p:spPr>
            <a:xfrm>
              <a:off x="3927476" y="4331838"/>
              <a:ext cx="12700" cy="3175"/>
            </a:xfrm>
            <a:custGeom>
              <a:rect b="b" l="l" r="r" t="t"/>
              <a:pathLst>
                <a:path extrusionOk="0" h="2" w="8">
                  <a:moveTo>
                    <a:pt x="2" y="0"/>
                  </a:moveTo>
                  <a:lnTo>
                    <a:pt x="2" y="0"/>
                  </a:lnTo>
                  <a:lnTo>
                    <a:pt x="0" y="0"/>
                  </a:lnTo>
                  <a:lnTo>
                    <a:pt x="2" y="2"/>
                  </a:lnTo>
                  <a:lnTo>
                    <a:pt x="6" y="2"/>
                  </a:lnTo>
                  <a:lnTo>
                    <a:pt x="6" y="2"/>
                  </a:lnTo>
                  <a:lnTo>
                    <a:pt x="8" y="2"/>
                  </a:lnTo>
                  <a:lnTo>
                    <a:pt x="2" y="0"/>
                  </a:lnTo>
                  <a:lnTo>
                    <a:pt x="2"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2" name="Google Shape;2812;p393"/>
            <p:cNvSpPr/>
            <p:nvPr/>
          </p:nvSpPr>
          <p:spPr>
            <a:xfrm>
              <a:off x="3792538" y="4315963"/>
              <a:ext cx="65088" cy="12700"/>
            </a:xfrm>
            <a:custGeom>
              <a:rect b="b" l="l" r="r" t="t"/>
              <a:pathLst>
                <a:path extrusionOk="0" h="8" w="41">
                  <a:moveTo>
                    <a:pt x="41" y="8"/>
                  </a:moveTo>
                  <a:lnTo>
                    <a:pt x="41" y="8"/>
                  </a:lnTo>
                  <a:lnTo>
                    <a:pt x="19" y="4"/>
                  </a:lnTo>
                  <a:lnTo>
                    <a:pt x="19" y="4"/>
                  </a:lnTo>
                  <a:lnTo>
                    <a:pt x="23" y="2"/>
                  </a:lnTo>
                  <a:lnTo>
                    <a:pt x="29" y="2"/>
                  </a:lnTo>
                  <a:lnTo>
                    <a:pt x="29" y="2"/>
                  </a:lnTo>
                  <a:lnTo>
                    <a:pt x="29" y="2"/>
                  </a:lnTo>
                  <a:lnTo>
                    <a:pt x="2" y="0"/>
                  </a:lnTo>
                  <a:lnTo>
                    <a:pt x="2" y="0"/>
                  </a:lnTo>
                  <a:lnTo>
                    <a:pt x="0" y="0"/>
                  </a:lnTo>
                  <a:lnTo>
                    <a:pt x="0" y="2"/>
                  </a:lnTo>
                  <a:lnTo>
                    <a:pt x="6" y="4"/>
                  </a:lnTo>
                  <a:lnTo>
                    <a:pt x="41" y="8"/>
                  </a:lnTo>
                  <a:lnTo>
                    <a:pt x="41" y="8"/>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3" name="Google Shape;2813;p393"/>
            <p:cNvSpPr/>
            <p:nvPr/>
          </p:nvSpPr>
          <p:spPr>
            <a:xfrm>
              <a:off x="2363788" y="4328663"/>
              <a:ext cx="225425" cy="15875"/>
            </a:xfrm>
            <a:custGeom>
              <a:rect b="b" l="l" r="r" t="t"/>
              <a:pathLst>
                <a:path extrusionOk="0" h="10" w="142">
                  <a:moveTo>
                    <a:pt x="54" y="0"/>
                  </a:moveTo>
                  <a:lnTo>
                    <a:pt x="52" y="0"/>
                  </a:lnTo>
                  <a:lnTo>
                    <a:pt x="52" y="0"/>
                  </a:lnTo>
                  <a:lnTo>
                    <a:pt x="52" y="0"/>
                  </a:lnTo>
                  <a:lnTo>
                    <a:pt x="52" y="0"/>
                  </a:lnTo>
                  <a:lnTo>
                    <a:pt x="22" y="0"/>
                  </a:lnTo>
                  <a:lnTo>
                    <a:pt x="22" y="0"/>
                  </a:lnTo>
                  <a:lnTo>
                    <a:pt x="12" y="2"/>
                  </a:lnTo>
                  <a:lnTo>
                    <a:pt x="12" y="2"/>
                  </a:lnTo>
                  <a:lnTo>
                    <a:pt x="0" y="2"/>
                  </a:lnTo>
                  <a:lnTo>
                    <a:pt x="0" y="2"/>
                  </a:lnTo>
                  <a:lnTo>
                    <a:pt x="24" y="6"/>
                  </a:lnTo>
                  <a:lnTo>
                    <a:pt x="52" y="8"/>
                  </a:lnTo>
                  <a:lnTo>
                    <a:pt x="52" y="8"/>
                  </a:lnTo>
                  <a:lnTo>
                    <a:pt x="46" y="10"/>
                  </a:lnTo>
                  <a:lnTo>
                    <a:pt x="54" y="8"/>
                  </a:lnTo>
                  <a:lnTo>
                    <a:pt x="54" y="8"/>
                  </a:lnTo>
                  <a:lnTo>
                    <a:pt x="92" y="8"/>
                  </a:lnTo>
                  <a:lnTo>
                    <a:pt x="142" y="10"/>
                  </a:lnTo>
                  <a:lnTo>
                    <a:pt x="142" y="10"/>
                  </a:lnTo>
                  <a:lnTo>
                    <a:pt x="88" y="4"/>
                  </a:lnTo>
                  <a:lnTo>
                    <a:pt x="92" y="2"/>
                  </a:lnTo>
                  <a:lnTo>
                    <a:pt x="92" y="2"/>
                  </a:lnTo>
                  <a:lnTo>
                    <a:pt x="82" y="0"/>
                  </a:lnTo>
                  <a:lnTo>
                    <a:pt x="54" y="0"/>
                  </a:lnTo>
                  <a:lnTo>
                    <a:pt x="54"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4" name="Google Shape;2814;p393"/>
            <p:cNvSpPr/>
            <p:nvPr/>
          </p:nvSpPr>
          <p:spPr>
            <a:xfrm>
              <a:off x="2509838" y="4331838"/>
              <a:ext cx="44450" cy="3175"/>
            </a:xfrm>
            <a:custGeom>
              <a:rect b="b" l="l" r="r" t="t"/>
              <a:pathLst>
                <a:path extrusionOk="0" h="2" w="28">
                  <a:moveTo>
                    <a:pt x="0" y="0"/>
                  </a:moveTo>
                  <a:lnTo>
                    <a:pt x="0" y="0"/>
                  </a:lnTo>
                  <a:lnTo>
                    <a:pt x="28" y="2"/>
                  </a:lnTo>
                  <a:lnTo>
                    <a:pt x="4"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5" name="Google Shape;2815;p393"/>
            <p:cNvSpPr/>
            <p:nvPr/>
          </p:nvSpPr>
          <p:spPr>
            <a:xfrm>
              <a:off x="3224213" y="4328663"/>
              <a:ext cx="15875" cy="3175"/>
            </a:xfrm>
            <a:custGeom>
              <a:rect b="b" l="l" r="r" t="t"/>
              <a:pathLst>
                <a:path extrusionOk="0" h="2" w="10">
                  <a:moveTo>
                    <a:pt x="10" y="2"/>
                  </a:moveTo>
                  <a:lnTo>
                    <a:pt x="10" y="2"/>
                  </a:lnTo>
                  <a:lnTo>
                    <a:pt x="0" y="0"/>
                  </a:lnTo>
                  <a:lnTo>
                    <a:pt x="0" y="0"/>
                  </a:lnTo>
                  <a:lnTo>
                    <a:pt x="10" y="2"/>
                  </a:lnTo>
                  <a:lnTo>
                    <a:pt x="10" y="2"/>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6" name="Google Shape;2816;p393"/>
            <p:cNvSpPr/>
            <p:nvPr/>
          </p:nvSpPr>
          <p:spPr>
            <a:xfrm>
              <a:off x="2155826" y="4328663"/>
              <a:ext cx="246063" cy="15875"/>
            </a:xfrm>
            <a:custGeom>
              <a:rect b="b" l="l" r="r" t="t"/>
              <a:pathLst>
                <a:path extrusionOk="0" h="10" w="155">
                  <a:moveTo>
                    <a:pt x="58" y="0"/>
                  </a:moveTo>
                  <a:lnTo>
                    <a:pt x="58" y="0"/>
                  </a:lnTo>
                  <a:lnTo>
                    <a:pt x="58" y="2"/>
                  </a:lnTo>
                  <a:lnTo>
                    <a:pt x="54" y="2"/>
                  </a:lnTo>
                  <a:lnTo>
                    <a:pt x="40" y="2"/>
                  </a:lnTo>
                  <a:lnTo>
                    <a:pt x="0" y="4"/>
                  </a:lnTo>
                  <a:lnTo>
                    <a:pt x="0" y="4"/>
                  </a:lnTo>
                  <a:lnTo>
                    <a:pt x="30" y="8"/>
                  </a:lnTo>
                  <a:lnTo>
                    <a:pt x="62" y="10"/>
                  </a:lnTo>
                  <a:lnTo>
                    <a:pt x="101" y="10"/>
                  </a:lnTo>
                  <a:lnTo>
                    <a:pt x="155" y="10"/>
                  </a:lnTo>
                  <a:lnTo>
                    <a:pt x="155" y="10"/>
                  </a:lnTo>
                  <a:lnTo>
                    <a:pt x="103" y="4"/>
                  </a:lnTo>
                  <a:lnTo>
                    <a:pt x="58" y="0"/>
                  </a:lnTo>
                  <a:lnTo>
                    <a:pt x="58"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7" name="Google Shape;2817;p393"/>
            <p:cNvSpPr/>
            <p:nvPr/>
          </p:nvSpPr>
          <p:spPr>
            <a:xfrm>
              <a:off x="2538413" y="4312788"/>
              <a:ext cx="85725" cy="6350"/>
            </a:xfrm>
            <a:custGeom>
              <a:rect b="b" l="l" r="r" t="t"/>
              <a:pathLst>
                <a:path extrusionOk="0" h="4" w="54">
                  <a:moveTo>
                    <a:pt x="54" y="2"/>
                  </a:moveTo>
                  <a:lnTo>
                    <a:pt x="54" y="2"/>
                  </a:lnTo>
                  <a:lnTo>
                    <a:pt x="32" y="0"/>
                  </a:lnTo>
                  <a:lnTo>
                    <a:pt x="30" y="0"/>
                  </a:lnTo>
                  <a:lnTo>
                    <a:pt x="30" y="0"/>
                  </a:lnTo>
                  <a:lnTo>
                    <a:pt x="28" y="0"/>
                  </a:lnTo>
                  <a:lnTo>
                    <a:pt x="26" y="2"/>
                  </a:lnTo>
                  <a:lnTo>
                    <a:pt x="0" y="4"/>
                  </a:lnTo>
                  <a:lnTo>
                    <a:pt x="0" y="4"/>
                  </a:lnTo>
                  <a:lnTo>
                    <a:pt x="12" y="4"/>
                  </a:lnTo>
                  <a:lnTo>
                    <a:pt x="26" y="4"/>
                  </a:lnTo>
                  <a:lnTo>
                    <a:pt x="54" y="2"/>
                  </a:lnTo>
                  <a:lnTo>
                    <a:pt x="54" y="2"/>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8" name="Google Shape;2818;p393"/>
            <p:cNvSpPr/>
            <p:nvPr/>
          </p:nvSpPr>
          <p:spPr>
            <a:xfrm>
              <a:off x="1860551" y="4341363"/>
              <a:ext cx="47700" cy="1500"/>
            </a:xfrm>
            <a:prstGeom prst="rect">
              <a:avLst/>
            </a:pr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9" name="Google Shape;2819;p393"/>
            <p:cNvSpPr/>
            <p:nvPr/>
          </p:nvSpPr>
          <p:spPr>
            <a:xfrm>
              <a:off x="8697913" y="4306438"/>
              <a:ext cx="38100" cy="1500"/>
            </a:xfrm>
            <a:prstGeom prst="rect">
              <a:avLst/>
            </a:pr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0" name="Google Shape;2820;p393"/>
            <p:cNvSpPr/>
            <p:nvPr/>
          </p:nvSpPr>
          <p:spPr>
            <a:xfrm>
              <a:off x="7788276" y="4290563"/>
              <a:ext cx="19050" cy="3175"/>
            </a:xfrm>
            <a:custGeom>
              <a:rect b="b" l="l" r="r" t="t"/>
              <a:pathLst>
                <a:path extrusionOk="0" h="2" w="12">
                  <a:moveTo>
                    <a:pt x="0" y="0"/>
                  </a:moveTo>
                  <a:lnTo>
                    <a:pt x="0" y="0"/>
                  </a:lnTo>
                  <a:lnTo>
                    <a:pt x="12" y="2"/>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1" name="Google Shape;2821;p393"/>
            <p:cNvSpPr/>
            <p:nvPr/>
          </p:nvSpPr>
          <p:spPr>
            <a:xfrm>
              <a:off x="7581901" y="4287388"/>
              <a:ext cx="3175" cy="6350"/>
            </a:xfrm>
            <a:custGeom>
              <a:rect b="b" l="l" r="r" t="t"/>
              <a:pathLst>
                <a:path extrusionOk="0" h="4" w="2">
                  <a:moveTo>
                    <a:pt x="0" y="4"/>
                  </a:moveTo>
                  <a:lnTo>
                    <a:pt x="2" y="4"/>
                  </a:lnTo>
                  <a:lnTo>
                    <a:pt x="2" y="0"/>
                  </a:lnTo>
                  <a:lnTo>
                    <a:pt x="0" y="4"/>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2" name="Google Shape;2822;p393"/>
            <p:cNvSpPr/>
            <p:nvPr/>
          </p:nvSpPr>
          <p:spPr>
            <a:xfrm>
              <a:off x="4556126" y="4335013"/>
              <a:ext cx="6350" cy="3175"/>
            </a:xfrm>
            <a:custGeom>
              <a:rect b="b" l="l" r="r" t="t"/>
              <a:pathLst>
                <a:path extrusionOk="0" h="2" w="4">
                  <a:moveTo>
                    <a:pt x="4" y="0"/>
                  </a:moveTo>
                  <a:lnTo>
                    <a:pt x="4" y="0"/>
                  </a:lnTo>
                  <a:lnTo>
                    <a:pt x="2" y="0"/>
                  </a:lnTo>
                  <a:lnTo>
                    <a:pt x="0" y="2"/>
                  </a:lnTo>
                  <a:lnTo>
                    <a:pt x="0" y="2"/>
                  </a:lnTo>
                  <a:lnTo>
                    <a:pt x="4" y="0"/>
                  </a:lnTo>
                  <a:lnTo>
                    <a:pt x="4"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3" name="Google Shape;2823;p393"/>
            <p:cNvSpPr/>
            <p:nvPr/>
          </p:nvSpPr>
          <p:spPr>
            <a:xfrm>
              <a:off x="4530726" y="4338188"/>
              <a:ext cx="3175" cy="3175"/>
            </a:xfrm>
            <a:custGeom>
              <a:rect b="b" l="l" r="r" t="t"/>
              <a:pathLst>
                <a:path extrusionOk="0" h="2" w="2">
                  <a:moveTo>
                    <a:pt x="0" y="2"/>
                  </a:moveTo>
                  <a:lnTo>
                    <a:pt x="2" y="0"/>
                  </a:lnTo>
                  <a:lnTo>
                    <a:pt x="2" y="0"/>
                  </a:lnTo>
                  <a:lnTo>
                    <a:pt x="0" y="0"/>
                  </a:lnTo>
                  <a:lnTo>
                    <a:pt x="0" y="2"/>
                  </a:lnTo>
                  <a:lnTo>
                    <a:pt x="0" y="2"/>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4" name="Google Shape;2824;p393"/>
            <p:cNvSpPr/>
            <p:nvPr/>
          </p:nvSpPr>
          <p:spPr>
            <a:xfrm>
              <a:off x="4521201" y="4341363"/>
              <a:ext cx="9525" cy="3175"/>
            </a:xfrm>
            <a:custGeom>
              <a:rect b="b" l="l" r="r" t="t"/>
              <a:pathLst>
                <a:path extrusionOk="0" h="2" w="6">
                  <a:moveTo>
                    <a:pt x="0" y="0"/>
                  </a:moveTo>
                  <a:lnTo>
                    <a:pt x="6" y="2"/>
                  </a:lnTo>
                  <a:lnTo>
                    <a:pt x="6"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5" name="Google Shape;2825;p393"/>
            <p:cNvSpPr/>
            <p:nvPr/>
          </p:nvSpPr>
          <p:spPr>
            <a:xfrm>
              <a:off x="4546601" y="4338188"/>
              <a:ext cx="9525" cy="3175"/>
            </a:xfrm>
            <a:custGeom>
              <a:rect b="b" l="l" r="r" t="t"/>
              <a:pathLst>
                <a:path extrusionOk="0" h="2" w="6">
                  <a:moveTo>
                    <a:pt x="0" y="2"/>
                  </a:moveTo>
                  <a:lnTo>
                    <a:pt x="4" y="2"/>
                  </a:lnTo>
                  <a:lnTo>
                    <a:pt x="6" y="0"/>
                  </a:lnTo>
                  <a:lnTo>
                    <a:pt x="6" y="0"/>
                  </a:lnTo>
                  <a:lnTo>
                    <a:pt x="0" y="2"/>
                  </a:lnTo>
                  <a:lnTo>
                    <a:pt x="0" y="2"/>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6" name="Google Shape;2826;p393"/>
            <p:cNvSpPr/>
            <p:nvPr/>
          </p:nvSpPr>
          <p:spPr>
            <a:xfrm>
              <a:off x="-7937" y="4255638"/>
              <a:ext cx="9134475" cy="2606675"/>
            </a:xfrm>
            <a:custGeom>
              <a:rect b="b" l="l" r="r" t="t"/>
              <a:pathLst>
                <a:path extrusionOk="0" h="1642" w="5754">
                  <a:moveTo>
                    <a:pt x="5562" y="40"/>
                  </a:moveTo>
                  <a:lnTo>
                    <a:pt x="5562" y="40"/>
                  </a:lnTo>
                  <a:lnTo>
                    <a:pt x="5532" y="40"/>
                  </a:lnTo>
                  <a:lnTo>
                    <a:pt x="5520" y="36"/>
                  </a:lnTo>
                  <a:lnTo>
                    <a:pt x="5510" y="34"/>
                  </a:lnTo>
                  <a:lnTo>
                    <a:pt x="5484" y="32"/>
                  </a:lnTo>
                  <a:lnTo>
                    <a:pt x="5438" y="30"/>
                  </a:lnTo>
                  <a:lnTo>
                    <a:pt x="5498" y="42"/>
                  </a:lnTo>
                  <a:lnTo>
                    <a:pt x="5498" y="42"/>
                  </a:lnTo>
                  <a:lnTo>
                    <a:pt x="5442" y="40"/>
                  </a:lnTo>
                  <a:lnTo>
                    <a:pt x="5442" y="40"/>
                  </a:lnTo>
                  <a:lnTo>
                    <a:pt x="5448" y="38"/>
                  </a:lnTo>
                  <a:lnTo>
                    <a:pt x="5446" y="38"/>
                  </a:lnTo>
                  <a:lnTo>
                    <a:pt x="5444" y="36"/>
                  </a:lnTo>
                  <a:lnTo>
                    <a:pt x="5444" y="36"/>
                  </a:lnTo>
                  <a:lnTo>
                    <a:pt x="5444" y="38"/>
                  </a:lnTo>
                  <a:lnTo>
                    <a:pt x="5444" y="38"/>
                  </a:lnTo>
                  <a:lnTo>
                    <a:pt x="5438" y="38"/>
                  </a:lnTo>
                  <a:lnTo>
                    <a:pt x="5414" y="38"/>
                  </a:lnTo>
                  <a:lnTo>
                    <a:pt x="5414" y="38"/>
                  </a:lnTo>
                  <a:lnTo>
                    <a:pt x="5366" y="34"/>
                  </a:lnTo>
                  <a:lnTo>
                    <a:pt x="5338" y="34"/>
                  </a:lnTo>
                  <a:lnTo>
                    <a:pt x="5304" y="34"/>
                  </a:lnTo>
                  <a:lnTo>
                    <a:pt x="5302" y="34"/>
                  </a:lnTo>
                  <a:lnTo>
                    <a:pt x="5263" y="34"/>
                  </a:lnTo>
                  <a:lnTo>
                    <a:pt x="5263" y="34"/>
                  </a:lnTo>
                  <a:lnTo>
                    <a:pt x="5282" y="36"/>
                  </a:lnTo>
                  <a:lnTo>
                    <a:pt x="5300" y="40"/>
                  </a:lnTo>
                  <a:lnTo>
                    <a:pt x="5302" y="40"/>
                  </a:lnTo>
                  <a:lnTo>
                    <a:pt x="5302" y="40"/>
                  </a:lnTo>
                  <a:lnTo>
                    <a:pt x="5308" y="42"/>
                  </a:lnTo>
                  <a:lnTo>
                    <a:pt x="5308" y="44"/>
                  </a:lnTo>
                  <a:lnTo>
                    <a:pt x="5308" y="44"/>
                  </a:lnTo>
                  <a:lnTo>
                    <a:pt x="5302" y="46"/>
                  </a:lnTo>
                  <a:lnTo>
                    <a:pt x="5280" y="50"/>
                  </a:lnTo>
                  <a:lnTo>
                    <a:pt x="5280" y="50"/>
                  </a:lnTo>
                  <a:lnTo>
                    <a:pt x="5253" y="50"/>
                  </a:lnTo>
                  <a:lnTo>
                    <a:pt x="5237" y="48"/>
                  </a:lnTo>
                  <a:lnTo>
                    <a:pt x="5237" y="48"/>
                  </a:lnTo>
                  <a:lnTo>
                    <a:pt x="5255" y="44"/>
                  </a:lnTo>
                  <a:lnTo>
                    <a:pt x="5269" y="40"/>
                  </a:lnTo>
                  <a:lnTo>
                    <a:pt x="5255" y="40"/>
                  </a:lnTo>
                  <a:lnTo>
                    <a:pt x="5255" y="40"/>
                  </a:lnTo>
                  <a:lnTo>
                    <a:pt x="5245" y="36"/>
                  </a:lnTo>
                  <a:lnTo>
                    <a:pt x="5235" y="34"/>
                  </a:lnTo>
                  <a:lnTo>
                    <a:pt x="5189" y="24"/>
                  </a:lnTo>
                  <a:lnTo>
                    <a:pt x="5189" y="24"/>
                  </a:lnTo>
                  <a:lnTo>
                    <a:pt x="5183" y="26"/>
                  </a:lnTo>
                  <a:lnTo>
                    <a:pt x="5187" y="28"/>
                  </a:lnTo>
                  <a:lnTo>
                    <a:pt x="5213" y="32"/>
                  </a:lnTo>
                  <a:lnTo>
                    <a:pt x="5213" y="32"/>
                  </a:lnTo>
                  <a:lnTo>
                    <a:pt x="5197" y="32"/>
                  </a:lnTo>
                  <a:lnTo>
                    <a:pt x="5217" y="32"/>
                  </a:lnTo>
                  <a:lnTo>
                    <a:pt x="5217" y="32"/>
                  </a:lnTo>
                  <a:lnTo>
                    <a:pt x="5235" y="36"/>
                  </a:lnTo>
                  <a:lnTo>
                    <a:pt x="5241" y="38"/>
                  </a:lnTo>
                  <a:lnTo>
                    <a:pt x="5245" y="40"/>
                  </a:lnTo>
                  <a:lnTo>
                    <a:pt x="5245" y="40"/>
                  </a:lnTo>
                  <a:lnTo>
                    <a:pt x="5233" y="38"/>
                  </a:lnTo>
                  <a:lnTo>
                    <a:pt x="5225" y="36"/>
                  </a:lnTo>
                  <a:lnTo>
                    <a:pt x="5217" y="34"/>
                  </a:lnTo>
                  <a:lnTo>
                    <a:pt x="5197" y="32"/>
                  </a:lnTo>
                  <a:lnTo>
                    <a:pt x="5153" y="30"/>
                  </a:lnTo>
                  <a:lnTo>
                    <a:pt x="5165" y="32"/>
                  </a:lnTo>
                  <a:lnTo>
                    <a:pt x="5159" y="32"/>
                  </a:lnTo>
                  <a:lnTo>
                    <a:pt x="5183" y="38"/>
                  </a:lnTo>
                  <a:lnTo>
                    <a:pt x="5183" y="38"/>
                  </a:lnTo>
                  <a:lnTo>
                    <a:pt x="5149" y="36"/>
                  </a:lnTo>
                  <a:lnTo>
                    <a:pt x="5131" y="34"/>
                  </a:lnTo>
                  <a:lnTo>
                    <a:pt x="5127" y="32"/>
                  </a:lnTo>
                  <a:lnTo>
                    <a:pt x="5127" y="30"/>
                  </a:lnTo>
                  <a:lnTo>
                    <a:pt x="5135" y="28"/>
                  </a:lnTo>
                  <a:lnTo>
                    <a:pt x="5135" y="28"/>
                  </a:lnTo>
                  <a:lnTo>
                    <a:pt x="5087" y="26"/>
                  </a:lnTo>
                  <a:lnTo>
                    <a:pt x="5065" y="24"/>
                  </a:lnTo>
                  <a:lnTo>
                    <a:pt x="5047" y="22"/>
                  </a:lnTo>
                  <a:lnTo>
                    <a:pt x="5011" y="24"/>
                  </a:lnTo>
                  <a:lnTo>
                    <a:pt x="5011" y="24"/>
                  </a:lnTo>
                  <a:lnTo>
                    <a:pt x="5043" y="30"/>
                  </a:lnTo>
                  <a:lnTo>
                    <a:pt x="5057" y="32"/>
                  </a:lnTo>
                  <a:lnTo>
                    <a:pt x="5075" y="32"/>
                  </a:lnTo>
                  <a:lnTo>
                    <a:pt x="5043" y="32"/>
                  </a:lnTo>
                  <a:lnTo>
                    <a:pt x="5051" y="34"/>
                  </a:lnTo>
                  <a:lnTo>
                    <a:pt x="5051" y="34"/>
                  </a:lnTo>
                  <a:lnTo>
                    <a:pt x="5031" y="34"/>
                  </a:lnTo>
                  <a:lnTo>
                    <a:pt x="5031" y="34"/>
                  </a:lnTo>
                  <a:lnTo>
                    <a:pt x="5027" y="36"/>
                  </a:lnTo>
                  <a:lnTo>
                    <a:pt x="5027" y="36"/>
                  </a:lnTo>
                  <a:lnTo>
                    <a:pt x="5019" y="34"/>
                  </a:lnTo>
                  <a:lnTo>
                    <a:pt x="5017" y="32"/>
                  </a:lnTo>
                  <a:lnTo>
                    <a:pt x="5015" y="32"/>
                  </a:lnTo>
                  <a:lnTo>
                    <a:pt x="5015" y="30"/>
                  </a:lnTo>
                  <a:lnTo>
                    <a:pt x="5011" y="28"/>
                  </a:lnTo>
                  <a:lnTo>
                    <a:pt x="5001" y="26"/>
                  </a:lnTo>
                  <a:lnTo>
                    <a:pt x="4953" y="26"/>
                  </a:lnTo>
                  <a:lnTo>
                    <a:pt x="4953" y="26"/>
                  </a:lnTo>
                  <a:lnTo>
                    <a:pt x="4967" y="26"/>
                  </a:lnTo>
                  <a:lnTo>
                    <a:pt x="4969" y="28"/>
                  </a:lnTo>
                  <a:lnTo>
                    <a:pt x="4969" y="28"/>
                  </a:lnTo>
                  <a:lnTo>
                    <a:pt x="4955" y="32"/>
                  </a:lnTo>
                  <a:lnTo>
                    <a:pt x="4945" y="30"/>
                  </a:lnTo>
                  <a:lnTo>
                    <a:pt x="4945" y="30"/>
                  </a:lnTo>
                  <a:lnTo>
                    <a:pt x="4923" y="26"/>
                  </a:lnTo>
                  <a:lnTo>
                    <a:pt x="4923" y="26"/>
                  </a:lnTo>
                  <a:lnTo>
                    <a:pt x="4919" y="28"/>
                  </a:lnTo>
                  <a:lnTo>
                    <a:pt x="4919" y="28"/>
                  </a:lnTo>
                  <a:lnTo>
                    <a:pt x="4879" y="24"/>
                  </a:lnTo>
                  <a:lnTo>
                    <a:pt x="4869" y="22"/>
                  </a:lnTo>
                  <a:lnTo>
                    <a:pt x="4867" y="20"/>
                  </a:lnTo>
                  <a:lnTo>
                    <a:pt x="4867" y="18"/>
                  </a:lnTo>
                  <a:lnTo>
                    <a:pt x="4867" y="18"/>
                  </a:lnTo>
                  <a:lnTo>
                    <a:pt x="4895" y="18"/>
                  </a:lnTo>
                  <a:lnTo>
                    <a:pt x="4911" y="22"/>
                  </a:lnTo>
                  <a:lnTo>
                    <a:pt x="4911" y="22"/>
                  </a:lnTo>
                  <a:lnTo>
                    <a:pt x="4907" y="20"/>
                  </a:lnTo>
                  <a:lnTo>
                    <a:pt x="4907" y="18"/>
                  </a:lnTo>
                  <a:lnTo>
                    <a:pt x="4907" y="18"/>
                  </a:lnTo>
                  <a:lnTo>
                    <a:pt x="4865" y="18"/>
                  </a:lnTo>
                  <a:lnTo>
                    <a:pt x="4843" y="20"/>
                  </a:lnTo>
                  <a:lnTo>
                    <a:pt x="4827" y="24"/>
                  </a:lnTo>
                  <a:lnTo>
                    <a:pt x="4801" y="24"/>
                  </a:lnTo>
                  <a:lnTo>
                    <a:pt x="4801" y="24"/>
                  </a:lnTo>
                  <a:lnTo>
                    <a:pt x="4789" y="24"/>
                  </a:lnTo>
                  <a:lnTo>
                    <a:pt x="4783" y="24"/>
                  </a:lnTo>
                  <a:lnTo>
                    <a:pt x="4783" y="24"/>
                  </a:lnTo>
                  <a:lnTo>
                    <a:pt x="4783" y="24"/>
                  </a:lnTo>
                  <a:lnTo>
                    <a:pt x="4761" y="26"/>
                  </a:lnTo>
                  <a:lnTo>
                    <a:pt x="4761" y="26"/>
                  </a:lnTo>
                  <a:lnTo>
                    <a:pt x="4771" y="26"/>
                  </a:lnTo>
                  <a:lnTo>
                    <a:pt x="4771" y="26"/>
                  </a:lnTo>
                  <a:lnTo>
                    <a:pt x="4719" y="24"/>
                  </a:lnTo>
                  <a:lnTo>
                    <a:pt x="4671" y="24"/>
                  </a:lnTo>
                  <a:lnTo>
                    <a:pt x="4669" y="22"/>
                  </a:lnTo>
                  <a:lnTo>
                    <a:pt x="4669" y="22"/>
                  </a:lnTo>
                  <a:lnTo>
                    <a:pt x="4665" y="22"/>
                  </a:lnTo>
                  <a:lnTo>
                    <a:pt x="4665" y="20"/>
                  </a:lnTo>
                  <a:lnTo>
                    <a:pt x="4665" y="20"/>
                  </a:lnTo>
                  <a:lnTo>
                    <a:pt x="4629" y="20"/>
                  </a:lnTo>
                  <a:lnTo>
                    <a:pt x="4609" y="22"/>
                  </a:lnTo>
                  <a:lnTo>
                    <a:pt x="4609" y="22"/>
                  </a:lnTo>
                  <a:lnTo>
                    <a:pt x="4567" y="18"/>
                  </a:lnTo>
                  <a:lnTo>
                    <a:pt x="4553" y="26"/>
                  </a:lnTo>
                  <a:lnTo>
                    <a:pt x="4551" y="24"/>
                  </a:lnTo>
                  <a:lnTo>
                    <a:pt x="4551" y="26"/>
                  </a:lnTo>
                  <a:lnTo>
                    <a:pt x="4549" y="26"/>
                  </a:lnTo>
                  <a:lnTo>
                    <a:pt x="4549" y="26"/>
                  </a:lnTo>
                  <a:lnTo>
                    <a:pt x="4535" y="22"/>
                  </a:lnTo>
                  <a:lnTo>
                    <a:pt x="4515" y="20"/>
                  </a:lnTo>
                  <a:lnTo>
                    <a:pt x="4459" y="14"/>
                  </a:lnTo>
                  <a:lnTo>
                    <a:pt x="4379" y="16"/>
                  </a:lnTo>
                  <a:lnTo>
                    <a:pt x="4379" y="16"/>
                  </a:lnTo>
                  <a:lnTo>
                    <a:pt x="4373" y="16"/>
                  </a:lnTo>
                  <a:lnTo>
                    <a:pt x="4379" y="16"/>
                  </a:lnTo>
                  <a:lnTo>
                    <a:pt x="4379" y="16"/>
                  </a:lnTo>
                  <a:lnTo>
                    <a:pt x="4357" y="16"/>
                  </a:lnTo>
                  <a:lnTo>
                    <a:pt x="4357" y="14"/>
                  </a:lnTo>
                  <a:lnTo>
                    <a:pt x="4357" y="14"/>
                  </a:lnTo>
                  <a:lnTo>
                    <a:pt x="4367" y="12"/>
                  </a:lnTo>
                  <a:lnTo>
                    <a:pt x="4367" y="12"/>
                  </a:lnTo>
                  <a:lnTo>
                    <a:pt x="4345" y="14"/>
                  </a:lnTo>
                  <a:lnTo>
                    <a:pt x="4331" y="18"/>
                  </a:lnTo>
                  <a:lnTo>
                    <a:pt x="4331" y="18"/>
                  </a:lnTo>
                  <a:lnTo>
                    <a:pt x="4284" y="20"/>
                  </a:lnTo>
                  <a:lnTo>
                    <a:pt x="4256" y="18"/>
                  </a:lnTo>
                  <a:lnTo>
                    <a:pt x="4220" y="18"/>
                  </a:lnTo>
                  <a:lnTo>
                    <a:pt x="4220" y="18"/>
                  </a:lnTo>
                  <a:lnTo>
                    <a:pt x="4194" y="14"/>
                  </a:lnTo>
                  <a:lnTo>
                    <a:pt x="4178" y="8"/>
                  </a:lnTo>
                  <a:lnTo>
                    <a:pt x="4160" y="4"/>
                  </a:lnTo>
                  <a:lnTo>
                    <a:pt x="4132" y="2"/>
                  </a:lnTo>
                  <a:lnTo>
                    <a:pt x="4132" y="2"/>
                  </a:lnTo>
                  <a:lnTo>
                    <a:pt x="4032" y="0"/>
                  </a:lnTo>
                  <a:lnTo>
                    <a:pt x="4032" y="0"/>
                  </a:lnTo>
                  <a:lnTo>
                    <a:pt x="3992" y="0"/>
                  </a:lnTo>
                  <a:lnTo>
                    <a:pt x="3952" y="0"/>
                  </a:lnTo>
                  <a:lnTo>
                    <a:pt x="3952" y="0"/>
                  </a:lnTo>
                  <a:lnTo>
                    <a:pt x="3944" y="2"/>
                  </a:lnTo>
                  <a:lnTo>
                    <a:pt x="3940" y="2"/>
                  </a:lnTo>
                  <a:lnTo>
                    <a:pt x="3928" y="4"/>
                  </a:lnTo>
                  <a:lnTo>
                    <a:pt x="3906" y="6"/>
                  </a:lnTo>
                  <a:lnTo>
                    <a:pt x="3906" y="6"/>
                  </a:lnTo>
                  <a:lnTo>
                    <a:pt x="3850" y="10"/>
                  </a:lnTo>
                  <a:lnTo>
                    <a:pt x="3804" y="14"/>
                  </a:lnTo>
                  <a:lnTo>
                    <a:pt x="3722" y="26"/>
                  </a:lnTo>
                  <a:lnTo>
                    <a:pt x="3640" y="38"/>
                  </a:lnTo>
                  <a:lnTo>
                    <a:pt x="3592" y="44"/>
                  </a:lnTo>
                  <a:lnTo>
                    <a:pt x="3538" y="50"/>
                  </a:lnTo>
                  <a:lnTo>
                    <a:pt x="3538" y="50"/>
                  </a:lnTo>
                  <a:lnTo>
                    <a:pt x="3520" y="52"/>
                  </a:lnTo>
                  <a:lnTo>
                    <a:pt x="3498" y="52"/>
                  </a:lnTo>
                  <a:lnTo>
                    <a:pt x="3498" y="52"/>
                  </a:lnTo>
                  <a:lnTo>
                    <a:pt x="3472" y="54"/>
                  </a:lnTo>
                  <a:lnTo>
                    <a:pt x="3474" y="54"/>
                  </a:lnTo>
                  <a:lnTo>
                    <a:pt x="3474" y="54"/>
                  </a:lnTo>
                  <a:lnTo>
                    <a:pt x="3492" y="56"/>
                  </a:lnTo>
                  <a:lnTo>
                    <a:pt x="3492" y="56"/>
                  </a:lnTo>
                  <a:lnTo>
                    <a:pt x="3490" y="58"/>
                  </a:lnTo>
                  <a:lnTo>
                    <a:pt x="3388" y="58"/>
                  </a:lnTo>
                  <a:lnTo>
                    <a:pt x="3388" y="58"/>
                  </a:lnTo>
                  <a:lnTo>
                    <a:pt x="3386" y="56"/>
                  </a:lnTo>
                  <a:lnTo>
                    <a:pt x="3376" y="54"/>
                  </a:lnTo>
                  <a:lnTo>
                    <a:pt x="3376" y="54"/>
                  </a:lnTo>
                  <a:lnTo>
                    <a:pt x="3355" y="58"/>
                  </a:lnTo>
                  <a:lnTo>
                    <a:pt x="3347" y="58"/>
                  </a:lnTo>
                  <a:lnTo>
                    <a:pt x="3347" y="58"/>
                  </a:lnTo>
                  <a:lnTo>
                    <a:pt x="3327" y="56"/>
                  </a:lnTo>
                  <a:lnTo>
                    <a:pt x="3327" y="56"/>
                  </a:lnTo>
                  <a:lnTo>
                    <a:pt x="3327" y="56"/>
                  </a:lnTo>
                  <a:lnTo>
                    <a:pt x="3327" y="56"/>
                  </a:lnTo>
                  <a:lnTo>
                    <a:pt x="3309" y="56"/>
                  </a:lnTo>
                  <a:lnTo>
                    <a:pt x="3313" y="58"/>
                  </a:lnTo>
                  <a:lnTo>
                    <a:pt x="3149" y="58"/>
                  </a:lnTo>
                  <a:lnTo>
                    <a:pt x="3149" y="58"/>
                  </a:lnTo>
                  <a:lnTo>
                    <a:pt x="3153" y="58"/>
                  </a:lnTo>
                  <a:lnTo>
                    <a:pt x="3153" y="56"/>
                  </a:lnTo>
                  <a:lnTo>
                    <a:pt x="3139" y="52"/>
                  </a:lnTo>
                  <a:lnTo>
                    <a:pt x="3081" y="54"/>
                  </a:lnTo>
                  <a:lnTo>
                    <a:pt x="3107" y="58"/>
                  </a:lnTo>
                  <a:lnTo>
                    <a:pt x="3061" y="58"/>
                  </a:lnTo>
                  <a:lnTo>
                    <a:pt x="3061" y="58"/>
                  </a:lnTo>
                  <a:lnTo>
                    <a:pt x="3045" y="56"/>
                  </a:lnTo>
                  <a:lnTo>
                    <a:pt x="3045" y="56"/>
                  </a:lnTo>
                  <a:lnTo>
                    <a:pt x="3051" y="56"/>
                  </a:lnTo>
                  <a:lnTo>
                    <a:pt x="3089" y="58"/>
                  </a:lnTo>
                  <a:lnTo>
                    <a:pt x="3057" y="54"/>
                  </a:lnTo>
                  <a:lnTo>
                    <a:pt x="3057" y="54"/>
                  </a:lnTo>
                  <a:lnTo>
                    <a:pt x="3057" y="52"/>
                  </a:lnTo>
                  <a:lnTo>
                    <a:pt x="3055" y="52"/>
                  </a:lnTo>
                  <a:lnTo>
                    <a:pt x="3059" y="52"/>
                  </a:lnTo>
                  <a:lnTo>
                    <a:pt x="3053" y="50"/>
                  </a:lnTo>
                  <a:lnTo>
                    <a:pt x="3053" y="50"/>
                  </a:lnTo>
                  <a:lnTo>
                    <a:pt x="3043" y="48"/>
                  </a:lnTo>
                  <a:lnTo>
                    <a:pt x="3037" y="50"/>
                  </a:lnTo>
                  <a:lnTo>
                    <a:pt x="2989" y="44"/>
                  </a:lnTo>
                  <a:lnTo>
                    <a:pt x="2975" y="50"/>
                  </a:lnTo>
                  <a:lnTo>
                    <a:pt x="2957" y="48"/>
                  </a:lnTo>
                  <a:lnTo>
                    <a:pt x="2955" y="48"/>
                  </a:lnTo>
                  <a:lnTo>
                    <a:pt x="2969" y="48"/>
                  </a:lnTo>
                  <a:lnTo>
                    <a:pt x="2905" y="42"/>
                  </a:lnTo>
                  <a:lnTo>
                    <a:pt x="2903" y="42"/>
                  </a:lnTo>
                  <a:lnTo>
                    <a:pt x="2903" y="42"/>
                  </a:lnTo>
                  <a:lnTo>
                    <a:pt x="2891" y="38"/>
                  </a:lnTo>
                  <a:lnTo>
                    <a:pt x="2891" y="38"/>
                  </a:lnTo>
                  <a:lnTo>
                    <a:pt x="2889" y="38"/>
                  </a:lnTo>
                  <a:lnTo>
                    <a:pt x="2889" y="38"/>
                  </a:lnTo>
                  <a:lnTo>
                    <a:pt x="2883" y="40"/>
                  </a:lnTo>
                  <a:lnTo>
                    <a:pt x="2883" y="42"/>
                  </a:lnTo>
                  <a:lnTo>
                    <a:pt x="2885" y="42"/>
                  </a:lnTo>
                  <a:lnTo>
                    <a:pt x="2877" y="50"/>
                  </a:lnTo>
                  <a:lnTo>
                    <a:pt x="2885" y="50"/>
                  </a:lnTo>
                  <a:lnTo>
                    <a:pt x="2885" y="50"/>
                  </a:lnTo>
                  <a:lnTo>
                    <a:pt x="2885" y="58"/>
                  </a:lnTo>
                  <a:lnTo>
                    <a:pt x="2885" y="58"/>
                  </a:lnTo>
                  <a:lnTo>
                    <a:pt x="2883" y="58"/>
                  </a:lnTo>
                  <a:lnTo>
                    <a:pt x="2883" y="54"/>
                  </a:lnTo>
                  <a:lnTo>
                    <a:pt x="2873" y="54"/>
                  </a:lnTo>
                  <a:lnTo>
                    <a:pt x="2869" y="58"/>
                  </a:lnTo>
                  <a:lnTo>
                    <a:pt x="2873" y="58"/>
                  </a:lnTo>
                  <a:lnTo>
                    <a:pt x="2867" y="58"/>
                  </a:lnTo>
                  <a:lnTo>
                    <a:pt x="2869" y="58"/>
                  </a:lnTo>
                  <a:lnTo>
                    <a:pt x="2859" y="56"/>
                  </a:lnTo>
                  <a:lnTo>
                    <a:pt x="2859" y="58"/>
                  </a:lnTo>
                  <a:lnTo>
                    <a:pt x="2853" y="58"/>
                  </a:lnTo>
                  <a:lnTo>
                    <a:pt x="2853" y="58"/>
                  </a:lnTo>
                  <a:lnTo>
                    <a:pt x="2853" y="58"/>
                  </a:lnTo>
                  <a:lnTo>
                    <a:pt x="2853" y="58"/>
                  </a:lnTo>
                  <a:lnTo>
                    <a:pt x="2851" y="58"/>
                  </a:lnTo>
                  <a:lnTo>
                    <a:pt x="2837" y="58"/>
                  </a:lnTo>
                  <a:lnTo>
                    <a:pt x="2837" y="58"/>
                  </a:lnTo>
                  <a:lnTo>
                    <a:pt x="2849" y="52"/>
                  </a:lnTo>
                  <a:lnTo>
                    <a:pt x="2861" y="48"/>
                  </a:lnTo>
                  <a:lnTo>
                    <a:pt x="2863" y="44"/>
                  </a:lnTo>
                  <a:lnTo>
                    <a:pt x="2863" y="44"/>
                  </a:lnTo>
                  <a:lnTo>
                    <a:pt x="2855" y="46"/>
                  </a:lnTo>
                  <a:lnTo>
                    <a:pt x="2847" y="48"/>
                  </a:lnTo>
                  <a:lnTo>
                    <a:pt x="2835" y="58"/>
                  </a:lnTo>
                  <a:lnTo>
                    <a:pt x="2829" y="58"/>
                  </a:lnTo>
                  <a:lnTo>
                    <a:pt x="2829" y="58"/>
                  </a:lnTo>
                  <a:lnTo>
                    <a:pt x="2829" y="58"/>
                  </a:lnTo>
                  <a:lnTo>
                    <a:pt x="2825" y="58"/>
                  </a:lnTo>
                  <a:lnTo>
                    <a:pt x="2825" y="58"/>
                  </a:lnTo>
                  <a:lnTo>
                    <a:pt x="2823" y="58"/>
                  </a:lnTo>
                  <a:lnTo>
                    <a:pt x="2823" y="58"/>
                  </a:lnTo>
                  <a:lnTo>
                    <a:pt x="2767" y="48"/>
                  </a:lnTo>
                  <a:lnTo>
                    <a:pt x="2767" y="48"/>
                  </a:lnTo>
                  <a:lnTo>
                    <a:pt x="2761" y="50"/>
                  </a:lnTo>
                  <a:lnTo>
                    <a:pt x="2751" y="50"/>
                  </a:lnTo>
                  <a:lnTo>
                    <a:pt x="2723" y="50"/>
                  </a:lnTo>
                  <a:lnTo>
                    <a:pt x="2703" y="46"/>
                  </a:lnTo>
                  <a:lnTo>
                    <a:pt x="2703" y="46"/>
                  </a:lnTo>
                  <a:lnTo>
                    <a:pt x="2699" y="48"/>
                  </a:lnTo>
                  <a:lnTo>
                    <a:pt x="2693" y="50"/>
                  </a:lnTo>
                  <a:lnTo>
                    <a:pt x="2675" y="50"/>
                  </a:lnTo>
                  <a:lnTo>
                    <a:pt x="2653" y="50"/>
                  </a:lnTo>
                  <a:lnTo>
                    <a:pt x="2633" y="50"/>
                  </a:lnTo>
                  <a:lnTo>
                    <a:pt x="2633" y="50"/>
                  </a:lnTo>
                  <a:lnTo>
                    <a:pt x="2689" y="58"/>
                  </a:lnTo>
                  <a:lnTo>
                    <a:pt x="2535" y="58"/>
                  </a:lnTo>
                  <a:lnTo>
                    <a:pt x="2535" y="58"/>
                  </a:lnTo>
                  <a:lnTo>
                    <a:pt x="2505" y="54"/>
                  </a:lnTo>
                  <a:lnTo>
                    <a:pt x="2485" y="50"/>
                  </a:lnTo>
                  <a:lnTo>
                    <a:pt x="2485" y="50"/>
                  </a:lnTo>
                  <a:lnTo>
                    <a:pt x="2469" y="52"/>
                  </a:lnTo>
                  <a:lnTo>
                    <a:pt x="2447" y="52"/>
                  </a:lnTo>
                  <a:lnTo>
                    <a:pt x="2447" y="52"/>
                  </a:lnTo>
                  <a:lnTo>
                    <a:pt x="2443" y="50"/>
                  </a:lnTo>
                  <a:lnTo>
                    <a:pt x="2443" y="50"/>
                  </a:lnTo>
                  <a:lnTo>
                    <a:pt x="2439" y="50"/>
                  </a:lnTo>
                  <a:lnTo>
                    <a:pt x="2439" y="50"/>
                  </a:lnTo>
                  <a:lnTo>
                    <a:pt x="2429" y="48"/>
                  </a:lnTo>
                  <a:lnTo>
                    <a:pt x="2423" y="46"/>
                  </a:lnTo>
                  <a:lnTo>
                    <a:pt x="2423" y="46"/>
                  </a:lnTo>
                  <a:lnTo>
                    <a:pt x="2398" y="46"/>
                  </a:lnTo>
                  <a:lnTo>
                    <a:pt x="2390" y="46"/>
                  </a:lnTo>
                  <a:lnTo>
                    <a:pt x="2390" y="46"/>
                  </a:lnTo>
                  <a:lnTo>
                    <a:pt x="2388" y="46"/>
                  </a:lnTo>
                  <a:lnTo>
                    <a:pt x="2388" y="46"/>
                  </a:lnTo>
                  <a:lnTo>
                    <a:pt x="2356" y="46"/>
                  </a:lnTo>
                  <a:lnTo>
                    <a:pt x="2356" y="46"/>
                  </a:lnTo>
                  <a:lnTo>
                    <a:pt x="2356" y="48"/>
                  </a:lnTo>
                  <a:lnTo>
                    <a:pt x="2360" y="48"/>
                  </a:lnTo>
                  <a:lnTo>
                    <a:pt x="2370" y="52"/>
                  </a:lnTo>
                  <a:lnTo>
                    <a:pt x="2370" y="52"/>
                  </a:lnTo>
                  <a:lnTo>
                    <a:pt x="2370" y="54"/>
                  </a:lnTo>
                  <a:lnTo>
                    <a:pt x="2360" y="54"/>
                  </a:lnTo>
                  <a:lnTo>
                    <a:pt x="2360" y="54"/>
                  </a:lnTo>
                  <a:lnTo>
                    <a:pt x="2386" y="56"/>
                  </a:lnTo>
                  <a:lnTo>
                    <a:pt x="2407" y="58"/>
                  </a:lnTo>
                  <a:lnTo>
                    <a:pt x="2210" y="58"/>
                  </a:lnTo>
                  <a:lnTo>
                    <a:pt x="2220" y="58"/>
                  </a:lnTo>
                  <a:lnTo>
                    <a:pt x="2220" y="58"/>
                  </a:lnTo>
                  <a:lnTo>
                    <a:pt x="2204" y="58"/>
                  </a:lnTo>
                  <a:lnTo>
                    <a:pt x="2204" y="58"/>
                  </a:lnTo>
                  <a:lnTo>
                    <a:pt x="2188" y="54"/>
                  </a:lnTo>
                  <a:lnTo>
                    <a:pt x="2184" y="54"/>
                  </a:lnTo>
                  <a:lnTo>
                    <a:pt x="2184" y="52"/>
                  </a:lnTo>
                  <a:lnTo>
                    <a:pt x="2178" y="56"/>
                  </a:lnTo>
                  <a:lnTo>
                    <a:pt x="2178" y="56"/>
                  </a:lnTo>
                  <a:lnTo>
                    <a:pt x="2168" y="54"/>
                  </a:lnTo>
                  <a:lnTo>
                    <a:pt x="2152" y="52"/>
                  </a:lnTo>
                  <a:lnTo>
                    <a:pt x="2116" y="48"/>
                  </a:lnTo>
                  <a:lnTo>
                    <a:pt x="2116" y="48"/>
                  </a:lnTo>
                  <a:lnTo>
                    <a:pt x="2114" y="48"/>
                  </a:lnTo>
                  <a:lnTo>
                    <a:pt x="2116" y="46"/>
                  </a:lnTo>
                  <a:lnTo>
                    <a:pt x="2112" y="48"/>
                  </a:lnTo>
                  <a:lnTo>
                    <a:pt x="2112" y="48"/>
                  </a:lnTo>
                  <a:lnTo>
                    <a:pt x="2080" y="44"/>
                  </a:lnTo>
                  <a:lnTo>
                    <a:pt x="2074" y="42"/>
                  </a:lnTo>
                  <a:lnTo>
                    <a:pt x="2072" y="42"/>
                  </a:lnTo>
                  <a:lnTo>
                    <a:pt x="2074" y="40"/>
                  </a:lnTo>
                  <a:lnTo>
                    <a:pt x="2074" y="40"/>
                  </a:lnTo>
                  <a:lnTo>
                    <a:pt x="2066" y="42"/>
                  </a:lnTo>
                  <a:lnTo>
                    <a:pt x="2064" y="42"/>
                  </a:lnTo>
                  <a:lnTo>
                    <a:pt x="2072" y="44"/>
                  </a:lnTo>
                  <a:lnTo>
                    <a:pt x="2072" y="44"/>
                  </a:lnTo>
                  <a:lnTo>
                    <a:pt x="2014" y="40"/>
                  </a:lnTo>
                  <a:lnTo>
                    <a:pt x="1996" y="36"/>
                  </a:lnTo>
                  <a:lnTo>
                    <a:pt x="1994" y="36"/>
                  </a:lnTo>
                  <a:lnTo>
                    <a:pt x="1996" y="34"/>
                  </a:lnTo>
                  <a:lnTo>
                    <a:pt x="1996" y="34"/>
                  </a:lnTo>
                  <a:lnTo>
                    <a:pt x="1986" y="34"/>
                  </a:lnTo>
                  <a:lnTo>
                    <a:pt x="1984" y="36"/>
                  </a:lnTo>
                  <a:lnTo>
                    <a:pt x="1986" y="36"/>
                  </a:lnTo>
                  <a:lnTo>
                    <a:pt x="2002" y="40"/>
                  </a:lnTo>
                  <a:lnTo>
                    <a:pt x="2066" y="46"/>
                  </a:lnTo>
                  <a:lnTo>
                    <a:pt x="2066" y="46"/>
                  </a:lnTo>
                  <a:lnTo>
                    <a:pt x="2058" y="46"/>
                  </a:lnTo>
                  <a:lnTo>
                    <a:pt x="2046" y="48"/>
                  </a:lnTo>
                  <a:lnTo>
                    <a:pt x="2046" y="48"/>
                  </a:lnTo>
                  <a:lnTo>
                    <a:pt x="2082" y="50"/>
                  </a:lnTo>
                  <a:lnTo>
                    <a:pt x="2096" y="52"/>
                  </a:lnTo>
                  <a:lnTo>
                    <a:pt x="2108" y="50"/>
                  </a:lnTo>
                  <a:lnTo>
                    <a:pt x="2108" y="50"/>
                  </a:lnTo>
                  <a:lnTo>
                    <a:pt x="2130" y="52"/>
                  </a:lnTo>
                  <a:lnTo>
                    <a:pt x="2130" y="52"/>
                  </a:lnTo>
                  <a:lnTo>
                    <a:pt x="2122" y="52"/>
                  </a:lnTo>
                  <a:lnTo>
                    <a:pt x="2122" y="52"/>
                  </a:lnTo>
                  <a:lnTo>
                    <a:pt x="2152" y="56"/>
                  </a:lnTo>
                  <a:lnTo>
                    <a:pt x="2152" y="56"/>
                  </a:lnTo>
                  <a:lnTo>
                    <a:pt x="2168" y="58"/>
                  </a:lnTo>
                  <a:lnTo>
                    <a:pt x="2124" y="58"/>
                  </a:lnTo>
                  <a:lnTo>
                    <a:pt x="2124" y="58"/>
                  </a:lnTo>
                  <a:lnTo>
                    <a:pt x="2122" y="58"/>
                  </a:lnTo>
                  <a:lnTo>
                    <a:pt x="2122" y="58"/>
                  </a:lnTo>
                  <a:lnTo>
                    <a:pt x="2122" y="58"/>
                  </a:lnTo>
                  <a:lnTo>
                    <a:pt x="2090" y="54"/>
                  </a:lnTo>
                  <a:lnTo>
                    <a:pt x="2066" y="54"/>
                  </a:lnTo>
                  <a:lnTo>
                    <a:pt x="2042" y="56"/>
                  </a:lnTo>
                  <a:lnTo>
                    <a:pt x="2008" y="56"/>
                  </a:lnTo>
                  <a:lnTo>
                    <a:pt x="2008" y="56"/>
                  </a:lnTo>
                  <a:lnTo>
                    <a:pt x="2012" y="52"/>
                  </a:lnTo>
                  <a:lnTo>
                    <a:pt x="2014" y="52"/>
                  </a:lnTo>
                  <a:lnTo>
                    <a:pt x="2012" y="52"/>
                  </a:lnTo>
                  <a:lnTo>
                    <a:pt x="2012" y="52"/>
                  </a:lnTo>
                  <a:lnTo>
                    <a:pt x="2012" y="50"/>
                  </a:lnTo>
                  <a:lnTo>
                    <a:pt x="2012" y="50"/>
                  </a:lnTo>
                  <a:lnTo>
                    <a:pt x="2048" y="52"/>
                  </a:lnTo>
                  <a:lnTo>
                    <a:pt x="2048" y="52"/>
                  </a:lnTo>
                  <a:lnTo>
                    <a:pt x="2020" y="50"/>
                  </a:lnTo>
                  <a:lnTo>
                    <a:pt x="2000" y="48"/>
                  </a:lnTo>
                  <a:lnTo>
                    <a:pt x="2000" y="48"/>
                  </a:lnTo>
                  <a:lnTo>
                    <a:pt x="1980" y="46"/>
                  </a:lnTo>
                  <a:lnTo>
                    <a:pt x="1974" y="44"/>
                  </a:lnTo>
                  <a:lnTo>
                    <a:pt x="1974" y="44"/>
                  </a:lnTo>
                  <a:lnTo>
                    <a:pt x="1976" y="42"/>
                  </a:lnTo>
                  <a:lnTo>
                    <a:pt x="1976" y="42"/>
                  </a:lnTo>
                  <a:lnTo>
                    <a:pt x="1954" y="44"/>
                  </a:lnTo>
                  <a:lnTo>
                    <a:pt x="1950" y="44"/>
                  </a:lnTo>
                  <a:lnTo>
                    <a:pt x="1954" y="44"/>
                  </a:lnTo>
                  <a:lnTo>
                    <a:pt x="1982" y="50"/>
                  </a:lnTo>
                  <a:lnTo>
                    <a:pt x="1982" y="50"/>
                  </a:lnTo>
                  <a:lnTo>
                    <a:pt x="1958" y="52"/>
                  </a:lnTo>
                  <a:lnTo>
                    <a:pt x="1924" y="50"/>
                  </a:lnTo>
                  <a:lnTo>
                    <a:pt x="1924" y="50"/>
                  </a:lnTo>
                  <a:lnTo>
                    <a:pt x="1906" y="48"/>
                  </a:lnTo>
                  <a:lnTo>
                    <a:pt x="1906" y="48"/>
                  </a:lnTo>
                  <a:lnTo>
                    <a:pt x="1924" y="46"/>
                  </a:lnTo>
                  <a:lnTo>
                    <a:pt x="1924" y="46"/>
                  </a:lnTo>
                  <a:lnTo>
                    <a:pt x="1942" y="48"/>
                  </a:lnTo>
                  <a:lnTo>
                    <a:pt x="1942" y="48"/>
                  </a:lnTo>
                  <a:lnTo>
                    <a:pt x="1942" y="46"/>
                  </a:lnTo>
                  <a:lnTo>
                    <a:pt x="1938" y="44"/>
                  </a:lnTo>
                  <a:lnTo>
                    <a:pt x="1926" y="42"/>
                  </a:lnTo>
                  <a:lnTo>
                    <a:pt x="1892" y="40"/>
                  </a:lnTo>
                  <a:lnTo>
                    <a:pt x="1892" y="40"/>
                  </a:lnTo>
                  <a:lnTo>
                    <a:pt x="1886" y="38"/>
                  </a:lnTo>
                  <a:lnTo>
                    <a:pt x="1886" y="36"/>
                  </a:lnTo>
                  <a:lnTo>
                    <a:pt x="1888" y="36"/>
                  </a:lnTo>
                  <a:lnTo>
                    <a:pt x="1888" y="36"/>
                  </a:lnTo>
                  <a:lnTo>
                    <a:pt x="1864" y="36"/>
                  </a:lnTo>
                  <a:lnTo>
                    <a:pt x="1860" y="38"/>
                  </a:lnTo>
                  <a:lnTo>
                    <a:pt x="1862" y="38"/>
                  </a:lnTo>
                  <a:lnTo>
                    <a:pt x="1862" y="38"/>
                  </a:lnTo>
                  <a:lnTo>
                    <a:pt x="1842" y="38"/>
                  </a:lnTo>
                  <a:lnTo>
                    <a:pt x="1842" y="38"/>
                  </a:lnTo>
                  <a:lnTo>
                    <a:pt x="1830" y="36"/>
                  </a:lnTo>
                  <a:lnTo>
                    <a:pt x="1830" y="36"/>
                  </a:lnTo>
                  <a:lnTo>
                    <a:pt x="1822" y="34"/>
                  </a:lnTo>
                  <a:lnTo>
                    <a:pt x="1828" y="34"/>
                  </a:lnTo>
                  <a:lnTo>
                    <a:pt x="1800" y="30"/>
                  </a:lnTo>
                  <a:lnTo>
                    <a:pt x="1800" y="30"/>
                  </a:lnTo>
                  <a:lnTo>
                    <a:pt x="1794" y="32"/>
                  </a:lnTo>
                  <a:lnTo>
                    <a:pt x="1796" y="34"/>
                  </a:lnTo>
                  <a:lnTo>
                    <a:pt x="1814" y="36"/>
                  </a:lnTo>
                  <a:lnTo>
                    <a:pt x="1814" y="36"/>
                  </a:lnTo>
                  <a:lnTo>
                    <a:pt x="1758" y="36"/>
                  </a:lnTo>
                  <a:lnTo>
                    <a:pt x="1758" y="36"/>
                  </a:lnTo>
                  <a:lnTo>
                    <a:pt x="1744" y="36"/>
                  </a:lnTo>
                  <a:lnTo>
                    <a:pt x="1742" y="36"/>
                  </a:lnTo>
                  <a:lnTo>
                    <a:pt x="1742" y="36"/>
                  </a:lnTo>
                  <a:lnTo>
                    <a:pt x="1742" y="36"/>
                  </a:lnTo>
                  <a:lnTo>
                    <a:pt x="1728" y="36"/>
                  </a:lnTo>
                  <a:lnTo>
                    <a:pt x="1718" y="34"/>
                  </a:lnTo>
                  <a:lnTo>
                    <a:pt x="1726" y="32"/>
                  </a:lnTo>
                  <a:lnTo>
                    <a:pt x="1696" y="28"/>
                  </a:lnTo>
                  <a:lnTo>
                    <a:pt x="1696" y="28"/>
                  </a:lnTo>
                  <a:lnTo>
                    <a:pt x="1690" y="30"/>
                  </a:lnTo>
                  <a:lnTo>
                    <a:pt x="1690" y="32"/>
                  </a:lnTo>
                  <a:lnTo>
                    <a:pt x="1700" y="34"/>
                  </a:lnTo>
                  <a:lnTo>
                    <a:pt x="1742" y="36"/>
                  </a:lnTo>
                  <a:lnTo>
                    <a:pt x="1742" y="36"/>
                  </a:lnTo>
                  <a:lnTo>
                    <a:pt x="1736" y="38"/>
                  </a:lnTo>
                  <a:lnTo>
                    <a:pt x="1716" y="40"/>
                  </a:lnTo>
                  <a:lnTo>
                    <a:pt x="1716" y="40"/>
                  </a:lnTo>
                  <a:lnTo>
                    <a:pt x="1726" y="40"/>
                  </a:lnTo>
                  <a:lnTo>
                    <a:pt x="1738" y="40"/>
                  </a:lnTo>
                  <a:lnTo>
                    <a:pt x="1764" y="38"/>
                  </a:lnTo>
                  <a:lnTo>
                    <a:pt x="1764" y="38"/>
                  </a:lnTo>
                  <a:lnTo>
                    <a:pt x="1800" y="40"/>
                  </a:lnTo>
                  <a:lnTo>
                    <a:pt x="1800" y="40"/>
                  </a:lnTo>
                  <a:lnTo>
                    <a:pt x="1746" y="44"/>
                  </a:lnTo>
                  <a:lnTo>
                    <a:pt x="1708" y="38"/>
                  </a:lnTo>
                  <a:lnTo>
                    <a:pt x="1708" y="38"/>
                  </a:lnTo>
                  <a:lnTo>
                    <a:pt x="1656" y="42"/>
                  </a:lnTo>
                  <a:lnTo>
                    <a:pt x="1632" y="44"/>
                  </a:lnTo>
                  <a:lnTo>
                    <a:pt x="1628" y="46"/>
                  </a:lnTo>
                  <a:lnTo>
                    <a:pt x="1626" y="46"/>
                  </a:lnTo>
                  <a:lnTo>
                    <a:pt x="1628" y="48"/>
                  </a:lnTo>
                  <a:lnTo>
                    <a:pt x="1628" y="48"/>
                  </a:lnTo>
                  <a:lnTo>
                    <a:pt x="1626" y="48"/>
                  </a:lnTo>
                  <a:lnTo>
                    <a:pt x="1626" y="48"/>
                  </a:lnTo>
                  <a:lnTo>
                    <a:pt x="1636" y="50"/>
                  </a:lnTo>
                  <a:lnTo>
                    <a:pt x="1636" y="50"/>
                  </a:lnTo>
                  <a:lnTo>
                    <a:pt x="1636" y="50"/>
                  </a:lnTo>
                  <a:lnTo>
                    <a:pt x="1614" y="50"/>
                  </a:lnTo>
                  <a:lnTo>
                    <a:pt x="1614" y="50"/>
                  </a:lnTo>
                  <a:lnTo>
                    <a:pt x="1664" y="52"/>
                  </a:lnTo>
                  <a:lnTo>
                    <a:pt x="1664" y="52"/>
                  </a:lnTo>
                  <a:lnTo>
                    <a:pt x="1664" y="52"/>
                  </a:lnTo>
                  <a:lnTo>
                    <a:pt x="1658" y="54"/>
                  </a:lnTo>
                  <a:lnTo>
                    <a:pt x="1674" y="52"/>
                  </a:lnTo>
                  <a:lnTo>
                    <a:pt x="1694" y="52"/>
                  </a:lnTo>
                  <a:lnTo>
                    <a:pt x="1694" y="52"/>
                  </a:lnTo>
                  <a:lnTo>
                    <a:pt x="1694" y="54"/>
                  </a:lnTo>
                  <a:lnTo>
                    <a:pt x="1690" y="56"/>
                  </a:lnTo>
                  <a:lnTo>
                    <a:pt x="1674" y="58"/>
                  </a:lnTo>
                  <a:lnTo>
                    <a:pt x="1650" y="58"/>
                  </a:lnTo>
                  <a:lnTo>
                    <a:pt x="1630" y="56"/>
                  </a:lnTo>
                  <a:lnTo>
                    <a:pt x="1630" y="56"/>
                  </a:lnTo>
                  <a:lnTo>
                    <a:pt x="1618" y="58"/>
                  </a:lnTo>
                  <a:lnTo>
                    <a:pt x="1618" y="58"/>
                  </a:lnTo>
                  <a:lnTo>
                    <a:pt x="1618" y="58"/>
                  </a:lnTo>
                  <a:lnTo>
                    <a:pt x="1490" y="58"/>
                  </a:lnTo>
                  <a:lnTo>
                    <a:pt x="1490" y="58"/>
                  </a:lnTo>
                  <a:lnTo>
                    <a:pt x="1498" y="58"/>
                  </a:lnTo>
                  <a:lnTo>
                    <a:pt x="1498" y="56"/>
                  </a:lnTo>
                  <a:lnTo>
                    <a:pt x="1496" y="56"/>
                  </a:lnTo>
                  <a:lnTo>
                    <a:pt x="1496" y="56"/>
                  </a:lnTo>
                  <a:lnTo>
                    <a:pt x="1482" y="58"/>
                  </a:lnTo>
                  <a:lnTo>
                    <a:pt x="1462" y="58"/>
                  </a:lnTo>
                  <a:lnTo>
                    <a:pt x="1448" y="58"/>
                  </a:lnTo>
                  <a:lnTo>
                    <a:pt x="1442" y="58"/>
                  </a:lnTo>
                  <a:lnTo>
                    <a:pt x="1442" y="58"/>
                  </a:lnTo>
                  <a:lnTo>
                    <a:pt x="1367" y="58"/>
                  </a:lnTo>
                  <a:lnTo>
                    <a:pt x="1367" y="58"/>
                  </a:lnTo>
                  <a:lnTo>
                    <a:pt x="1365" y="58"/>
                  </a:lnTo>
                  <a:lnTo>
                    <a:pt x="1365" y="58"/>
                  </a:lnTo>
                  <a:lnTo>
                    <a:pt x="1353" y="58"/>
                  </a:lnTo>
                  <a:lnTo>
                    <a:pt x="1281" y="58"/>
                  </a:lnTo>
                  <a:lnTo>
                    <a:pt x="1263" y="58"/>
                  </a:lnTo>
                  <a:lnTo>
                    <a:pt x="1263" y="58"/>
                  </a:lnTo>
                  <a:lnTo>
                    <a:pt x="1265" y="58"/>
                  </a:lnTo>
                  <a:lnTo>
                    <a:pt x="1211" y="58"/>
                  </a:lnTo>
                  <a:lnTo>
                    <a:pt x="1211" y="58"/>
                  </a:lnTo>
                  <a:lnTo>
                    <a:pt x="1207" y="58"/>
                  </a:lnTo>
                  <a:lnTo>
                    <a:pt x="1185" y="56"/>
                  </a:lnTo>
                  <a:lnTo>
                    <a:pt x="1185" y="56"/>
                  </a:lnTo>
                  <a:lnTo>
                    <a:pt x="1155" y="52"/>
                  </a:lnTo>
                  <a:lnTo>
                    <a:pt x="1127" y="48"/>
                  </a:lnTo>
                  <a:lnTo>
                    <a:pt x="1127" y="48"/>
                  </a:lnTo>
                  <a:lnTo>
                    <a:pt x="1131" y="48"/>
                  </a:lnTo>
                  <a:lnTo>
                    <a:pt x="1111" y="44"/>
                  </a:lnTo>
                  <a:lnTo>
                    <a:pt x="1111" y="44"/>
                  </a:lnTo>
                  <a:lnTo>
                    <a:pt x="1113" y="46"/>
                  </a:lnTo>
                  <a:lnTo>
                    <a:pt x="1113" y="46"/>
                  </a:lnTo>
                  <a:lnTo>
                    <a:pt x="1065" y="40"/>
                  </a:lnTo>
                  <a:lnTo>
                    <a:pt x="1021" y="36"/>
                  </a:lnTo>
                  <a:lnTo>
                    <a:pt x="973" y="32"/>
                  </a:lnTo>
                  <a:lnTo>
                    <a:pt x="947" y="30"/>
                  </a:lnTo>
                  <a:lnTo>
                    <a:pt x="921" y="32"/>
                  </a:lnTo>
                  <a:lnTo>
                    <a:pt x="921" y="32"/>
                  </a:lnTo>
                  <a:lnTo>
                    <a:pt x="827" y="34"/>
                  </a:lnTo>
                  <a:lnTo>
                    <a:pt x="827" y="34"/>
                  </a:lnTo>
                  <a:lnTo>
                    <a:pt x="785" y="32"/>
                  </a:lnTo>
                  <a:lnTo>
                    <a:pt x="737" y="32"/>
                  </a:lnTo>
                  <a:lnTo>
                    <a:pt x="737" y="32"/>
                  </a:lnTo>
                  <a:lnTo>
                    <a:pt x="661" y="32"/>
                  </a:lnTo>
                  <a:lnTo>
                    <a:pt x="581" y="28"/>
                  </a:lnTo>
                  <a:lnTo>
                    <a:pt x="505" y="26"/>
                  </a:lnTo>
                  <a:lnTo>
                    <a:pt x="442" y="24"/>
                  </a:lnTo>
                  <a:lnTo>
                    <a:pt x="446" y="24"/>
                  </a:lnTo>
                  <a:lnTo>
                    <a:pt x="446" y="24"/>
                  </a:lnTo>
                  <a:lnTo>
                    <a:pt x="380" y="26"/>
                  </a:lnTo>
                  <a:lnTo>
                    <a:pt x="378" y="26"/>
                  </a:lnTo>
                  <a:lnTo>
                    <a:pt x="378" y="26"/>
                  </a:lnTo>
                  <a:lnTo>
                    <a:pt x="306" y="24"/>
                  </a:lnTo>
                  <a:lnTo>
                    <a:pt x="244" y="24"/>
                  </a:lnTo>
                  <a:lnTo>
                    <a:pt x="244" y="24"/>
                  </a:lnTo>
                  <a:lnTo>
                    <a:pt x="240" y="28"/>
                  </a:lnTo>
                  <a:lnTo>
                    <a:pt x="240" y="28"/>
                  </a:lnTo>
                  <a:lnTo>
                    <a:pt x="200" y="30"/>
                  </a:lnTo>
                  <a:lnTo>
                    <a:pt x="158" y="32"/>
                  </a:lnTo>
                  <a:lnTo>
                    <a:pt x="146" y="26"/>
                  </a:lnTo>
                  <a:lnTo>
                    <a:pt x="146" y="26"/>
                  </a:lnTo>
                  <a:lnTo>
                    <a:pt x="68" y="24"/>
                  </a:lnTo>
                  <a:lnTo>
                    <a:pt x="0" y="24"/>
                  </a:lnTo>
                  <a:lnTo>
                    <a:pt x="0" y="24"/>
                  </a:lnTo>
                  <a:lnTo>
                    <a:pt x="0" y="58"/>
                  </a:lnTo>
                  <a:lnTo>
                    <a:pt x="0" y="58"/>
                  </a:lnTo>
                  <a:lnTo>
                    <a:pt x="0" y="1642"/>
                  </a:lnTo>
                  <a:lnTo>
                    <a:pt x="5754" y="1642"/>
                  </a:lnTo>
                  <a:lnTo>
                    <a:pt x="5754" y="58"/>
                  </a:lnTo>
                  <a:lnTo>
                    <a:pt x="5450" y="58"/>
                  </a:lnTo>
                  <a:lnTo>
                    <a:pt x="5450" y="58"/>
                  </a:lnTo>
                  <a:lnTo>
                    <a:pt x="5512" y="50"/>
                  </a:lnTo>
                  <a:lnTo>
                    <a:pt x="5540" y="46"/>
                  </a:lnTo>
                  <a:lnTo>
                    <a:pt x="5562" y="40"/>
                  </a:lnTo>
                  <a:lnTo>
                    <a:pt x="5562" y="40"/>
                  </a:lnTo>
                  <a:close/>
                  <a:moveTo>
                    <a:pt x="4182" y="18"/>
                  </a:moveTo>
                  <a:lnTo>
                    <a:pt x="4182" y="18"/>
                  </a:lnTo>
                  <a:lnTo>
                    <a:pt x="4178" y="18"/>
                  </a:lnTo>
                  <a:lnTo>
                    <a:pt x="4182" y="18"/>
                  </a:lnTo>
                  <a:close/>
                  <a:moveTo>
                    <a:pt x="2891" y="50"/>
                  </a:moveTo>
                  <a:lnTo>
                    <a:pt x="2905" y="50"/>
                  </a:lnTo>
                  <a:lnTo>
                    <a:pt x="2917" y="52"/>
                  </a:lnTo>
                  <a:lnTo>
                    <a:pt x="2917" y="52"/>
                  </a:lnTo>
                  <a:lnTo>
                    <a:pt x="2917" y="54"/>
                  </a:lnTo>
                  <a:lnTo>
                    <a:pt x="2919" y="56"/>
                  </a:lnTo>
                  <a:lnTo>
                    <a:pt x="2933" y="58"/>
                  </a:lnTo>
                  <a:lnTo>
                    <a:pt x="2897" y="58"/>
                  </a:lnTo>
                  <a:lnTo>
                    <a:pt x="2897" y="58"/>
                  </a:lnTo>
                  <a:lnTo>
                    <a:pt x="2889" y="58"/>
                  </a:lnTo>
                  <a:lnTo>
                    <a:pt x="2889" y="58"/>
                  </a:lnTo>
                  <a:lnTo>
                    <a:pt x="2891" y="50"/>
                  </a:lnTo>
                  <a:lnTo>
                    <a:pt x="2891" y="50"/>
                  </a:lnTo>
                  <a:close/>
                  <a:moveTo>
                    <a:pt x="2453" y="54"/>
                  </a:moveTo>
                  <a:lnTo>
                    <a:pt x="2453" y="54"/>
                  </a:lnTo>
                  <a:lnTo>
                    <a:pt x="2453" y="54"/>
                  </a:lnTo>
                  <a:lnTo>
                    <a:pt x="2453" y="54"/>
                  </a:lnTo>
                  <a:lnTo>
                    <a:pt x="2457" y="56"/>
                  </a:lnTo>
                  <a:lnTo>
                    <a:pt x="2477" y="58"/>
                  </a:lnTo>
                  <a:lnTo>
                    <a:pt x="2441" y="58"/>
                  </a:lnTo>
                  <a:lnTo>
                    <a:pt x="2425" y="52"/>
                  </a:lnTo>
                  <a:lnTo>
                    <a:pt x="2453" y="54"/>
                  </a:lnTo>
                  <a:close/>
                  <a:moveTo>
                    <a:pt x="2398" y="56"/>
                  </a:moveTo>
                  <a:lnTo>
                    <a:pt x="2398" y="56"/>
                  </a:lnTo>
                  <a:lnTo>
                    <a:pt x="2437" y="58"/>
                  </a:lnTo>
                  <a:lnTo>
                    <a:pt x="2407" y="58"/>
                  </a:lnTo>
                  <a:lnTo>
                    <a:pt x="2398" y="56"/>
                  </a:lnTo>
                  <a:close/>
                  <a:moveTo>
                    <a:pt x="2108" y="58"/>
                  </a:moveTo>
                  <a:lnTo>
                    <a:pt x="2108" y="58"/>
                  </a:lnTo>
                  <a:lnTo>
                    <a:pt x="2112" y="58"/>
                  </a:lnTo>
                  <a:lnTo>
                    <a:pt x="2090" y="58"/>
                  </a:lnTo>
                  <a:lnTo>
                    <a:pt x="2090" y="58"/>
                  </a:lnTo>
                  <a:lnTo>
                    <a:pt x="2092" y="58"/>
                  </a:lnTo>
                  <a:lnTo>
                    <a:pt x="2088" y="56"/>
                  </a:lnTo>
                  <a:lnTo>
                    <a:pt x="2088" y="56"/>
                  </a:lnTo>
                  <a:lnTo>
                    <a:pt x="2108" y="58"/>
                  </a:lnTo>
                  <a:lnTo>
                    <a:pt x="2108" y="58"/>
                  </a:lnTo>
                  <a:close/>
                  <a:moveTo>
                    <a:pt x="1922" y="52"/>
                  </a:moveTo>
                  <a:lnTo>
                    <a:pt x="1922" y="52"/>
                  </a:lnTo>
                  <a:lnTo>
                    <a:pt x="1920" y="52"/>
                  </a:lnTo>
                  <a:lnTo>
                    <a:pt x="1922" y="52"/>
                  </a:lnTo>
                  <a:close/>
                  <a:moveTo>
                    <a:pt x="1794" y="56"/>
                  </a:moveTo>
                  <a:lnTo>
                    <a:pt x="1794" y="56"/>
                  </a:lnTo>
                  <a:lnTo>
                    <a:pt x="1806" y="54"/>
                  </a:lnTo>
                  <a:lnTo>
                    <a:pt x="1806" y="54"/>
                  </a:lnTo>
                  <a:lnTo>
                    <a:pt x="1816" y="54"/>
                  </a:lnTo>
                  <a:lnTo>
                    <a:pt x="1816" y="54"/>
                  </a:lnTo>
                  <a:lnTo>
                    <a:pt x="1830" y="54"/>
                  </a:lnTo>
                  <a:lnTo>
                    <a:pt x="1844" y="54"/>
                  </a:lnTo>
                  <a:lnTo>
                    <a:pt x="1844" y="54"/>
                  </a:lnTo>
                  <a:lnTo>
                    <a:pt x="1858" y="54"/>
                  </a:lnTo>
                  <a:lnTo>
                    <a:pt x="1868" y="56"/>
                  </a:lnTo>
                  <a:lnTo>
                    <a:pt x="1868" y="56"/>
                  </a:lnTo>
                  <a:lnTo>
                    <a:pt x="1858" y="56"/>
                  </a:lnTo>
                  <a:lnTo>
                    <a:pt x="1872" y="58"/>
                  </a:lnTo>
                  <a:lnTo>
                    <a:pt x="1872" y="58"/>
                  </a:lnTo>
                  <a:lnTo>
                    <a:pt x="1870" y="58"/>
                  </a:lnTo>
                  <a:lnTo>
                    <a:pt x="1794" y="58"/>
                  </a:lnTo>
                  <a:lnTo>
                    <a:pt x="1794" y="58"/>
                  </a:lnTo>
                  <a:lnTo>
                    <a:pt x="1794" y="56"/>
                  </a:lnTo>
                  <a:lnTo>
                    <a:pt x="1794" y="56"/>
                  </a:lnTo>
                  <a:close/>
                  <a:moveTo>
                    <a:pt x="1760" y="52"/>
                  </a:moveTo>
                  <a:lnTo>
                    <a:pt x="1760" y="52"/>
                  </a:lnTo>
                  <a:lnTo>
                    <a:pt x="1770" y="54"/>
                  </a:lnTo>
                  <a:lnTo>
                    <a:pt x="1772" y="54"/>
                  </a:lnTo>
                  <a:lnTo>
                    <a:pt x="1760" y="56"/>
                  </a:lnTo>
                  <a:lnTo>
                    <a:pt x="1760" y="56"/>
                  </a:lnTo>
                  <a:lnTo>
                    <a:pt x="1740" y="54"/>
                  </a:lnTo>
                  <a:lnTo>
                    <a:pt x="1740" y="54"/>
                  </a:lnTo>
                  <a:lnTo>
                    <a:pt x="1728" y="56"/>
                  </a:lnTo>
                  <a:lnTo>
                    <a:pt x="1736" y="58"/>
                  </a:lnTo>
                  <a:lnTo>
                    <a:pt x="1726" y="58"/>
                  </a:lnTo>
                  <a:lnTo>
                    <a:pt x="1690" y="58"/>
                  </a:lnTo>
                  <a:lnTo>
                    <a:pt x="1690" y="58"/>
                  </a:lnTo>
                  <a:lnTo>
                    <a:pt x="1694" y="56"/>
                  </a:lnTo>
                  <a:lnTo>
                    <a:pt x="1704" y="56"/>
                  </a:lnTo>
                  <a:lnTo>
                    <a:pt x="1760" y="52"/>
                  </a:lnTo>
                  <a:lnTo>
                    <a:pt x="1760" y="52"/>
                  </a:lnTo>
                  <a:close/>
                  <a:moveTo>
                    <a:pt x="1760" y="58"/>
                  </a:moveTo>
                  <a:lnTo>
                    <a:pt x="1726" y="58"/>
                  </a:lnTo>
                  <a:lnTo>
                    <a:pt x="1742" y="58"/>
                  </a:lnTo>
                  <a:lnTo>
                    <a:pt x="1742" y="58"/>
                  </a:lnTo>
                  <a:lnTo>
                    <a:pt x="1760" y="58"/>
                  </a:lnTo>
                  <a:lnTo>
                    <a:pt x="1760" y="58"/>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7" name="Google Shape;2827;p393"/>
            <p:cNvSpPr/>
            <p:nvPr/>
          </p:nvSpPr>
          <p:spPr>
            <a:xfrm>
              <a:off x="4533901" y="4328663"/>
              <a:ext cx="25400" cy="9525"/>
            </a:xfrm>
            <a:custGeom>
              <a:rect b="b" l="l" r="r" t="t"/>
              <a:pathLst>
                <a:path extrusionOk="0" h="6" w="16">
                  <a:moveTo>
                    <a:pt x="16" y="4"/>
                  </a:moveTo>
                  <a:lnTo>
                    <a:pt x="16" y="4"/>
                  </a:lnTo>
                  <a:lnTo>
                    <a:pt x="14" y="4"/>
                  </a:lnTo>
                  <a:lnTo>
                    <a:pt x="6" y="0"/>
                  </a:lnTo>
                  <a:lnTo>
                    <a:pt x="6" y="0"/>
                  </a:lnTo>
                  <a:lnTo>
                    <a:pt x="0" y="2"/>
                  </a:lnTo>
                  <a:lnTo>
                    <a:pt x="0" y="6"/>
                  </a:lnTo>
                  <a:lnTo>
                    <a:pt x="0" y="6"/>
                  </a:lnTo>
                  <a:lnTo>
                    <a:pt x="16" y="4"/>
                  </a:lnTo>
                  <a:lnTo>
                    <a:pt x="16" y="4"/>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8" name="Google Shape;2828;p393"/>
            <p:cNvSpPr/>
            <p:nvPr/>
          </p:nvSpPr>
          <p:spPr>
            <a:xfrm>
              <a:off x="8315326" y="4306438"/>
              <a:ext cx="31750" cy="3175"/>
            </a:xfrm>
            <a:custGeom>
              <a:rect b="b" l="l" r="r" t="t"/>
              <a:pathLst>
                <a:path extrusionOk="0" h="2" w="20">
                  <a:moveTo>
                    <a:pt x="0" y="0"/>
                  </a:moveTo>
                  <a:lnTo>
                    <a:pt x="20" y="2"/>
                  </a:lnTo>
                  <a:lnTo>
                    <a:pt x="20" y="2"/>
                  </a:lnTo>
                  <a:lnTo>
                    <a:pt x="0"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9" name="Google Shape;2829;p393"/>
            <p:cNvSpPr/>
            <p:nvPr/>
          </p:nvSpPr>
          <p:spPr>
            <a:xfrm>
              <a:off x="4794251" y="4319138"/>
              <a:ext cx="85725" cy="12700"/>
            </a:xfrm>
            <a:custGeom>
              <a:rect b="b" l="l" r="r" t="t"/>
              <a:pathLst>
                <a:path extrusionOk="0" h="8" w="54">
                  <a:moveTo>
                    <a:pt x="0" y="0"/>
                  </a:moveTo>
                  <a:lnTo>
                    <a:pt x="0" y="0"/>
                  </a:lnTo>
                  <a:lnTo>
                    <a:pt x="18" y="4"/>
                  </a:lnTo>
                  <a:lnTo>
                    <a:pt x="24" y="6"/>
                  </a:lnTo>
                  <a:lnTo>
                    <a:pt x="32" y="8"/>
                  </a:lnTo>
                  <a:lnTo>
                    <a:pt x="54" y="8"/>
                  </a:lnTo>
                  <a:lnTo>
                    <a:pt x="54" y="8"/>
                  </a:lnTo>
                  <a:lnTo>
                    <a:pt x="36" y="4"/>
                  </a:lnTo>
                  <a:lnTo>
                    <a:pt x="22" y="2"/>
                  </a:lnTo>
                  <a:lnTo>
                    <a:pt x="0"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0" name="Google Shape;2830;p393"/>
            <p:cNvSpPr/>
            <p:nvPr/>
          </p:nvSpPr>
          <p:spPr>
            <a:xfrm>
              <a:off x="4587876" y="4315963"/>
              <a:ext cx="95250" cy="6350"/>
            </a:xfrm>
            <a:custGeom>
              <a:rect b="b" l="l" r="r" t="t"/>
              <a:pathLst>
                <a:path extrusionOk="0" h="4" w="60">
                  <a:moveTo>
                    <a:pt x="4" y="0"/>
                  </a:moveTo>
                  <a:lnTo>
                    <a:pt x="0" y="0"/>
                  </a:lnTo>
                  <a:lnTo>
                    <a:pt x="60" y="4"/>
                  </a:lnTo>
                  <a:lnTo>
                    <a:pt x="4"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1" name="Google Shape;2831;p393"/>
            <p:cNvSpPr/>
            <p:nvPr/>
          </p:nvSpPr>
          <p:spPr>
            <a:xfrm>
              <a:off x="3863976" y="4328663"/>
              <a:ext cx="12700" cy="6350"/>
            </a:xfrm>
            <a:custGeom>
              <a:rect b="b" l="l" r="r" t="t"/>
              <a:pathLst>
                <a:path extrusionOk="0" h="4" w="8">
                  <a:moveTo>
                    <a:pt x="2" y="0"/>
                  </a:moveTo>
                  <a:lnTo>
                    <a:pt x="2" y="0"/>
                  </a:lnTo>
                  <a:lnTo>
                    <a:pt x="0" y="2"/>
                  </a:lnTo>
                  <a:lnTo>
                    <a:pt x="0" y="2"/>
                  </a:lnTo>
                  <a:lnTo>
                    <a:pt x="4" y="4"/>
                  </a:lnTo>
                  <a:lnTo>
                    <a:pt x="4" y="4"/>
                  </a:lnTo>
                  <a:lnTo>
                    <a:pt x="8" y="2"/>
                  </a:lnTo>
                  <a:lnTo>
                    <a:pt x="2" y="0"/>
                  </a:lnTo>
                  <a:lnTo>
                    <a:pt x="2"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2" name="Google Shape;2832;p393"/>
            <p:cNvSpPr/>
            <p:nvPr/>
          </p:nvSpPr>
          <p:spPr>
            <a:xfrm>
              <a:off x="3738563" y="4315963"/>
              <a:ext cx="60325" cy="12700"/>
            </a:xfrm>
            <a:custGeom>
              <a:rect b="b" l="l" r="r" t="t"/>
              <a:pathLst>
                <a:path extrusionOk="0" h="8" w="38">
                  <a:moveTo>
                    <a:pt x="38" y="8"/>
                  </a:moveTo>
                  <a:lnTo>
                    <a:pt x="38" y="8"/>
                  </a:lnTo>
                  <a:lnTo>
                    <a:pt x="18" y="4"/>
                  </a:lnTo>
                  <a:lnTo>
                    <a:pt x="20" y="4"/>
                  </a:lnTo>
                  <a:lnTo>
                    <a:pt x="24" y="2"/>
                  </a:lnTo>
                  <a:lnTo>
                    <a:pt x="28" y="2"/>
                  </a:lnTo>
                  <a:lnTo>
                    <a:pt x="28" y="2"/>
                  </a:lnTo>
                  <a:lnTo>
                    <a:pt x="28" y="2"/>
                  </a:lnTo>
                  <a:lnTo>
                    <a:pt x="2" y="0"/>
                  </a:lnTo>
                  <a:lnTo>
                    <a:pt x="2" y="0"/>
                  </a:lnTo>
                  <a:lnTo>
                    <a:pt x="0" y="0"/>
                  </a:lnTo>
                  <a:lnTo>
                    <a:pt x="0" y="2"/>
                  </a:lnTo>
                  <a:lnTo>
                    <a:pt x="6" y="4"/>
                  </a:lnTo>
                  <a:lnTo>
                    <a:pt x="38" y="8"/>
                  </a:lnTo>
                  <a:lnTo>
                    <a:pt x="38" y="8"/>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3" name="Google Shape;2833;p393"/>
            <p:cNvSpPr/>
            <p:nvPr/>
          </p:nvSpPr>
          <p:spPr>
            <a:xfrm>
              <a:off x="2894013" y="4344538"/>
              <a:ext cx="47625" cy="3175"/>
            </a:xfrm>
            <a:custGeom>
              <a:rect b="b" l="l" r="r" t="t"/>
              <a:pathLst>
                <a:path extrusionOk="0" h="2" w="30">
                  <a:moveTo>
                    <a:pt x="0" y="2"/>
                  </a:moveTo>
                  <a:lnTo>
                    <a:pt x="0" y="2"/>
                  </a:lnTo>
                  <a:lnTo>
                    <a:pt x="30" y="0"/>
                  </a:lnTo>
                  <a:lnTo>
                    <a:pt x="30" y="0"/>
                  </a:lnTo>
                  <a:lnTo>
                    <a:pt x="16" y="0"/>
                  </a:lnTo>
                  <a:lnTo>
                    <a:pt x="0" y="2"/>
                  </a:lnTo>
                  <a:lnTo>
                    <a:pt x="0" y="2"/>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4" name="Google Shape;2834;p393"/>
            <p:cNvSpPr/>
            <p:nvPr/>
          </p:nvSpPr>
          <p:spPr>
            <a:xfrm>
              <a:off x="7213601" y="4290563"/>
              <a:ext cx="6350" cy="3175"/>
            </a:xfrm>
            <a:custGeom>
              <a:rect b="b" l="l" r="r" t="t"/>
              <a:pathLst>
                <a:path extrusionOk="0" h="2" w="4">
                  <a:moveTo>
                    <a:pt x="0" y="2"/>
                  </a:moveTo>
                  <a:lnTo>
                    <a:pt x="2" y="2"/>
                  </a:lnTo>
                  <a:lnTo>
                    <a:pt x="4" y="0"/>
                  </a:lnTo>
                  <a:lnTo>
                    <a:pt x="0" y="2"/>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5" name="Google Shape;2835;p393"/>
            <p:cNvSpPr/>
            <p:nvPr/>
          </p:nvSpPr>
          <p:spPr>
            <a:xfrm>
              <a:off x="1787526" y="4331838"/>
              <a:ext cx="28575" cy="3175"/>
            </a:xfrm>
            <a:custGeom>
              <a:rect b="b" l="l" r="r" t="t"/>
              <a:pathLst>
                <a:path extrusionOk="0" h="2" w="18">
                  <a:moveTo>
                    <a:pt x="0" y="0"/>
                  </a:moveTo>
                  <a:lnTo>
                    <a:pt x="18" y="2"/>
                  </a:lnTo>
                  <a:lnTo>
                    <a:pt x="18" y="2"/>
                  </a:lnTo>
                  <a:lnTo>
                    <a:pt x="0"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6" name="Google Shape;2836;p393"/>
            <p:cNvSpPr/>
            <p:nvPr/>
          </p:nvSpPr>
          <p:spPr>
            <a:xfrm>
              <a:off x="1816101" y="4335013"/>
              <a:ext cx="44450" cy="6350"/>
            </a:xfrm>
            <a:custGeom>
              <a:rect b="b" l="l" r="r" t="t"/>
              <a:pathLst>
                <a:path extrusionOk="0" h="4" w="28">
                  <a:moveTo>
                    <a:pt x="0" y="0"/>
                  </a:moveTo>
                  <a:lnTo>
                    <a:pt x="0" y="0"/>
                  </a:lnTo>
                  <a:lnTo>
                    <a:pt x="28" y="4"/>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837" name="Google Shape;2837;p393"/>
          <p:cNvSpPr txBox="1"/>
          <p:nvPr>
            <p:ph idx="1" type="body"/>
          </p:nvPr>
        </p:nvSpPr>
        <p:spPr>
          <a:xfrm>
            <a:off x="457200" y="4246565"/>
            <a:ext cx="8229600" cy="679200"/>
          </a:xfrm>
          <a:prstGeom prst="rect">
            <a:avLst/>
          </a:prstGeom>
          <a:noFill/>
          <a:ln>
            <a:noFill/>
          </a:ln>
        </p:spPr>
        <p:txBody>
          <a:bodyPr anchorCtr="0" anchor="t" bIns="91425" lIns="91425" spcFirstLastPara="1" rIns="91425" wrap="square" tIns="91425">
            <a:noAutofit/>
          </a:bodyPr>
          <a:lstStyle>
            <a:lvl1pPr indent="-381000" lvl="0" marL="457200" algn="ctr">
              <a:lnSpc>
                <a:spcPct val="100000"/>
              </a:lnSpc>
              <a:spcBef>
                <a:spcPts val="0"/>
              </a:spcBef>
              <a:spcAft>
                <a:spcPts val="0"/>
              </a:spcAft>
              <a:buClr>
                <a:schemeClr val="lt2"/>
              </a:buClr>
              <a:buSzPts val="2400"/>
              <a:buFont typeface="Georgia"/>
              <a:buChar char="●"/>
              <a:defRPr i="1" sz="2400">
                <a:solidFill>
                  <a:schemeClr val="lt2"/>
                </a:solidFill>
              </a:defRPr>
            </a:lvl1pPr>
          </a:lstStyle>
          <a:p/>
        </p:txBody>
      </p:sp>
    </p:spTree>
  </p:cSld>
  <p:clrMapOvr>
    <a:masterClrMapping/>
  </p:clrMapOvr>
</p:sldLayout>
</file>

<file path=ppt/slideLayouts/slideLayout3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838" name="Shape 2838"/>
        <p:cNvGrpSpPr/>
        <p:nvPr/>
      </p:nvGrpSpPr>
      <p:grpSpPr>
        <a:xfrm>
          <a:off x="0" y="0"/>
          <a:ext cx="0" cy="0"/>
          <a:chOff x="0" y="0"/>
          <a:chExt cx="0" cy="0"/>
        </a:xfrm>
      </p:grpSpPr>
    </p:spTree>
  </p:cSld>
  <p:clrMapOvr>
    <a:masterClrMapping/>
  </p:clrMapOvr>
</p:sldLayout>
</file>

<file path=ppt/slideLayouts/slideLayout3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842" name="Shape 2842"/>
        <p:cNvGrpSpPr/>
        <p:nvPr/>
      </p:nvGrpSpPr>
      <p:grpSpPr>
        <a:xfrm>
          <a:off x="0" y="0"/>
          <a:ext cx="0" cy="0"/>
          <a:chOff x="0" y="0"/>
          <a:chExt cx="0" cy="0"/>
        </a:xfrm>
      </p:grpSpPr>
      <p:sp>
        <p:nvSpPr>
          <p:cNvPr id="2843" name="Google Shape;2843;p396"/>
          <p:cNvSpPr/>
          <p:nvPr/>
        </p:nvSpPr>
        <p:spPr>
          <a:xfrm>
            <a:off x="0" y="205977"/>
            <a:ext cx="8686800" cy="11658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4" name="Google Shape;2844;p396"/>
          <p:cNvSpPr txBox="1"/>
          <p:nvPr>
            <p:ph type="title"/>
          </p:nvPr>
        </p:nvSpPr>
        <p:spPr>
          <a:xfrm>
            <a:off x="457200" y="205978"/>
            <a:ext cx="8229600" cy="1141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800"/>
              <a:buNone/>
              <a:defRPr/>
            </a:lvl1pPr>
            <a:lvl2pPr lvl="1" algn="l">
              <a:lnSpc>
                <a:spcPct val="100000"/>
              </a:lnSpc>
              <a:spcBef>
                <a:spcPts val="0"/>
              </a:spcBef>
              <a:spcAft>
                <a:spcPts val="0"/>
              </a:spcAft>
              <a:buSzPts val="4800"/>
              <a:buNone/>
              <a:defRPr/>
            </a:lvl2pPr>
            <a:lvl3pPr lvl="2" algn="l">
              <a:lnSpc>
                <a:spcPct val="100000"/>
              </a:lnSpc>
              <a:spcBef>
                <a:spcPts val="0"/>
              </a:spcBef>
              <a:spcAft>
                <a:spcPts val="0"/>
              </a:spcAft>
              <a:buSzPts val="4800"/>
              <a:buNone/>
              <a:defRPr/>
            </a:lvl3pPr>
            <a:lvl4pPr lvl="3" algn="l">
              <a:lnSpc>
                <a:spcPct val="100000"/>
              </a:lnSpc>
              <a:spcBef>
                <a:spcPts val="0"/>
              </a:spcBef>
              <a:spcAft>
                <a:spcPts val="0"/>
              </a:spcAft>
              <a:buSzPts val="4800"/>
              <a:buNone/>
              <a:defRPr/>
            </a:lvl4pPr>
            <a:lvl5pPr lvl="4" algn="l">
              <a:lnSpc>
                <a:spcPct val="100000"/>
              </a:lnSpc>
              <a:spcBef>
                <a:spcPts val="0"/>
              </a:spcBef>
              <a:spcAft>
                <a:spcPts val="0"/>
              </a:spcAft>
              <a:buSzPts val="4800"/>
              <a:buNone/>
              <a:defRPr/>
            </a:lvl5pPr>
            <a:lvl6pPr lvl="5" algn="l">
              <a:lnSpc>
                <a:spcPct val="100000"/>
              </a:lnSpc>
              <a:spcBef>
                <a:spcPts val="0"/>
              </a:spcBef>
              <a:spcAft>
                <a:spcPts val="0"/>
              </a:spcAft>
              <a:buSzPts val="4800"/>
              <a:buNone/>
              <a:defRPr/>
            </a:lvl6pPr>
            <a:lvl7pPr lvl="6" algn="l">
              <a:lnSpc>
                <a:spcPct val="100000"/>
              </a:lnSpc>
              <a:spcBef>
                <a:spcPts val="0"/>
              </a:spcBef>
              <a:spcAft>
                <a:spcPts val="0"/>
              </a:spcAft>
              <a:buSzPts val="4800"/>
              <a:buNone/>
              <a:defRPr/>
            </a:lvl7pPr>
            <a:lvl8pPr lvl="7" algn="l">
              <a:lnSpc>
                <a:spcPct val="100000"/>
              </a:lnSpc>
              <a:spcBef>
                <a:spcPts val="0"/>
              </a:spcBef>
              <a:spcAft>
                <a:spcPts val="0"/>
              </a:spcAft>
              <a:buSzPts val="4800"/>
              <a:buNone/>
              <a:defRPr/>
            </a:lvl8pPr>
            <a:lvl9pPr lvl="8" algn="l">
              <a:lnSpc>
                <a:spcPct val="100000"/>
              </a:lnSpc>
              <a:spcBef>
                <a:spcPts val="0"/>
              </a:spcBef>
              <a:spcAft>
                <a:spcPts val="0"/>
              </a:spcAft>
              <a:buSzPts val="4800"/>
              <a:buNone/>
              <a:defRPr/>
            </a:lvl9pPr>
          </a:lstStyle>
          <a:p/>
        </p:txBody>
      </p:sp>
      <p:sp>
        <p:nvSpPr>
          <p:cNvPr id="2845" name="Google Shape;2845;p396"/>
          <p:cNvSpPr txBox="1"/>
          <p:nvPr>
            <p:ph idx="1" type="body"/>
          </p:nvPr>
        </p:nvSpPr>
        <p:spPr>
          <a:xfrm>
            <a:off x="457200" y="1460499"/>
            <a:ext cx="8229600" cy="34653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3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846" name="Shape 2846"/>
        <p:cNvGrpSpPr/>
        <p:nvPr/>
      </p:nvGrpSpPr>
      <p:grpSpPr>
        <a:xfrm>
          <a:off x="0" y="0"/>
          <a:ext cx="0" cy="0"/>
          <a:chOff x="0" y="0"/>
          <a:chExt cx="0" cy="0"/>
        </a:xfrm>
      </p:grpSpPr>
      <p:sp>
        <p:nvSpPr>
          <p:cNvPr id="2847" name="Google Shape;2847;p397"/>
          <p:cNvSpPr/>
          <p:nvPr/>
        </p:nvSpPr>
        <p:spPr>
          <a:xfrm flipH="1" rot="10800000">
            <a:off x="0" y="3093535"/>
            <a:ext cx="8458200" cy="7122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8" name="Google Shape;2848;p397"/>
          <p:cNvSpPr txBox="1"/>
          <p:nvPr>
            <p:ph type="ctrTitle"/>
          </p:nvPr>
        </p:nvSpPr>
        <p:spPr>
          <a:xfrm>
            <a:off x="685800" y="1300757"/>
            <a:ext cx="7772400" cy="1684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2"/>
              </a:buClr>
              <a:buSzPts val="7200"/>
              <a:buNone/>
              <a:defRPr sz="7200">
                <a:solidFill>
                  <a:schemeClr val="dk2"/>
                </a:solidFill>
              </a:defRPr>
            </a:lvl1pPr>
            <a:lvl2pPr lvl="1" algn="l">
              <a:lnSpc>
                <a:spcPct val="100000"/>
              </a:lnSpc>
              <a:spcBef>
                <a:spcPts val="0"/>
              </a:spcBef>
              <a:spcAft>
                <a:spcPts val="0"/>
              </a:spcAft>
              <a:buClr>
                <a:schemeClr val="dk2"/>
              </a:buClr>
              <a:buSzPts val="7200"/>
              <a:buNone/>
              <a:defRPr sz="7200">
                <a:solidFill>
                  <a:schemeClr val="dk2"/>
                </a:solidFill>
              </a:defRPr>
            </a:lvl2pPr>
            <a:lvl3pPr lvl="2" algn="l">
              <a:lnSpc>
                <a:spcPct val="100000"/>
              </a:lnSpc>
              <a:spcBef>
                <a:spcPts val="0"/>
              </a:spcBef>
              <a:spcAft>
                <a:spcPts val="0"/>
              </a:spcAft>
              <a:buClr>
                <a:schemeClr val="dk2"/>
              </a:buClr>
              <a:buSzPts val="7200"/>
              <a:buNone/>
              <a:defRPr sz="7200">
                <a:solidFill>
                  <a:schemeClr val="dk2"/>
                </a:solidFill>
              </a:defRPr>
            </a:lvl3pPr>
            <a:lvl4pPr lvl="3" algn="l">
              <a:lnSpc>
                <a:spcPct val="100000"/>
              </a:lnSpc>
              <a:spcBef>
                <a:spcPts val="0"/>
              </a:spcBef>
              <a:spcAft>
                <a:spcPts val="0"/>
              </a:spcAft>
              <a:buClr>
                <a:schemeClr val="dk2"/>
              </a:buClr>
              <a:buSzPts val="7200"/>
              <a:buNone/>
              <a:defRPr sz="7200">
                <a:solidFill>
                  <a:schemeClr val="dk2"/>
                </a:solidFill>
              </a:defRPr>
            </a:lvl4pPr>
            <a:lvl5pPr lvl="4" algn="l">
              <a:lnSpc>
                <a:spcPct val="100000"/>
              </a:lnSpc>
              <a:spcBef>
                <a:spcPts val="0"/>
              </a:spcBef>
              <a:spcAft>
                <a:spcPts val="0"/>
              </a:spcAft>
              <a:buClr>
                <a:schemeClr val="dk2"/>
              </a:buClr>
              <a:buSzPts val="7200"/>
              <a:buNone/>
              <a:defRPr sz="7200">
                <a:solidFill>
                  <a:schemeClr val="dk2"/>
                </a:solidFill>
              </a:defRPr>
            </a:lvl5pPr>
            <a:lvl6pPr lvl="5" algn="l">
              <a:lnSpc>
                <a:spcPct val="100000"/>
              </a:lnSpc>
              <a:spcBef>
                <a:spcPts val="0"/>
              </a:spcBef>
              <a:spcAft>
                <a:spcPts val="0"/>
              </a:spcAft>
              <a:buClr>
                <a:schemeClr val="dk2"/>
              </a:buClr>
              <a:buSzPts val="7200"/>
              <a:buNone/>
              <a:defRPr sz="7200">
                <a:solidFill>
                  <a:schemeClr val="dk2"/>
                </a:solidFill>
              </a:defRPr>
            </a:lvl6pPr>
            <a:lvl7pPr lvl="6" algn="l">
              <a:lnSpc>
                <a:spcPct val="100000"/>
              </a:lnSpc>
              <a:spcBef>
                <a:spcPts val="0"/>
              </a:spcBef>
              <a:spcAft>
                <a:spcPts val="0"/>
              </a:spcAft>
              <a:buClr>
                <a:schemeClr val="dk2"/>
              </a:buClr>
              <a:buSzPts val="7200"/>
              <a:buNone/>
              <a:defRPr sz="7200">
                <a:solidFill>
                  <a:schemeClr val="dk2"/>
                </a:solidFill>
              </a:defRPr>
            </a:lvl7pPr>
            <a:lvl8pPr lvl="7" algn="l">
              <a:lnSpc>
                <a:spcPct val="100000"/>
              </a:lnSpc>
              <a:spcBef>
                <a:spcPts val="0"/>
              </a:spcBef>
              <a:spcAft>
                <a:spcPts val="0"/>
              </a:spcAft>
              <a:buClr>
                <a:schemeClr val="dk2"/>
              </a:buClr>
              <a:buSzPts val="7200"/>
              <a:buNone/>
              <a:defRPr sz="7200">
                <a:solidFill>
                  <a:schemeClr val="dk2"/>
                </a:solidFill>
              </a:defRPr>
            </a:lvl8pPr>
            <a:lvl9pPr lvl="8" algn="l">
              <a:lnSpc>
                <a:spcPct val="100000"/>
              </a:lnSpc>
              <a:spcBef>
                <a:spcPts val="0"/>
              </a:spcBef>
              <a:spcAft>
                <a:spcPts val="0"/>
              </a:spcAft>
              <a:buClr>
                <a:schemeClr val="dk2"/>
              </a:buClr>
              <a:buSzPts val="7200"/>
              <a:buNone/>
              <a:defRPr sz="7200">
                <a:solidFill>
                  <a:schemeClr val="dk2"/>
                </a:solidFill>
              </a:defRPr>
            </a:lvl9pPr>
          </a:lstStyle>
          <a:p/>
        </p:txBody>
      </p:sp>
      <p:sp>
        <p:nvSpPr>
          <p:cNvPr id="2849" name="Google Shape;2849;p397"/>
          <p:cNvSpPr txBox="1"/>
          <p:nvPr>
            <p:ph idx="1" type="subTitle"/>
          </p:nvPr>
        </p:nvSpPr>
        <p:spPr>
          <a:xfrm>
            <a:off x="685800" y="3093357"/>
            <a:ext cx="7772400" cy="7125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2"/>
              </a:buClr>
              <a:buSzPts val="3000"/>
              <a:buNone/>
              <a:defRPr b="1">
                <a:solidFill>
                  <a:schemeClr val="lt2"/>
                </a:solidFill>
              </a:defRPr>
            </a:lvl1pPr>
            <a:lvl2pPr lvl="1" algn="l">
              <a:lnSpc>
                <a:spcPct val="100000"/>
              </a:lnSpc>
              <a:spcBef>
                <a:spcPts val="0"/>
              </a:spcBef>
              <a:spcAft>
                <a:spcPts val="0"/>
              </a:spcAft>
              <a:buClr>
                <a:schemeClr val="lt2"/>
              </a:buClr>
              <a:buSzPts val="3000"/>
              <a:buNone/>
              <a:defRPr b="1" sz="3000">
                <a:solidFill>
                  <a:schemeClr val="lt2"/>
                </a:solidFill>
              </a:defRPr>
            </a:lvl2pPr>
            <a:lvl3pPr lvl="2" algn="l">
              <a:lnSpc>
                <a:spcPct val="100000"/>
              </a:lnSpc>
              <a:spcBef>
                <a:spcPts val="0"/>
              </a:spcBef>
              <a:spcAft>
                <a:spcPts val="0"/>
              </a:spcAft>
              <a:buClr>
                <a:schemeClr val="lt2"/>
              </a:buClr>
              <a:buSzPts val="3000"/>
              <a:buNone/>
              <a:defRPr b="1" sz="3000">
                <a:solidFill>
                  <a:schemeClr val="lt2"/>
                </a:solidFill>
              </a:defRPr>
            </a:lvl3pPr>
            <a:lvl4pPr lvl="3" algn="l">
              <a:lnSpc>
                <a:spcPct val="100000"/>
              </a:lnSpc>
              <a:spcBef>
                <a:spcPts val="0"/>
              </a:spcBef>
              <a:spcAft>
                <a:spcPts val="0"/>
              </a:spcAft>
              <a:buClr>
                <a:schemeClr val="lt2"/>
              </a:buClr>
              <a:buSzPts val="3000"/>
              <a:buNone/>
              <a:defRPr b="1" sz="3000">
                <a:solidFill>
                  <a:schemeClr val="lt2"/>
                </a:solidFill>
              </a:defRPr>
            </a:lvl4pPr>
            <a:lvl5pPr lvl="4" algn="l">
              <a:lnSpc>
                <a:spcPct val="100000"/>
              </a:lnSpc>
              <a:spcBef>
                <a:spcPts val="0"/>
              </a:spcBef>
              <a:spcAft>
                <a:spcPts val="0"/>
              </a:spcAft>
              <a:buClr>
                <a:schemeClr val="lt2"/>
              </a:buClr>
              <a:buSzPts val="3000"/>
              <a:buNone/>
              <a:defRPr b="1" sz="3000">
                <a:solidFill>
                  <a:schemeClr val="lt2"/>
                </a:solidFill>
              </a:defRPr>
            </a:lvl5pPr>
            <a:lvl6pPr lvl="5" algn="l">
              <a:lnSpc>
                <a:spcPct val="100000"/>
              </a:lnSpc>
              <a:spcBef>
                <a:spcPts val="0"/>
              </a:spcBef>
              <a:spcAft>
                <a:spcPts val="0"/>
              </a:spcAft>
              <a:buClr>
                <a:schemeClr val="lt2"/>
              </a:buClr>
              <a:buSzPts val="3000"/>
              <a:buNone/>
              <a:defRPr b="1" sz="3000">
                <a:solidFill>
                  <a:schemeClr val="lt2"/>
                </a:solidFill>
              </a:defRPr>
            </a:lvl6pPr>
            <a:lvl7pPr lvl="6" algn="l">
              <a:lnSpc>
                <a:spcPct val="100000"/>
              </a:lnSpc>
              <a:spcBef>
                <a:spcPts val="0"/>
              </a:spcBef>
              <a:spcAft>
                <a:spcPts val="0"/>
              </a:spcAft>
              <a:buClr>
                <a:schemeClr val="lt2"/>
              </a:buClr>
              <a:buSzPts val="3000"/>
              <a:buNone/>
              <a:defRPr b="1" sz="3000">
                <a:solidFill>
                  <a:schemeClr val="lt2"/>
                </a:solidFill>
              </a:defRPr>
            </a:lvl7pPr>
            <a:lvl8pPr lvl="7" algn="l">
              <a:lnSpc>
                <a:spcPct val="100000"/>
              </a:lnSpc>
              <a:spcBef>
                <a:spcPts val="0"/>
              </a:spcBef>
              <a:spcAft>
                <a:spcPts val="0"/>
              </a:spcAft>
              <a:buClr>
                <a:schemeClr val="lt2"/>
              </a:buClr>
              <a:buSzPts val="3000"/>
              <a:buNone/>
              <a:defRPr b="1" sz="3000">
                <a:solidFill>
                  <a:schemeClr val="lt2"/>
                </a:solidFill>
              </a:defRPr>
            </a:lvl8pPr>
            <a:lvl9pPr lvl="8" algn="l">
              <a:lnSpc>
                <a:spcPct val="100000"/>
              </a:lnSpc>
              <a:spcBef>
                <a:spcPts val="0"/>
              </a:spcBef>
              <a:spcAft>
                <a:spcPts val="0"/>
              </a:spcAft>
              <a:buClr>
                <a:schemeClr val="lt2"/>
              </a:buClr>
              <a:buSzPts val="3000"/>
              <a:buNone/>
              <a:defRPr b="1" sz="3000">
                <a:solidFill>
                  <a:schemeClr val="lt2"/>
                </a:solidFill>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obj">
  <p:cSld name="OBJECT">
    <p:bg>
      <p:bgPr>
        <a:solidFill>
          <a:schemeClr val="lt1"/>
        </a:solidFill>
      </p:bgPr>
    </p:bg>
    <p:spTree>
      <p:nvGrpSpPr>
        <p:cNvPr id="269" name="Shape 269"/>
        <p:cNvGrpSpPr/>
        <p:nvPr/>
      </p:nvGrpSpPr>
      <p:grpSpPr>
        <a:xfrm>
          <a:off x="0" y="0"/>
          <a:ext cx="0" cy="0"/>
          <a:chOff x="0" y="0"/>
          <a:chExt cx="0" cy="0"/>
        </a:xfrm>
      </p:grpSpPr>
      <p:pic>
        <p:nvPicPr>
          <p:cNvPr id="270" name="Google Shape;270;p39"/>
          <p:cNvPicPr preferRelativeResize="0"/>
          <p:nvPr/>
        </p:nvPicPr>
        <p:blipFill rotWithShape="1">
          <a:blip r:embed="rId2">
            <a:alphaModFix/>
          </a:blip>
          <a:srcRect b="0" l="0" r="0" t="0"/>
          <a:stretch/>
        </p:blipFill>
        <p:spPr>
          <a:xfrm>
            <a:off x="0" y="0"/>
            <a:ext cx="9143636" cy="4317111"/>
          </a:xfrm>
          <a:prstGeom prst="rect">
            <a:avLst/>
          </a:prstGeom>
          <a:noFill/>
          <a:ln>
            <a:noFill/>
          </a:ln>
        </p:spPr>
      </p:pic>
      <p:sp>
        <p:nvSpPr>
          <p:cNvPr id="271" name="Google Shape;271;p39"/>
          <p:cNvSpPr/>
          <p:nvPr/>
        </p:nvSpPr>
        <p:spPr>
          <a:xfrm>
            <a:off x="0" y="4317110"/>
            <a:ext cx="9144000" cy="826769"/>
          </a:xfrm>
          <a:custGeom>
            <a:rect b="b" l="l" r="r" t="t"/>
            <a:pathLst>
              <a:path extrusionOk="0" h="1102359" w="12192000">
                <a:moveTo>
                  <a:pt x="12192000" y="0"/>
                </a:moveTo>
                <a:lnTo>
                  <a:pt x="0" y="0"/>
                </a:lnTo>
                <a:lnTo>
                  <a:pt x="0" y="1101852"/>
                </a:lnTo>
                <a:lnTo>
                  <a:pt x="12192000" y="1101852"/>
                </a:lnTo>
                <a:lnTo>
                  <a:pt x="12192000" y="0"/>
                </a:lnTo>
                <a:close/>
              </a:path>
            </a:pathLst>
          </a:custGeom>
          <a:solidFill>
            <a:srgbClr val="DA1A31"/>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pic>
        <p:nvPicPr>
          <p:cNvPr id="272" name="Google Shape;272;p39"/>
          <p:cNvPicPr preferRelativeResize="0"/>
          <p:nvPr/>
        </p:nvPicPr>
        <p:blipFill rotWithShape="1">
          <a:blip r:embed="rId3">
            <a:alphaModFix/>
          </a:blip>
          <a:srcRect b="0" l="0" r="0" t="0"/>
          <a:stretch/>
        </p:blipFill>
        <p:spPr>
          <a:xfrm>
            <a:off x="448056" y="4510277"/>
            <a:ext cx="740664" cy="417194"/>
          </a:xfrm>
          <a:prstGeom prst="rect">
            <a:avLst/>
          </a:prstGeom>
          <a:noFill/>
          <a:ln>
            <a:noFill/>
          </a:ln>
        </p:spPr>
      </p:pic>
      <p:sp>
        <p:nvSpPr>
          <p:cNvPr id="273" name="Google Shape;273;p39"/>
          <p:cNvSpPr txBox="1"/>
          <p:nvPr>
            <p:ph type="ctrTitle"/>
          </p:nvPr>
        </p:nvSpPr>
        <p:spPr>
          <a:xfrm>
            <a:off x="515502" y="1035100"/>
            <a:ext cx="2974200" cy="1298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1" i="0" sz="2600">
                <a:solidFill>
                  <a:schemeClr val="lt1"/>
                </a:solidFill>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74" name="Google Shape;274;p39"/>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a:solidFill>
                  <a:schemeClr val="dk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75" name="Google Shape;275;p39"/>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76" name="Google Shape;276;p39"/>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77" name="Google Shape;277;p39"/>
          <p:cNvSpPr txBox="1"/>
          <p:nvPr>
            <p:ph idx="12" type="sldNum"/>
          </p:nvPr>
        </p:nvSpPr>
        <p:spPr>
          <a:xfrm>
            <a:off x="8353044" y="4833477"/>
            <a:ext cx="130500" cy="138600"/>
          </a:xfrm>
          <a:prstGeom prst="rect">
            <a:avLst/>
          </a:prstGeom>
          <a:noFill/>
          <a:ln>
            <a:noFill/>
          </a:ln>
        </p:spPr>
        <p:txBody>
          <a:bodyPr anchorCtr="0" anchor="t" bIns="0" lIns="0" spcFirstLastPara="1" rIns="0" wrap="square" tIns="0">
            <a:spAutoFit/>
          </a:bodyPr>
          <a:lstStyle>
            <a:lvl1pPr indent="0" lvl="0"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850" name="Shape 2850"/>
        <p:cNvGrpSpPr/>
        <p:nvPr/>
      </p:nvGrpSpPr>
      <p:grpSpPr>
        <a:xfrm>
          <a:off x="0" y="0"/>
          <a:ext cx="0" cy="0"/>
          <a:chOff x="0" y="0"/>
          <a:chExt cx="0" cy="0"/>
        </a:xfrm>
      </p:grpSpPr>
      <p:sp>
        <p:nvSpPr>
          <p:cNvPr id="2851" name="Google Shape;2851;p398"/>
          <p:cNvSpPr/>
          <p:nvPr/>
        </p:nvSpPr>
        <p:spPr>
          <a:xfrm>
            <a:off x="0" y="205977"/>
            <a:ext cx="8686800" cy="11658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2" name="Google Shape;2852;p398"/>
          <p:cNvSpPr txBox="1"/>
          <p:nvPr>
            <p:ph type="title"/>
          </p:nvPr>
        </p:nvSpPr>
        <p:spPr>
          <a:xfrm>
            <a:off x="457200" y="205978"/>
            <a:ext cx="8229600" cy="1141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800"/>
              <a:buNone/>
              <a:defRPr/>
            </a:lvl1pPr>
            <a:lvl2pPr lvl="1" algn="l">
              <a:lnSpc>
                <a:spcPct val="100000"/>
              </a:lnSpc>
              <a:spcBef>
                <a:spcPts val="0"/>
              </a:spcBef>
              <a:spcAft>
                <a:spcPts val="0"/>
              </a:spcAft>
              <a:buSzPts val="4800"/>
              <a:buNone/>
              <a:defRPr/>
            </a:lvl2pPr>
            <a:lvl3pPr lvl="2" algn="l">
              <a:lnSpc>
                <a:spcPct val="100000"/>
              </a:lnSpc>
              <a:spcBef>
                <a:spcPts val="0"/>
              </a:spcBef>
              <a:spcAft>
                <a:spcPts val="0"/>
              </a:spcAft>
              <a:buSzPts val="4800"/>
              <a:buNone/>
              <a:defRPr/>
            </a:lvl3pPr>
            <a:lvl4pPr lvl="3" algn="l">
              <a:lnSpc>
                <a:spcPct val="100000"/>
              </a:lnSpc>
              <a:spcBef>
                <a:spcPts val="0"/>
              </a:spcBef>
              <a:spcAft>
                <a:spcPts val="0"/>
              </a:spcAft>
              <a:buSzPts val="4800"/>
              <a:buNone/>
              <a:defRPr/>
            </a:lvl4pPr>
            <a:lvl5pPr lvl="4" algn="l">
              <a:lnSpc>
                <a:spcPct val="100000"/>
              </a:lnSpc>
              <a:spcBef>
                <a:spcPts val="0"/>
              </a:spcBef>
              <a:spcAft>
                <a:spcPts val="0"/>
              </a:spcAft>
              <a:buSzPts val="4800"/>
              <a:buNone/>
              <a:defRPr/>
            </a:lvl5pPr>
            <a:lvl6pPr lvl="5" algn="l">
              <a:lnSpc>
                <a:spcPct val="100000"/>
              </a:lnSpc>
              <a:spcBef>
                <a:spcPts val="0"/>
              </a:spcBef>
              <a:spcAft>
                <a:spcPts val="0"/>
              </a:spcAft>
              <a:buSzPts val="4800"/>
              <a:buNone/>
              <a:defRPr/>
            </a:lvl6pPr>
            <a:lvl7pPr lvl="6" algn="l">
              <a:lnSpc>
                <a:spcPct val="100000"/>
              </a:lnSpc>
              <a:spcBef>
                <a:spcPts val="0"/>
              </a:spcBef>
              <a:spcAft>
                <a:spcPts val="0"/>
              </a:spcAft>
              <a:buSzPts val="4800"/>
              <a:buNone/>
              <a:defRPr/>
            </a:lvl7pPr>
            <a:lvl8pPr lvl="7" algn="l">
              <a:lnSpc>
                <a:spcPct val="100000"/>
              </a:lnSpc>
              <a:spcBef>
                <a:spcPts val="0"/>
              </a:spcBef>
              <a:spcAft>
                <a:spcPts val="0"/>
              </a:spcAft>
              <a:buSzPts val="4800"/>
              <a:buNone/>
              <a:defRPr/>
            </a:lvl8pPr>
            <a:lvl9pPr lvl="8" algn="l">
              <a:lnSpc>
                <a:spcPct val="100000"/>
              </a:lnSpc>
              <a:spcBef>
                <a:spcPts val="0"/>
              </a:spcBef>
              <a:spcAft>
                <a:spcPts val="0"/>
              </a:spcAft>
              <a:buSzPts val="4800"/>
              <a:buNone/>
              <a:defRPr/>
            </a:lvl9pPr>
          </a:lstStyle>
          <a:p/>
        </p:txBody>
      </p:sp>
      <p:sp>
        <p:nvSpPr>
          <p:cNvPr id="2853" name="Google Shape;2853;p398"/>
          <p:cNvSpPr txBox="1"/>
          <p:nvPr>
            <p:ph idx="1" type="body"/>
          </p:nvPr>
        </p:nvSpPr>
        <p:spPr>
          <a:xfrm>
            <a:off x="457200" y="1460499"/>
            <a:ext cx="4030200" cy="34653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2854" name="Google Shape;2854;p398"/>
          <p:cNvSpPr txBox="1"/>
          <p:nvPr>
            <p:ph idx="2" type="body"/>
          </p:nvPr>
        </p:nvSpPr>
        <p:spPr>
          <a:xfrm>
            <a:off x="4656667" y="1461909"/>
            <a:ext cx="4030200" cy="34653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3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55" name="Shape 2855"/>
        <p:cNvGrpSpPr/>
        <p:nvPr/>
      </p:nvGrpSpPr>
      <p:grpSpPr>
        <a:xfrm>
          <a:off x="0" y="0"/>
          <a:ext cx="0" cy="0"/>
          <a:chOff x="0" y="0"/>
          <a:chExt cx="0" cy="0"/>
        </a:xfrm>
      </p:grpSpPr>
      <p:sp>
        <p:nvSpPr>
          <p:cNvPr id="2856" name="Google Shape;2856;p399"/>
          <p:cNvSpPr/>
          <p:nvPr/>
        </p:nvSpPr>
        <p:spPr>
          <a:xfrm>
            <a:off x="0" y="205977"/>
            <a:ext cx="8686800" cy="11658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7" name="Google Shape;2857;p399"/>
          <p:cNvSpPr txBox="1"/>
          <p:nvPr>
            <p:ph type="title"/>
          </p:nvPr>
        </p:nvSpPr>
        <p:spPr>
          <a:xfrm>
            <a:off x="457200" y="205978"/>
            <a:ext cx="8229600" cy="1141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800"/>
              <a:buNone/>
              <a:defRPr/>
            </a:lvl1pPr>
            <a:lvl2pPr lvl="1" algn="l">
              <a:lnSpc>
                <a:spcPct val="100000"/>
              </a:lnSpc>
              <a:spcBef>
                <a:spcPts val="0"/>
              </a:spcBef>
              <a:spcAft>
                <a:spcPts val="0"/>
              </a:spcAft>
              <a:buSzPts val="4800"/>
              <a:buNone/>
              <a:defRPr/>
            </a:lvl2pPr>
            <a:lvl3pPr lvl="2" algn="l">
              <a:lnSpc>
                <a:spcPct val="100000"/>
              </a:lnSpc>
              <a:spcBef>
                <a:spcPts val="0"/>
              </a:spcBef>
              <a:spcAft>
                <a:spcPts val="0"/>
              </a:spcAft>
              <a:buSzPts val="4800"/>
              <a:buNone/>
              <a:defRPr/>
            </a:lvl3pPr>
            <a:lvl4pPr lvl="3" algn="l">
              <a:lnSpc>
                <a:spcPct val="100000"/>
              </a:lnSpc>
              <a:spcBef>
                <a:spcPts val="0"/>
              </a:spcBef>
              <a:spcAft>
                <a:spcPts val="0"/>
              </a:spcAft>
              <a:buSzPts val="4800"/>
              <a:buNone/>
              <a:defRPr/>
            </a:lvl4pPr>
            <a:lvl5pPr lvl="4" algn="l">
              <a:lnSpc>
                <a:spcPct val="100000"/>
              </a:lnSpc>
              <a:spcBef>
                <a:spcPts val="0"/>
              </a:spcBef>
              <a:spcAft>
                <a:spcPts val="0"/>
              </a:spcAft>
              <a:buSzPts val="4800"/>
              <a:buNone/>
              <a:defRPr/>
            </a:lvl5pPr>
            <a:lvl6pPr lvl="5" algn="l">
              <a:lnSpc>
                <a:spcPct val="100000"/>
              </a:lnSpc>
              <a:spcBef>
                <a:spcPts val="0"/>
              </a:spcBef>
              <a:spcAft>
                <a:spcPts val="0"/>
              </a:spcAft>
              <a:buSzPts val="4800"/>
              <a:buNone/>
              <a:defRPr/>
            </a:lvl6pPr>
            <a:lvl7pPr lvl="6" algn="l">
              <a:lnSpc>
                <a:spcPct val="100000"/>
              </a:lnSpc>
              <a:spcBef>
                <a:spcPts val="0"/>
              </a:spcBef>
              <a:spcAft>
                <a:spcPts val="0"/>
              </a:spcAft>
              <a:buSzPts val="4800"/>
              <a:buNone/>
              <a:defRPr/>
            </a:lvl7pPr>
            <a:lvl8pPr lvl="7" algn="l">
              <a:lnSpc>
                <a:spcPct val="100000"/>
              </a:lnSpc>
              <a:spcBef>
                <a:spcPts val="0"/>
              </a:spcBef>
              <a:spcAft>
                <a:spcPts val="0"/>
              </a:spcAft>
              <a:buSzPts val="4800"/>
              <a:buNone/>
              <a:defRPr/>
            </a:lvl8pPr>
            <a:lvl9pPr lvl="8" algn="l">
              <a:lnSpc>
                <a:spcPct val="100000"/>
              </a:lnSpc>
              <a:spcBef>
                <a:spcPts val="0"/>
              </a:spcBef>
              <a:spcAft>
                <a:spcPts val="0"/>
              </a:spcAft>
              <a:buSzPts val="4800"/>
              <a:buNone/>
              <a:defRPr/>
            </a:lvl9pPr>
          </a:lstStyle>
          <a:p/>
        </p:txBody>
      </p:sp>
    </p:spTree>
  </p:cSld>
  <p:clrMapOvr>
    <a:masterClrMapping/>
  </p:clrMapOvr>
</p:sldLayout>
</file>

<file path=ppt/slideLayouts/slideLayout3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858" name="Shape 2858"/>
        <p:cNvGrpSpPr/>
        <p:nvPr/>
      </p:nvGrpSpPr>
      <p:grpSpPr>
        <a:xfrm>
          <a:off x="0" y="0"/>
          <a:ext cx="0" cy="0"/>
          <a:chOff x="0" y="0"/>
          <a:chExt cx="0" cy="0"/>
        </a:xfrm>
      </p:grpSpPr>
      <p:sp>
        <p:nvSpPr>
          <p:cNvPr id="2859" name="Google Shape;2859;p400"/>
          <p:cNvSpPr/>
          <p:nvPr/>
        </p:nvSpPr>
        <p:spPr>
          <a:xfrm>
            <a:off x="0" y="4406309"/>
            <a:ext cx="8686800" cy="5196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0" name="Google Shape;2860;p400"/>
          <p:cNvSpPr txBox="1"/>
          <p:nvPr>
            <p:ph idx="1" type="body"/>
          </p:nvPr>
        </p:nvSpPr>
        <p:spPr>
          <a:xfrm>
            <a:off x="457200" y="4406309"/>
            <a:ext cx="8229600" cy="5196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Clr>
                <a:schemeClr val="lt1"/>
              </a:buClr>
              <a:buSzPts val="2400"/>
              <a:buNone/>
              <a:defRPr b="1" sz="2400">
                <a:solidFill>
                  <a:schemeClr val="lt1"/>
                </a:solidFill>
              </a:defRPr>
            </a:lvl1pPr>
          </a:lstStyle>
          <a:p/>
        </p:txBody>
      </p:sp>
    </p:spTree>
  </p:cSld>
  <p:clrMapOvr>
    <a:masterClrMapping/>
  </p:clrMapOvr>
</p:sldLayout>
</file>

<file path=ppt/slideLayouts/slideLayout3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861" name="Shape 2861"/>
        <p:cNvGrpSpPr/>
        <p:nvPr/>
      </p:nvGrpSpPr>
      <p:grpSpPr>
        <a:xfrm>
          <a:off x="0" y="0"/>
          <a:ext cx="0" cy="0"/>
          <a:chOff x="0" y="0"/>
          <a:chExt cx="0" cy="0"/>
        </a:xfrm>
      </p:grpSpPr>
    </p:spTree>
  </p:cSld>
  <p:clrMapOvr>
    <a:masterClrMapping/>
  </p:clrMapOvr>
</p:sldLayout>
</file>

<file path=ppt/slideLayouts/slideLayout3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866" name="Shape 2866"/>
        <p:cNvGrpSpPr/>
        <p:nvPr/>
      </p:nvGrpSpPr>
      <p:grpSpPr>
        <a:xfrm>
          <a:off x="0" y="0"/>
          <a:ext cx="0" cy="0"/>
          <a:chOff x="0" y="0"/>
          <a:chExt cx="0" cy="0"/>
        </a:xfrm>
      </p:grpSpPr>
      <p:sp>
        <p:nvSpPr>
          <p:cNvPr id="2867" name="Google Shape;2867;p403"/>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2868" name="Google Shape;2868;p403"/>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2869" name="Google Shape;2869;p403"/>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870" name="Shape 2870"/>
        <p:cNvGrpSpPr/>
        <p:nvPr/>
      </p:nvGrpSpPr>
      <p:grpSpPr>
        <a:xfrm>
          <a:off x="0" y="0"/>
          <a:ext cx="0" cy="0"/>
          <a:chOff x="0" y="0"/>
          <a:chExt cx="0" cy="0"/>
        </a:xfrm>
      </p:grpSpPr>
      <p:sp>
        <p:nvSpPr>
          <p:cNvPr id="2871" name="Google Shape;2871;p404"/>
          <p:cNvSpPr txBox="1"/>
          <p:nvPr>
            <p:ph idx="1" type="subTitle"/>
          </p:nvPr>
        </p:nvSpPr>
        <p:spPr>
          <a:xfrm>
            <a:off x="685800" y="2840053"/>
            <a:ext cx="7772400" cy="7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2"/>
              </a:buClr>
              <a:buSzPts val="3000"/>
              <a:buNone/>
              <a:defRPr>
                <a:solidFill>
                  <a:schemeClr val="lt2"/>
                </a:solidFill>
              </a:defRPr>
            </a:lvl1pPr>
            <a:lvl2pPr lvl="1" algn="ctr">
              <a:lnSpc>
                <a:spcPct val="100000"/>
              </a:lnSpc>
              <a:spcBef>
                <a:spcPts val="0"/>
              </a:spcBef>
              <a:spcAft>
                <a:spcPts val="0"/>
              </a:spcAft>
              <a:buClr>
                <a:schemeClr val="lt2"/>
              </a:buClr>
              <a:buSzPts val="3000"/>
              <a:buNone/>
              <a:defRPr sz="3000">
                <a:solidFill>
                  <a:schemeClr val="lt2"/>
                </a:solidFill>
              </a:defRPr>
            </a:lvl2pPr>
            <a:lvl3pPr lvl="2" algn="ctr">
              <a:lnSpc>
                <a:spcPct val="100000"/>
              </a:lnSpc>
              <a:spcBef>
                <a:spcPts val="0"/>
              </a:spcBef>
              <a:spcAft>
                <a:spcPts val="0"/>
              </a:spcAft>
              <a:buClr>
                <a:schemeClr val="lt2"/>
              </a:buClr>
              <a:buSzPts val="3000"/>
              <a:buNone/>
              <a:defRPr sz="3000">
                <a:solidFill>
                  <a:schemeClr val="lt2"/>
                </a:solidFill>
              </a:defRPr>
            </a:lvl3pPr>
            <a:lvl4pPr lvl="3" algn="ctr">
              <a:lnSpc>
                <a:spcPct val="100000"/>
              </a:lnSpc>
              <a:spcBef>
                <a:spcPts val="0"/>
              </a:spcBef>
              <a:spcAft>
                <a:spcPts val="0"/>
              </a:spcAft>
              <a:buClr>
                <a:schemeClr val="lt2"/>
              </a:buClr>
              <a:buSzPts val="3000"/>
              <a:buNone/>
              <a:defRPr sz="3000">
                <a:solidFill>
                  <a:schemeClr val="lt2"/>
                </a:solidFill>
              </a:defRPr>
            </a:lvl4pPr>
            <a:lvl5pPr lvl="4" algn="ctr">
              <a:lnSpc>
                <a:spcPct val="100000"/>
              </a:lnSpc>
              <a:spcBef>
                <a:spcPts val="0"/>
              </a:spcBef>
              <a:spcAft>
                <a:spcPts val="0"/>
              </a:spcAft>
              <a:buClr>
                <a:schemeClr val="lt2"/>
              </a:buClr>
              <a:buSzPts val="3000"/>
              <a:buNone/>
              <a:defRPr sz="3000">
                <a:solidFill>
                  <a:schemeClr val="lt2"/>
                </a:solidFill>
              </a:defRPr>
            </a:lvl5pPr>
            <a:lvl6pPr lvl="5" algn="ctr">
              <a:lnSpc>
                <a:spcPct val="100000"/>
              </a:lnSpc>
              <a:spcBef>
                <a:spcPts val="0"/>
              </a:spcBef>
              <a:spcAft>
                <a:spcPts val="0"/>
              </a:spcAft>
              <a:buClr>
                <a:schemeClr val="lt2"/>
              </a:buClr>
              <a:buSzPts val="3000"/>
              <a:buNone/>
              <a:defRPr sz="3000">
                <a:solidFill>
                  <a:schemeClr val="lt2"/>
                </a:solidFill>
              </a:defRPr>
            </a:lvl6pPr>
            <a:lvl7pPr lvl="6" algn="ctr">
              <a:lnSpc>
                <a:spcPct val="100000"/>
              </a:lnSpc>
              <a:spcBef>
                <a:spcPts val="0"/>
              </a:spcBef>
              <a:spcAft>
                <a:spcPts val="0"/>
              </a:spcAft>
              <a:buClr>
                <a:schemeClr val="lt2"/>
              </a:buClr>
              <a:buSzPts val="3000"/>
              <a:buNone/>
              <a:defRPr sz="3000">
                <a:solidFill>
                  <a:schemeClr val="lt2"/>
                </a:solidFill>
              </a:defRPr>
            </a:lvl7pPr>
            <a:lvl8pPr lvl="7" algn="ctr">
              <a:lnSpc>
                <a:spcPct val="100000"/>
              </a:lnSpc>
              <a:spcBef>
                <a:spcPts val="0"/>
              </a:spcBef>
              <a:spcAft>
                <a:spcPts val="0"/>
              </a:spcAft>
              <a:buClr>
                <a:schemeClr val="lt2"/>
              </a:buClr>
              <a:buSzPts val="3000"/>
              <a:buNone/>
              <a:defRPr sz="3000">
                <a:solidFill>
                  <a:schemeClr val="lt2"/>
                </a:solidFill>
              </a:defRPr>
            </a:lvl8pPr>
            <a:lvl9pPr lvl="8" algn="ctr">
              <a:lnSpc>
                <a:spcPct val="100000"/>
              </a:lnSpc>
              <a:spcBef>
                <a:spcPts val="0"/>
              </a:spcBef>
              <a:spcAft>
                <a:spcPts val="0"/>
              </a:spcAft>
              <a:buClr>
                <a:schemeClr val="lt2"/>
              </a:buClr>
              <a:buSzPts val="3000"/>
              <a:buNone/>
              <a:defRPr sz="3000">
                <a:solidFill>
                  <a:schemeClr val="lt2"/>
                </a:solidFill>
              </a:defRPr>
            </a:lvl9pPr>
          </a:lstStyle>
          <a:p/>
        </p:txBody>
      </p:sp>
      <p:sp>
        <p:nvSpPr>
          <p:cNvPr id="2872" name="Google Shape;2872;p404"/>
          <p:cNvSpPr txBox="1"/>
          <p:nvPr>
            <p:ph type="ctrTitle"/>
          </p:nvPr>
        </p:nvSpPr>
        <p:spPr>
          <a:xfrm>
            <a:off x="685800" y="1583342"/>
            <a:ext cx="7772400" cy="1159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
        <p:nvSpPr>
          <p:cNvPr id="2873" name="Google Shape;2873;p404"/>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874" name="Shape 2874"/>
        <p:cNvGrpSpPr/>
        <p:nvPr/>
      </p:nvGrpSpPr>
      <p:grpSpPr>
        <a:xfrm>
          <a:off x="0" y="0"/>
          <a:ext cx="0" cy="0"/>
          <a:chOff x="0" y="0"/>
          <a:chExt cx="0" cy="0"/>
        </a:xfrm>
      </p:grpSpPr>
      <p:sp>
        <p:nvSpPr>
          <p:cNvPr id="2875" name="Google Shape;2875;p405"/>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2876" name="Google Shape;2876;p405"/>
          <p:cNvSpPr txBox="1"/>
          <p:nvPr>
            <p:ph idx="1" type="body"/>
          </p:nvPr>
        </p:nvSpPr>
        <p:spPr>
          <a:xfrm>
            <a:off x="457200"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2877" name="Google Shape;2877;p405"/>
          <p:cNvSpPr txBox="1"/>
          <p:nvPr>
            <p:ph idx="2" type="body"/>
          </p:nvPr>
        </p:nvSpPr>
        <p:spPr>
          <a:xfrm>
            <a:off x="4692274"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2878" name="Google Shape;2878;p405"/>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79" name="Shape 2879"/>
        <p:cNvGrpSpPr/>
        <p:nvPr/>
      </p:nvGrpSpPr>
      <p:grpSpPr>
        <a:xfrm>
          <a:off x="0" y="0"/>
          <a:ext cx="0" cy="0"/>
          <a:chOff x="0" y="0"/>
          <a:chExt cx="0" cy="0"/>
        </a:xfrm>
      </p:grpSpPr>
      <p:sp>
        <p:nvSpPr>
          <p:cNvPr id="2880" name="Google Shape;2880;p406"/>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2881" name="Google Shape;2881;p406"/>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882" name="Shape 2882"/>
        <p:cNvGrpSpPr/>
        <p:nvPr/>
      </p:nvGrpSpPr>
      <p:grpSpPr>
        <a:xfrm>
          <a:off x="0" y="0"/>
          <a:ext cx="0" cy="0"/>
          <a:chOff x="0" y="0"/>
          <a:chExt cx="0" cy="0"/>
        </a:xfrm>
      </p:grpSpPr>
      <p:sp>
        <p:nvSpPr>
          <p:cNvPr id="2883" name="Google Shape;2883;p407"/>
          <p:cNvSpPr txBox="1"/>
          <p:nvPr>
            <p:ph idx="1" type="body"/>
          </p:nvPr>
        </p:nvSpPr>
        <p:spPr>
          <a:xfrm>
            <a:off x="457200" y="4406309"/>
            <a:ext cx="8229600" cy="519600"/>
          </a:xfrm>
          <a:prstGeom prst="rect">
            <a:avLst/>
          </a:prstGeom>
          <a:noFill/>
          <a:ln>
            <a:noFill/>
          </a:ln>
        </p:spPr>
        <p:txBody>
          <a:bodyPr anchorCtr="0" anchor="t" bIns="91425" lIns="91425" spcFirstLastPara="1" rIns="91425" wrap="square" tIns="91425">
            <a:noAutofit/>
          </a:bodyPr>
          <a:lstStyle>
            <a:lvl1pPr indent="-228600" lvl="0" marL="457200" algn="ctr">
              <a:lnSpc>
                <a:spcPct val="100000"/>
              </a:lnSpc>
              <a:spcBef>
                <a:spcPts val="0"/>
              </a:spcBef>
              <a:spcAft>
                <a:spcPts val="0"/>
              </a:spcAft>
              <a:buSzPts val="1800"/>
              <a:buNone/>
              <a:defRPr sz="1800"/>
            </a:lvl1pPr>
          </a:lstStyle>
          <a:p/>
        </p:txBody>
      </p:sp>
      <p:sp>
        <p:nvSpPr>
          <p:cNvPr id="2884" name="Google Shape;2884;p407"/>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885" name="Shape 2885"/>
        <p:cNvGrpSpPr/>
        <p:nvPr/>
      </p:nvGrpSpPr>
      <p:grpSpPr>
        <a:xfrm>
          <a:off x="0" y="0"/>
          <a:ext cx="0" cy="0"/>
          <a:chOff x="0" y="0"/>
          <a:chExt cx="0" cy="0"/>
        </a:xfrm>
      </p:grpSpPr>
      <p:sp>
        <p:nvSpPr>
          <p:cNvPr id="2886" name="Google Shape;2886;p408"/>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p:cSld name="Blank">
    <p:bg>
      <p:bgPr>
        <a:solidFill>
          <a:schemeClr val="lt1"/>
        </a:solidFill>
      </p:bgPr>
    </p:bg>
    <p:spTree>
      <p:nvGrpSpPr>
        <p:cNvPr id="278" name="Shape 278"/>
        <p:cNvGrpSpPr/>
        <p:nvPr/>
      </p:nvGrpSpPr>
      <p:grpSpPr>
        <a:xfrm>
          <a:off x="0" y="0"/>
          <a:ext cx="0" cy="0"/>
          <a:chOff x="0" y="0"/>
          <a:chExt cx="0" cy="0"/>
        </a:xfrm>
      </p:grpSpPr>
      <p:sp>
        <p:nvSpPr>
          <p:cNvPr id="279" name="Google Shape;279;p40"/>
          <p:cNvSpPr/>
          <p:nvPr/>
        </p:nvSpPr>
        <p:spPr>
          <a:xfrm>
            <a:off x="0" y="982979"/>
            <a:ext cx="9144000" cy="722470"/>
          </a:xfrm>
          <a:custGeom>
            <a:rect b="b" l="l" r="r" t="t"/>
            <a:pathLst>
              <a:path extrusionOk="0" h="963294" w="12192000">
                <a:moveTo>
                  <a:pt x="0" y="963167"/>
                </a:moveTo>
                <a:lnTo>
                  <a:pt x="12192000" y="963167"/>
                </a:lnTo>
                <a:lnTo>
                  <a:pt x="12192000" y="0"/>
                </a:lnTo>
                <a:lnTo>
                  <a:pt x="0" y="0"/>
                </a:lnTo>
                <a:lnTo>
                  <a:pt x="0" y="963167"/>
                </a:lnTo>
                <a:close/>
              </a:path>
            </a:pathLst>
          </a:custGeom>
          <a:solidFill>
            <a:srgbClr val="CAC4BB"/>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280" name="Google Shape;280;p40"/>
          <p:cNvSpPr/>
          <p:nvPr/>
        </p:nvSpPr>
        <p:spPr>
          <a:xfrm>
            <a:off x="0" y="1765934"/>
            <a:ext cx="9144000" cy="3377565"/>
          </a:xfrm>
          <a:custGeom>
            <a:rect b="b" l="l" r="r" t="t"/>
            <a:pathLst>
              <a:path extrusionOk="0" h="4503420" w="12192000">
                <a:moveTo>
                  <a:pt x="12192000" y="0"/>
                </a:moveTo>
                <a:lnTo>
                  <a:pt x="0" y="0"/>
                </a:lnTo>
                <a:lnTo>
                  <a:pt x="0" y="4503420"/>
                </a:lnTo>
                <a:lnTo>
                  <a:pt x="12192000" y="4503420"/>
                </a:lnTo>
                <a:lnTo>
                  <a:pt x="12192000" y="0"/>
                </a:lnTo>
                <a:close/>
              </a:path>
            </a:pathLst>
          </a:custGeom>
          <a:solidFill>
            <a:srgbClr val="DA1A31"/>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281" name="Google Shape;281;p40"/>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82" name="Google Shape;282;p40"/>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83" name="Google Shape;283;p40"/>
          <p:cNvSpPr txBox="1"/>
          <p:nvPr>
            <p:ph idx="12" type="sldNum"/>
          </p:nvPr>
        </p:nvSpPr>
        <p:spPr>
          <a:xfrm>
            <a:off x="8353044" y="4833477"/>
            <a:ext cx="130500" cy="138600"/>
          </a:xfrm>
          <a:prstGeom prst="rect">
            <a:avLst/>
          </a:prstGeom>
          <a:noFill/>
          <a:ln>
            <a:noFill/>
          </a:ln>
        </p:spPr>
        <p:txBody>
          <a:bodyPr anchorCtr="0" anchor="t" bIns="0" lIns="0" spcFirstLastPara="1" rIns="0" wrap="square" tIns="0">
            <a:spAutoFit/>
          </a:bodyPr>
          <a:lstStyle>
            <a:lvl1pPr indent="0" lvl="0"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890" name="Shape 2890"/>
        <p:cNvGrpSpPr/>
        <p:nvPr/>
      </p:nvGrpSpPr>
      <p:grpSpPr>
        <a:xfrm>
          <a:off x="0" y="0"/>
          <a:ext cx="0" cy="0"/>
          <a:chOff x="0" y="0"/>
          <a:chExt cx="0" cy="0"/>
        </a:xfrm>
      </p:grpSpPr>
      <p:sp>
        <p:nvSpPr>
          <p:cNvPr id="2891" name="Google Shape;2891;p410"/>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1pPr>
            <a:lvl2pPr lvl="1"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2pPr>
            <a:lvl3pPr lvl="2"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3pPr>
            <a:lvl4pPr lvl="3"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4pPr>
            <a:lvl5pPr lvl="4"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5pPr>
            <a:lvl6pPr lvl="5"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6pPr>
            <a:lvl7pPr lvl="6"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7pPr>
            <a:lvl8pPr lvl="7"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8pPr>
            <a:lvl9pPr lvl="8"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
        <p:nvSpPr>
          <p:cNvPr id="2892" name="Google Shape;2892;p410"/>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Tree>
  </p:cSld>
  <p:clrMapOvr>
    <a:masterClrMapping/>
  </p:clrMapOvr>
</p:sldLayout>
</file>

<file path=ppt/slideLayouts/slideLayout3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893" name="Shape 2893"/>
        <p:cNvGrpSpPr/>
        <p:nvPr/>
      </p:nvGrpSpPr>
      <p:grpSpPr>
        <a:xfrm>
          <a:off x="0" y="0"/>
          <a:ext cx="0" cy="0"/>
          <a:chOff x="0" y="0"/>
          <a:chExt cx="0" cy="0"/>
        </a:xfrm>
      </p:grpSpPr>
      <p:sp>
        <p:nvSpPr>
          <p:cNvPr id="2894" name="Google Shape;2894;p411"/>
          <p:cNvSpPr txBox="1"/>
          <p:nvPr>
            <p:ph type="ctrTitle"/>
          </p:nvPr>
        </p:nvSpPr>
        <p:spPr>
          <a:xfrm>
            <a:off x="685800" y="1583342"/>
            <a:ext cx="7772400" cy="1159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1pPr>
            <a:lvl2pPr lvl="1"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2pPr>
            <a:lvl3pPr lvl="2"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3pPr>
            <a:lvl4pPr lvl="3"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4pPr>
            <a:lvl5pPr lvl="4"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5pPr>
            <a:lvl6pPr lvl="5"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6pPr>
            <a:lvl7pPr lvl="6"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7pPr>
            <a:lvl8pPr lvl="7"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8pPr>
            <a:lvl9pPr lvl="8"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9pPr>
          </a:lstStyle>
          <a:p/>
        </p:txBody>
      </p:sp>
      <p:sp>
        <p:nvSpPr>
          <p:cNvPr id="2895" name="Google Shape;2895;p411"/>
          <p:cNvSpPr txBox="1"/>
          <p:nvPr>
            <p:ph idx="1" type="subTitle"/>
          </p:nvPr>
        </p:nvSpPr>
        <p:spPr>
          <a:xfrm>
            <a:off x="685800" y="2840053"/>
            <a:ext cx="7772400" cy="7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1pPr>
            <a:lvl2pPr lvl="1"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2pPr>
            <a:lvl3pPr lvl="2"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3pPr>
            <a:lvl4pPr lvl="3"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4pPr>
            <a:lvl5pPr lvl="4"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5pPr>
            <a:lvl6pPr lvl="5"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6pPr>
            <a:lvl7pPr lvl="6"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7pPr>
            <a:lvl8pPr lvl="7"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8pPr>
            <a:lvl9pPr lvl="8"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3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896" name="Shape 2896"/>
        <p:cNvGrpSpPr/>
        <p:nvPr/>
      </p:nvGrpSpPr>
      <p:grpSpPr>
        <a:xfrm>
          <a:off x="0" y="0"/>
          <a:ext cx="0" cy="0"/>
          <a:chOff x="0" y="0"/>
          <a:chExt cx="0" cy="0"/>
        </a:xfrm>
      </p:grpSpPr>
      <p:sp>
        <p:nvSpPr>
          <p:cNvPr id="2897" name="Google Shape;2897;p412"/>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1pPr>
            <a:lvl2pPr lvl="1"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2pPr>
            <a:lvl3pPr lvl="2"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3pPr>
            <a:lvl4pPr lvl="3"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4pPr>
            <a:lvl5pPr lvl="4"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5pPr>
            <a:lvl6pPr lvl="5"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6pPr>
            <a:lvl7pPr lvl="6"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7pPr>
            <a:lvl8pPr lvl="7"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8pPr>
            <a:lvl9pPr lvl="8"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
        <p:nvSpPr>
          <p:cNvPr id="2898" name="Google Shape;2898;p412"/>
          <p:cNvSpPr txBox="1"/>
          <p:nvPr>
            <p:ph idx="1" type="body"/>
          </p:nvPr>
        </p:nvSpPr>
        <p:spPr>
          <a:xfrm>
            <a:off x="457200"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
        <p:nvSpPr>
          <p:cNvPr id="2899" name="Google Shape;2899;p412"/>
          <p:cNvSpPr txBox="1"/>
          <p:nvPr>
            <p:ph idx="2" type="body"/>
          </p:nvPr>
        </p:nvSpPr>
        <p:spPr>
          <a:xfrm>
            <a:off x="4692274"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Tree>
  </p:cSld>
  <p:clrMapOvr>
    <a:masterClrMapping/>
  </p:clrMapOvr>
</p:sldLayout>
</file>

<file path=ppt/slideLayouts/slideLayout3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00" name="Shape 2900"/>
        <p:cNvGrpSpPr/>
        <p:nvPr/>
      </p:nvGrpSpPr>
      <p:grpSpPr>
        <a:xfrm>
          <a:off x="0" y="0"/>
          <a:ext cx="0" cy="0"/>
          <a:chOff x="0" y="0"/>
          <a:chExt cx="0" cy="0"/>
        </a:xfrm>
      </p:grpSpPr>
      <p:sp>
        <p:nvSpPr>
          <p:cNvPr id="2901" name="Google Shape;2901;p413"/>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1pPr>
            <a:lvl2pPr lvl="1"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2pPr>
            <a:lvl3pPr lvl="2"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3pPr>
            <a:lvl4pPr lvl="3"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4pPr>
            <a:lvl5pPr lvl="4"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5pPr>
            <a:lvl6pPr lvl="5"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6pPr>
            <a:lvl7pPr lvl="6"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7pPr>
            <a:lvl8pPr lvl="7"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8pPr>
            <a:lvl9pPr lvl="8"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Tree>
  </p:cSld>
  <p:clrMapOvr>
    <a:masterClrMapping/>
  </p:clrMapOvr>
</p:sldLayout>
</file>

<file path=ppt/slideLayouts/slideLayout3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902" name="Shape 2902"/>
        <p:cNvGrpSpPr/>
        <p:nvPr/>
      </p:nvGrpSpPr>
      <p:grpSpPr>
        <a:xfrm>
          <a:off x="0" y="0"/>
          <a:ext cx="0" cy="0"/>
          <a:chOff x="0" y="0"/>
          <a:chExt cx="0" cy="0"/>
        </a:xfrm>
      </p:grpSpPr>
      <p:sp>
        <p:nvSpPr>
          <p:cNvPr id="2903" name="Google Shape;2903;p414"/>
          <p:cNvSpPr txBox="1"/>
          <p:nvPr>
            <p:ph idx="1" type="body"/>
          </p:nvPr>
        </p:nvSpPr>
        <p:spPr>
          <a:xfrm>
            <a:off x="457200" y="4406309"/>
            <a:ext cx="8229600" cy="519600"/>
          </a:xfrm>
          <a:prstGeom prst="rect">
            <a:avLst/>
          </a:prstGeom>
          <a:noFill/>
          <a:ln>
            <a:noFill/>
          </a:ln>
        </p:spPr>
        <p:txBody>
          <a:bodyPr anchorCtr="0" anchor="t" bIns="91425" lIns="91425" spcFirstLastPara="1" rIns="91425" wrap="square" tIns="91425">
            <a:noAutofit/>
          </a:bodyPr>
          <a:lstStyle>
            <a:lvl1pPr indent="-342900" lvl="0" marL="457200" algn="ctr">
              <a:lnSpc>
                <a:spcPct val="100000"/>
              </a:lnSpc>
              <a:spcBef>
                <a:spcPts val="360"/>
              </a:spcBef>
              <a:spcAft>
                <a:spcPts val="0"/>
              </a:spcAft>
              <a:buClr>
                <a:schemeClr val="dk1"/>
              </a:buClr>
              <a:buSzPts val="1800"/>
              <a:buFont typeface="Arial"/>
              <a:buChar char="●"/>
              <a:defRPr sz="1800">
                <a:solidFill>
                  <a:schemeClr val="dk1"/>
                </a:solidFill>
              </a:defRPr>
            </a:lvl1pPr>
          </a:lstStyle>
          <a:p/>
        </p:txBody>
      </p:sp>
    </p:spTree>
  </p:cSld>
  <p:clrMapOvr>
    <a:masterClrMapping/>
  </p:clrMapOvr>
</p:sldLayout>
</file>

<file path=ppt/slideLayouts/slideLayout3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04" name="Shape 2904"/>
        <p:cNvGrpSpPr/>
        <p:nvPr/>
      </p:nvGrpSpPr>
      <p:grpSpPr>
        <a:xfrm>
          <a:off x="0" y="0"/>
          <a:ext cx="0" cy="0"/>
          <a:chOff x="0" y="0"/>
          <a:chExt cx="0" cy="0"/>
        </a:xfrm>
      </p:grpSpPr>
    </p:spTree>
  </p:cSld>
  <p:clrMapOvr>
    <a:masterClrMapping/>
  </p:clrMapOvr>
</p:sldLayout>
</file>

<file path=ppt/slideLayouts/slideLayout3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908" name="Shape 2908"/>
        <p:cNvGrpSpPr/>
        <p:nvPr/>
      </p:nvGrpSpPr>
      <p:grpSpPr>
        <a:xfrm>
          <a:off x="0" y="0"/>
          <a:ext cx="0" cy="0"/>
          <a:chOff x="0" y="0"/>
          <a:chExt cx="0" cy="0"/>
        </a:xfrm>
      </p:grpSpPr>
      <p:sp>
        <p:nvSpPr>
          <p:cNvPr id="2909" name="Google Shape;2909;p417"/>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2910" name="Google Shape;2910;p417"/>
          <p:cNvSpPr txBox="1"/>
          <p:nvPr>
            <p:ph idx="1" type="body"/>
          </p:nvPr>
        </p:nvSpPr>
        <p:spPr>
          <a:xfrm>
            <a:off x="457200"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2911" name="Google Shape;2911;p417"/>
          <p:cNvSpPr txBox="1"/>
          <p:nvPr>
            <p:ph idx="2" type="body"/>
          </p:nvPr>
        </p:nvSpPr>
        <p:spPr>
          <a:xfrm>
            <a:off x="4692274"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3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12" name="Shape 2912"/>
        <p:cNvGrpSpPr/>
        <p:nvPr/>
      </p:nvGrpSpPr>
      <p:grpSpPr>
        <a:xfrm>
          <a:off x="0" y="0"/>
          <a:ext cx="0" cy="0"/>
          <a:chOff x="0" y="0"/>
          <a:chExt cx="0" cy="0"/>
        </a:xfrm>
      </p:grpSpPr>
      <p:sp>
        <p:nvSpPr>
          <p:cNvPr id="2913" name="Google Shape;2913;p418"/>
          <p:cNvSpPr txBox="1"/>
          <p:nvPr>
            <p:ph idx="1" type="subTitle"/>
          </p:nvPr>
        </p:nvSpPr>
        <p:spPr>
          <a:xfrm>
            <a:off x="685800" y="2840053"/>
            <a:ext cx="7772400" cy="7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2"/>
              </a:buClr>
              <a:buSzPts val="3000"/>
              <a:buNone/>
              <a:defRPr>
                <a:solidFill>
                  <a:schemeClr val="lt2"/>
                </a:solidFill>
              </a:defRPr>
            </a:lvl1pPr>
            <a:lvl2pPr lvl="1" algn="ctr">
              <a:lnSpc>
                <a:spcPct val="100000"/>
              </a:lnSpc>
              <a:spcBef>
                <a:spcPts val="0"/>
              </a:spcBef>
              <a:spcAft>
                <a:spcPts val="0"/>
              </a:spcAft>
              <a:buClr>
                <a:schemeClr val="lt2"/>
              </a:buClr>
              <a:buSzPts val="3000"/>
              <a:buNone/>
              <a:defRPr sz="3000">
                <a:solidFill>
                  <a:schemeClr val="lt2"/>
                </a:solidFill>
              </a:defRPr>
            </a:lvl2pPr>
            <a:lvl3pPr lvl="2" algn="ctr">
              <a:lnSpc>
                <a:spcPct val="100000"/>
              </a:lnSpc>
              <a:spcBef>
                <a:spcPts val="0"/>
              </a:spcBef>
              <a:spcAft>
                <a:spcPts val="0"/>
              </a:spcAft>
              <a:buClr>
                <a:schemeClr val="lt2"/>
              </a:buClr>
              <a:buSzPts val="3000"/>
              <a:buNone/>
              <a:defRPr sz="3000">
                <a:solidFill>
                  <a:schemeClr val="lt2"/>
                </a:solidFill>
              </a:defRPr>
            </a:lvl3pPr>
            <a:lvl4pPr lvl="3" algn="ctr">
              <a:lnSpc>
                <a:spcPct val="100000"/>
              </a:lnSpc>
              <a:spcBef>
                <a:spcPts val="0"/>
              </a:spcBef>
              <a:spcAft>
                <a:spcPts val="0"/>
              </a:spcAft>
              <a:buClr>
                <a:schemeClr val="lt2"/>
              </a:buClr>
              <a:buSzPts val="3000"/>
              <a:buNone/>
              <a:defRPr sz="3000">
                <a:solidFill>
                  <a:schemeClr val="lt2"/>
                </a:solidFill>
              </a:defRPr>
            </a:lvl4pPr>
            <a:lvl5pPr lvl="4" algn="ctr">
              <a:lnSpc>
                <a:spcPct val="100000"/>
              </a:lnSpc>
              <a:spcBef>
                <a:spcPts val="0"/>
              </a:spcBef>
              <a:spcAft>
                <a:spcPts val="0"/>
              </a:spcAft>
              <a:buClr>
                <a:schemeClr val="lt2"/>
              </a:buClr>
              <a:buSzPts val="3000"/>
              <a:buNone/>
              <a:defRPr sz="3000">
                <a:solidFill>
                  <a:schemeClr val="lt2"/>
                </a:solidFill>
              </a:defRPr>
            </a:lvl5pPr>
            <a:lvl6pPr lvl="5" algn="ctr">
              <a:lnSpc>
                <a:spcPct val="100000"/>
              </a:lnSpc>
              <a:spcBef>
                <a:spcPts val="0"/>
              </a:spcBef>
              <a:spcAft>
                <a:spcPts val="0"/>
              </a:spcAft>
              <a:buClr>
                <a:schemeClr val="lt2"/>
              </a:buClr>
              <a:buSzPts val="3000"/>
              <a:buNone/>
              <a:defRPr sz="3000">
                <a:solidFill>
                  <a:schemeClr val="lt2"/>
                </a:solidFill>
              </a:defRPr>
            </a:lvl6pPr>
            <a:lvl7pPr lvl="6" algn="ctr">
              <a:lnSpc>
                <a:spcPct val="100000"/>
              </a:lnSpc>
              <a:spcBef>
                <a:spcPts val="0"/>
              </a:spcBef>
              <a:spcAft>
                <a:spcPts val="0"/>
              </a:spcAft>
              <a:buClr>
                <a:schemeClr val="lt2"/>
              </a:buClr>
              <a:buSzPts val="3000"/>
              <a:buNone/>
              <a:defRPr sz="3000">
                <a:solidFill>
                  <a:schemeClr val="lt2"/>
                </a:solidFill>
              </a:defRPr>
            </a:lvl7pPr>
            <a:lvl8pPr lvl="7" algn="ctr">
              <a:lnSpc>
                <a:spcPct val="100000"/>
              </a:lnSpc>
              <a:spcBef>
                <a:spcPts val="0"/>
              </a:spcBef>
              <a:spcAft>
                <a:spcPts val="0"/>
              </a:spcAft>
              <a:buClr>
                <a:schemeClr val="lt2"/>
              </a:buClr>
              <a:buSzPts val="3000"/>
              <a:buNone/>
              <a:defRPr sz="3000">
                <a:solidFill>
                  <a:schemeClr val="lt2"/>
                </a:solidFill>
              </a:defRPr>
            </a:lvl8pPr>
            <a:lvl9pPr lvl="8" algn="ctr">
              <a:lnSpc>
                <a:spcPct val="100000"/>
              </a:lnSpc>
              <a:spcBef>
                <a:spcPts val="0"/>
              </a:spcBef>
              <a:spcAft>
                <a:spcPts val="0"/>
              </a:spcAft>
              <a:buClr>
                <a:schemeClr val="lt2"/>
              </a:buClr>
              <a:buSzPts val="3000"/>
              <a:buNone/>
              <a:defRPr sz="3000">
                <a:solidFill>
                  <a:schemeClr val="lt2"/>
                </a:solidFill>
              </a:defRPr>
            </a:lvl9pPr>
          </a:lstStyle>
          <a:p/>
        </p:txBody>
      </p:sp>
      <p:sp>
        <p:nvSpPr>
          <p:cNvPr id="2914" name="Google Shape;2914;p418"/>
          <p:cNvSpPr txBox="1"/>
          <p:nvPr>
            <p:ph type="ctrTitle"/>
          </p:nvPr>
        </p:nvSpPr>
        <p:spPr>
          <a:xfrm>
            <a:off x="685800" y="1583342"/>
            <a:ext cx="7772400" cy="1159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Tree>
  </p:cSld>
  <p:clrMapOvr>
    <a:masterClrMapping/>
  </p:clrMapOvr>
</p:sldLayout>
</file>

<file path=ppt/slideLayouts/slideLayout3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915" name="Shape 2915"/>
        <p:cNvGrpSpPr/>
        <p:nvPr/>
      </p:nvGrpSpPr>
      <p:grpSpPr>
        <a:xfrm>
          <a:off x="0" y="0"/>
          <a:ext cx="0" cy="0"/>
          <a:chOff x="0" y="0"/>
          <a:chExt cx="0" cy="0"/>
        </a:xfrm>
      </p:grpSpPr>
      <p:sp>
        <p:nvSpPr>
          <p:cNvPr id="2916" name="Google Shape;2916;p419"/>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2917" name="Google Shape;2917;p419"/>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3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18" name="Shape 2918"/>
        <p:cNvGrpSpPr/>
        <p:nvPr/>
      </p:nvGrpSpPr>
      <p:grpSpPr>
        <a:xfrm>
          <a:off x="0" y="0"/>
          <a:ext cx="0" cy="0"/>
          <a:chOff x="0" y="0"/>
          <a:chExt cx="0" cy="0"/>
        </a:xfrm>
      </p:grpSpPr>
      <p:sp>
        <p:nvSpPr>
          <p:cNvPr id="2919" name="Google Shape;2919;p420"/>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284" name="Shape 284"/>
        <p:cNvGrpSpPr/>
        <p:nvPr/>
      </p:nvGrpSpPr>
      <p:grpSpPr>
        <a:xfrm>
          <a:off x="0" y="0"/>
          <a:ext cx="0" cy="0"/>
          <a:chOff x="0" y="0"/>
          <a:chExt cx="0" cy="0"/>
        </a:xfrm>
      </p:grpSpPr>
      <p:sp>
        <p:nvSpPr>
          <p:cNvPr id="285" name="Google Shape;285;p41"/>
          <p:cNvSpPr txBox="1"/>
          <p:nvPr>
            <p:ph type="title"/>
          </p:nvPr>
        </p:nvSpPr>
        <p:spPr>
          <a:xfrm>
            <a:off x="506672" y="599294"/>
            <a:ext cx="7882500" cy="839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1" i="0" sz="2600">
                <a:solidFill>
                  <a:schemeClr val="lt1"/>
                </a:solidFill>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86" name="Google Shape;286;p41"/>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287" name="Google Shape;287;p41"/>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288" name="Google Shape;288;p41"/>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89" name="Google Shape;289;p41"/>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90" name="Google Shape;290;p41"/>
          <p:cNvSpPr txBox="1"/>
          <p:nvPr>
            <p:ph idx="12" type="sldNum"/>
          </p:nvPr>
        </p:nvSpPr>
        <p:spPr>
          <a:xfrm>
            <a:off x="8353044" y="4833477"/>
            <a:ext cx="130500" cy="138600"/>
          </a:xfrm>
          <a:prstGeom prst="rect">
            <a:avLst/>
          </a:prstGeom>
          <a:noFill/>
          <a:ln>
            <a:noFill/>
          </a:ln>
        </p:spPr>
        <p:txBody>
          <a:bodyPr anchorCtr="0" anchor="t" bIns="0" lIns="0" spcFirstLastPara="1" rIns="0" wrap="square" tIns="0">
            <a:spAutoFit/>
          </a:bodyPr>
          <a:lstStyle>
            <a:lvl1pPr indent="0" lvl="0"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920" name="Shape 2920"/>
        <p:cNvGrpSpPr/>
        <p:nvPr/>
      </p:nvGrpSpPr>
      <p:grpSpPr>
        <a:xfrm>
          <a:off x="0" y="0"/>
          <a:ext cx="0" cy="0"/>
          <a:chOff x="0" y="0"/>
          <a:chExt cx="0" cy="0"/>
        </a:xfrm>
      </p:grpSpPr>
      <p:sp>
        <p:nvSpPr>
          <p:cNvPr id="2921" name="Google Shape;2921;p421"/>
          <p:cNvSpPr txBox="1"/>
          <p:nvPr>
            <p:ph idx="1" type="body"/>
          </p:nvPr>
        </p:nvSpPr>
        <p:spPr>
          <a:xfrm>
            <a:off x="457200" y="4406309"/>
            <a:ext cx="8229600" cy="519600"/>
          </a:xfrm>
          <a:prstGeom prst="rect">
            <a:avLst/>
          </a:prstGeom>
          <a:noFill/>
          <a:ln>
            <a:noFill/>
          </a:ln>
        </p:spPr>
        <p:txBody>
          <a:bodyPr anchorCtr="0" anchor="t" bIns="91425" lIns="91425" spcFirstLastPara="1" rIns="91425" wrap="square" tIns="91425">
            <a:noAutofit/>
          </a:bodyPr>
          <a:lstStyle>
            <a:lvl1pPr indent="-228600" lvl="0" marL="457200" algn="ctr">
              <a:lnSpc>
                <a:spcPct val="100000"/>
              </a:lnSpc>
              <a:spcBef>
                <a:spcPts val="0"/>
              </a:spcBef>
              <a:spcAft>
                <a:spcPts val="0"/>
              </a:spcAft>
              <a:buSzPts val="1800"/>
              <a:buNone/>
              <a:defRPr sz="1800"/>
            </a:lvl1pPr>
          </a:lstStyle>
          <a:p/>
        </p:txBody>
      </p:sp>
    </p:spTree>
  </p:cSld>
  <p:clrMapOvr>
    <a:masterClrMapping/>
  </p:clrMapOvr>
</p:sldLayout>
</file>

<file path=ppt/slideLayouts/slideLayout3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22" name="Shape 2922"/>
        <p:cNvGrpSpPr/>
        <p:nvPr/>
      </p:nvGrpSpPr>
      <p:grpSpPr>
        <a:xfrm>
          <a:off x="0" y="0"/>
          <a:ext cx="0" cy="0"/>
          <a:chOff x="0" y="0"/>
          <a:chExt cx="0" cy="0"/>
        </a:xfrm>
      </p:grpSpPr>
    </p:spTree>
  </p:cSld>
  <p:clrMapOvr>
    <a:masterClrMapping/>
  </p:clrMapOvr>
</p:sldLayout>
</file>

<file path=ppt/slideLayouts/slideLayout3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27" name="Shape 2927"/>
        <p:cNvGrpSpPr/>
        <p:nvPr/>
      </p:nvGrpSpPr>
      <p:grpSpPr>
        <a:xfrm>
          <a:off x="0" y="0"/>
          <a:ext cx="0" cy="0"/>
          <a:chOff x="0" y="0"/>
          <a:chExt cx="0" cy="0"/>
        </a:xfrm>
      </p:grpSpPr>
      <p:sp>
        <p:nvSpPr>
          <p:cNvPr id="2928" name="Google Shape;2928;p424"/>
          <p:cNvSpPr/>
          <p:nvPr/>
        </p:nvSpPr>
        <p:spPr>
          <a:xfrm flipH="1">
            <a:off x="8246400" y="4245925"/>
            <a:ext cx="897600" cy="8976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9" name="Google Shape;2929;p424"/>
          <p:cNvSpPr/>
          <p:nvPr/>
        </p:nvSpPr>
        <p:spPr>
          <a:xfrm flipH="1">
            <a:off x="8246400" y="4245875"/>
            <a:ext cx="897600" cy="897600"/>
          </a:xfrm>
          <a:prstGeom prst="round1Rect">
            <a:avLst>
              <a:gd fmla="val 16667" name="adj"/>
            </a:avLst>
          </a:prstGeom>
          <a:solidFill>
            <a:schemeClr val="lt1">
              <a:alpha val="6784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0" name="Google Shape;2930;p424"/>
          <p:cNvSpPr txBox="1"/>
          <p:nvPr>
            <p:ph type="ctrTitle"/>
          </p:nvPr>
        </p:nvSpPr>
        <p:spPr>
          <a:xfrm>
            <a:off x="390525" y="1819275"/>
            <a:ext cx="8222100" cy="933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2931" name="Google Shape;2931;p424"/>
          <p:cNvSpPr txBox="1"/>
          <p:nvPr>
            <p:ph idx="1" type="subTitle"/>
          </p:nvPr>
        </p:nvSpPr>
        <p:spPr>
          <a:xfrm>
            <a:off x="390525" y="2789130"/>
            <a:ext cx="8222100" cy="432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1800"/>
              <a:buNone/>
              <a:defRPr>
                <a:solidFill>
                  <a:schemeClr val="lt1"/>
                </a:solidFill>
              </a:defRPr>
            </a:lvl1pPr>
            <a:lvl2pPr lvl="1" algn="l">
              <a:lnSpc>
                <a:spcPct val="100000"/>
              </a:lnSpc>
              <a:spcBef>
                <a:spcPts val="0"/>
              </a:spcBef>
              <a:spcAft>
                <a:spcPts val="0"/>
              </a:spcAft>
              <a:buClr>
                <a:schemeClr val="lt1"/>
              </a:buClr>
              <a:buSzPts val="1800"/>
              <a:buNone/>
              <a:defRPr sz="1800">
                <a:solidFill>
                  <a:schemeClr val="lt1"/>
                </a:solidFill>
              </a:defRPr>
            </a:lvl2pPr>
            <a:lvl3pPr lvl="2" algn="l">
              <a:lnSpc>
                <a:spcPct val="100000"/>
              </a:lnSpc>
              <a:spcBef>
                <a:spcPts val="0"/>
              </a:spcBef>
              <a:spcAft>
                <a:spcPts val="0"/>
              </a:spcAft>
              <a:buClr>
                <a:schemeClr val="lt1"/>
              </a:buClr>
              <a:buSzPts val="1800"/>
              <a:buNone/>
              <a:defRPr sz="1800">
                <a:solidFill>
                  <a:schemeClr val="lt1"/>
                </a:solidFill>
              </a:defRPr>
            </a:lvl3pPr>
            <a:lvl4pPr lvl="3" algn="l">
              <a:lnSpc>
                <a:spcPct val="100000"/>
              </a:lnSpc>
              <a:spcBef>
                <a:spcPts val="0"/>
              </a:spcBef>
              <a:spcAft>
                <a:spcPts val="0"/>
              </a:spcAft>
              <a:buClr>
                <a:schemeClr val="lt1"/>
              </a:buClr>
              <a:buSzPts val="1800"/>
              <a:buNone/>
              <a:defRPr sz="1800">
                <a:solidFill>
                  <a:schemeClr val="lt1"/>
                </a:solidFill>
              </a:defRPr>
            </a:lvl4pPr>
            <a:lvl5pPr lvl="4" algn="l">
              <a:lnSpc>
                <a:spcPct val="100000"/>
              </a:lnSpc>
              <a:spcBef>
                <a:spcPts val="0"/>
              </a:spcBef>
              <a:spcAft>
                <a:spcPts val="0"/>
              </a:spcAft>
              <a:buClr>
                <a:schemeClr val="lt1"/>
              </a:buClr>
              <a:buSzPts val="1800"/>
              <a:buNone/>
              <a:defRPr sz="1800">
                <a:solidFill>
                  <a:schemeClr val="lt1"/>
                </a:solidFill>
              </a:defRPr>
            </a:lvl5pPr>
            <a:lvl6pPr lvl="5" algn="l">
              <a:lnSpc>
                <a:spcPct val="100000"/>
              </a:lnSpc>
              <a:spcBef>
                <a:spcPts val="0"/>
              </a:spcBef>
              <a:spcAft>
                <a:spcPts val="0"/>
              </a:spcAft>
              <a:buClr>
                <a:schemeClr val="lt1"/>
              </a:buClr>
              <a:buSzPts val="1800"/>
              <a:buNone/>
              <a:defRPr sz="1800">
                <a:solidFill>
                  <a:schemeClr val="lt1"/>
                </a:solidFill>
              </a:defRPr>
            </a:lvl6pPr>
            <a:lvl7pPr lvl="6" algn="l">
              <a:lnSpc>
                <a:spcPct val="100000"/>
              </a:lnSpc>
              <a:spcBef>
                <a:spcPts val="0"/>
              </a:spcBef>
              <a:spcAft>
                <a:spcPts val="0"/>
              </a:spcAft>
              <a:buClr>
                <a:schemeClr val="lt1"/>
              </a:buClr>
              <a:buSzPts val="1800"/>
              <a:buNone/>
              <a:defRPr sz="1800">
                <a:solidFill>
                  <a:schemeClr val="lt1"/>
                </a:solidFill>
              </a:defRPr>
            </a:lvl7pPr>
            <a:lvl8pPr lvl="7" algn="l">
              <a:lnSpc>
                <a:spcPct val="100000"/>
              </a:lnSpc>
              <a:spcBef>
                <a:spcPts val="0"/>
              </a:spcBef>
              <a:spcAft>
                <a:spcPts val="0"/>
              </a:spcAft>
              <a:buClr>
                <a:schemeClr val="lt1"/>
              </a:buClr>
              <a:buSzPts val="1800"/>
              <a:buNone/>
              <a:defRPr sz="1800">
                <a:solidFill>
                  <a:schemeClr val="lt1"/>
                </a:solidFill>
              </a:defRPr>
            </a:lvl8pPr>
            <a:lvl9pPr lvl="8" algn="l">
              <a:lnSpc>
                <a:spcPct val="100000"/>
              </a:lnSpc>
              <a:spcBef>
                <a:spcPts val="0"/>
              </a:spcBef>
              <a:spcAft>
                <a:spcPts val="0"/>
              </a:spcAft>
              <a:buClr>
                <a:schemeClr val="lt1"/>
              </a:buClr>
              <a:buSzPts val="1800"/>
              <a:buNone/>
              <a:defRPr sz="1800">
                <a:solidFill>
                  <a:schemeClr val="lt1"/>
                </a:solidFill>
              </a:defRPr>
            </a:lvl9pPr>
          </a:lstStyle>
          <a:p/>
        </p:txBody>
      </p:sp>
      <p:sp>
        <p:nvSpPr>
          <p:cNvPr id="2932" name="Google Shape;2932;p424"/>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933" name="Shape 2933"/>
        <p:cNvGrpSpPr/>
        <p:nvPr/>
      </p:nvGrpSpPr>
      <p:grpSpPr>
        <a:xfrm>
          <a:off x="0" y="0"/>
          <a:ext cx="0" cy="0"/>
          <a:chOff x="0" y="0"/>
          <a:chExt cx="0" cy="0"/>
        </a:xfrm>
      </p:grpSpPr>
      <p:sp>
        <p:nvSpPr>
          <p:cNvPr id="2934" name="Google Shape;2934;p425"/>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5" name="Google Shape;2935;p425"/>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6" name="Google Shape;2936;p425"/>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200"/>
              <a:buNone/>
              <a:defRPr/>
            </a:lvl1pPr>
            <a:lvl2pPr lvl="1" algn="l">
              <a:lnSpc>
                <a:spcPct val="100000"/>
              </a:lnSpc>
              <a:spcBef>
                <a:spcPts val="0"/>
              </a:spcBef>
              <a:spcAft>
                <a:spcPts val="0"/>
              </a:spcAft>
              <a:buSzPts val="3200"/>
              <a:buNone/>
              <a:defRPr/>
            </a:lvl2pPr>
            <a:lvl3pPr lvl="2" algn="l">
              <a:lnSpc>
                <a:spcPct val="100000"/>
              </a:lnSpc>
              <a:spcBef>
                <a:spcPts val="0"/>
              </a:spcBef>
              <a:spcAft>
                <a:spcPts val="0"/>
              </a:spcAft>
              <a:buSzPts val="3200"/>
              <a:buNone/>
              <a:defRPr/>
            </a:lvl3pPr>
            <a:lvl4pPr lvl="3" algn="l">
              <a:lnSpc>
                <a:spcPct val="100000"/>
              </a:lnSpc>
              <a:spcBef>
                <a:spcPts val="0"/>
              </a:spcBef>
              <a:spcAft>
                <a:spcPts val="0"/>
              </a:spcAft>
              <a:buSzPts val="3200"/>
              <a:buNone/>
              <a:defRPr/>
            </a:lvl4pPr>
            <a:lvl5pPr lvl="4" algn="l">
              <a:lnSpc>
                <a:spcPct val="100000"/>
              </a:lnSpc>
              <a:spcBef>
                <a:spcPts val="0"/>
              </a:spcBef>
              <a:spcAft>
                <a:spcPts val="0"/>
              </a:spcAft>
              <a:buSzPts val="3200"/>
              <a:buNone/>
              <a:defRPr/>
            </a:lvl5pPr>
            <a:lvl6pPr lvl="5" algn="l">
              <a:lnSpc>
                <a:spcPct val="100000"/>
              </a:lnSpc>
              <a:spcBef>
                <a:spcPts val="0"/>
              </a:spcBef>
              <a:spcAft>
                <a:spcPts val="0"/>
              </a:spcAft>
              <a:buSzPts val="3200"/>
              <a:buNone/>
              <a:defRPr/>
            </a:lvl6pPr>
            <a:lvl7pPr lvl="6" algn="l">
              <a:lnSpc>
                <a:spcPct val="100000"/>
              </a:lnSpc>
              <a:spcBef>
                <a:spcPts val="0"/>
              </a:spcBef>
              <a:spcAft>
                <a:spcPts val="0"/>
              </a:spcAft>
              <a:buSzPts val="3200"/>
              <a:buNone/>
              <a:defRPr/>
            </a:lvl7pPr>
            <a:lvl8pPr lvl="7" algn="l">
              <a:lnSpc>
                <a:spcPct val="100000"/>
              </a:lnSpc>
              <a:spcBef>
                <a:spcPts val="0"/>
              </a:spcBef>
              <a:spcAft>
                <a:spcPts val="0"/>
              </a:spcAft>
              <a:buSzPts val="3200"/>
              <a:buNone/>
              <a:defRPr/>
            </a:lvl8pPr>
            <a:lvl9pPr lvl="8" algn="l">
              <a:lnSpc>
                <a:spcPct val="100000"/>
              </a:lnSpc>
              <a:spcBef>
                <a:spcPts val="0"/>
              </a:spcBef>
              <a:spcAft>
                <a:spcPts val="0"/>
              </a:spcAft>
              <a:buSzPts val="3200"/>
              <a:buNone/>
              <a:defRPr/>
            </a:lvl9pPr>
          </a:lstStyle>
          <a:p/>
        </p:txBody>
      </p:sp>
      <p:sp>
        <p:nvSpPr>
          <p:cNvPr id="2937" name="Google Shape;2937;p425"/>
          <p:cNvSpPr txBox="1"/>
          <p:nvPr>
            <p:ph idx="1" type="body"/>
          </p:nvPr>
        </p:nvSpPr>
        <p:spPr>
          <a:xfrm>
            <a:off x="471900" y="1919075"/>
            <a:ext cx="8222100" cy="27102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2938" name="Google Shape;2938;p425"/>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939" name="Shape 2939"/>
        <p:cNvGrpSpPr/>
        <p:nvPr/>
      </p:nvGrpSpPr>
      <p:grpSpPr>
        <a:xfrm>
          <a:off x="0" y="0"/>
          <a:ext cx="0" cy="0"/>
          <a:chOff x="0" y="0"/>
          <a:chExt cx="0" cy="0"/>
        </a:xfrm>
      </p:grpSpPr>
      <p:sp>
        <p:nvSpPr>
          <p:cNvPr id="2940" name="Google Shape;2940;p426"/>
          <p:cNvSpPr txBox="1"/>
          <p:nvPr>
            <p:ph type="title"/>
          </p:nvPr>
        </p:nvSpPr>
        <p:spPr>
          <a:xfrm>
            <a:off x="460950" y="2065350"/>
            <a:ext cx="8222100" cy="1012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SzPts val="4200"/>
              <a:buNone/>
              <a:defRPr sz="4200"/>
            </a:lvl2pPr>
            <a:lvl3pPr lvl="2" algn="l">
              <a:lnSpc>
                <a:spcPct val="100000"/>
              </a:lnSpc>
              <a:spcBef>
                <a:spcPts val="0"/>
              </a:spcBef>
              <a:spcAft>
                <a:spcPts val="0"/>
              </a:spcAft>
              <a:buSzPts val="4200"/>
              <a:buNone/>
              <a:defRPr sz="4200"/>
            </a:lvl3pPr>
            <a:lvl4pPr lvl="3" algn="l">
              <a:lnSpc>
                <a:spcPct val="100000"/>
              </a:lnSpc>
              <a:spcBef>
                <a:spcPts val="0"/>
              </a:spcBef>
              <a:spcAft>
                <a:spcPts val="0"/>
              </a:spcAft>
              <a:buSzPts val="4200"/>
              <a:buNone/>
              <a:defRPr sz="4200"/>
            </a:lvl4pPr>
            <a:lvl5pPr lvl="4" algn="l">
              <a:lnSpc>
                <a:spcPct val="100000"/>
              </a:lnSpc>
              <a:spcBef>
                <a:spcPts val="0"/>
              </a:spcBef>
              <a:spcAft>
                <a:spcPts val="0"/>
              </a:spcAft>
              <a:buSzPts val="4200"/>
              <a:buNone/>
              <a:defRPr sz="4200"/>
            </a:lvl5pPr>
            <a:lvl6pPr lvl="5" algn="l">
              <a:lnSpc>
                <a:spcPct val="100000"/>
              </a:lnSpc>
              <a:spcBef>
                <a:spcPts val="0"/>
              </a:spcBef>
              <a:spcAft>
                <a:spcPts val="0"/>
              </a:spcAft>
              <a:buSzPts val="4200"/>
              <a:buNone/>
              <a:defRPr sz="4200"/>
            </a:lvl6pPr>
            <a:lvl7pPr lvl="6" algn="l">
              <a:lnSpc>
                <a:spcPct val="100000"/>
              </a:lnSpc>
              <a:spcBef>
                <a:spcPts val="0"/>
              </a:spcBef>
              <a:spcAft>
                <a:spcPts val="0"/>
              </a:spcAft>
              <a:buSzPts val="4200"/>
              <a:buNone/>
              <a:defRPr sz="4200"/>
            </a:lvl7pPr>
            <a:lvl8pPr lvl="7" algn="l">
              <a:lnSpc>
                <a:spcPct val="100000"/>
              </a:lnSpc>
              <a:spcBef>
                <a:spcPts val="0"/>
              </a:spcBef>
              <a:spcAft>
                <a:spcPts val="0"/>
              </a:spcAft>
              <a:buSzPts val="4200"/>
              <a:buNone/>
              <a:defRPr sz="4200"/>
            </a:lvl8pPr>
            <a:lvl9pPr lvl="8" algn="l">
              <a:lnSpc>
                <a:spcPct val="100000"/>
              </a:lnSpc>
              <a:spcBef>
                <a:spcPts val="0"/>
              </a:spcBef>
              <a:spcAft>
                <a:spcPts val="0"/>
              </a:spcAft>
              <a:buSzPts val="4200"/>
              <a:buNone/>
              <a:defRPr sz="4200"/>
            </a:lvl9pPr>
          </a:lstStyle>
          <a:p/>
        </p:txBody>
      </p:sp>
      <p:sp>
        <p:nvSpPr>
          <p:cNvPr id="2941" name="Google Shape;2941;p426"/>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942" name="Shape 2942"/>
        <p:cNvGrpSpPr/>
        <p:nvPr/>
      </p:nvGrpSpPr>
      <p:grpSpPr>
        <a:xfrm>
          <a:off x="0" y="0"/>
          <a:ext cx="0" cy="0"/>
          <a:chOff x="0" y="0"/>
          <a:chExt cx="0" cy="0"/>
        </a:xfrm>
      </p:grpSpPr>
      <p:sp>
        <p:nvSpPr>
          <p:cNvPr id="2943" name="Google Shape;2943;p427"/>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4" name="Google Shape;2944;p427"/>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5" name="Google Shape;2945;p427"/>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200"/>
              <a:buNone/>
              <a:defRPr/>
            </a:lvl1pPr>
            <a:lvl2pPr lvl="1" algn="l">
              <a:lnSpc>
                <a:spcPct val="100000"/>
              </a:lnSpc>
              <a:spcBef>
                <a:spcPts val="0"/>
              </a:spcBef>
              <a:spcAft>
                <a:spcPts val="0"/>
              </a:spcAft>
              <a:buSzPts val="3200"/>
              <a:buNone/>
              <a:defRPr/>
            </a:lvl2pPr>
            <a:lvl3pPr lvl="2" algn="l">
              <a:lnSpc>
                <a:spcPct val="100000"/>
              </a:lnSpc>
              <a:spcBef>
                <a:spcPts val="0"/>
              </a:spcBef>
              <a:spcAft>
                <a:spcPts val="0"/>
              </a:spcAft>
              <a:buSzPts val="3200"/>
              <a:buNone/>
              <a:defRPr/>
            </a:lvl3pPr>
            <a:lvl4pPr lvl="3" algn="l">
              <a:lnSpc>
                <a:spcPct val="100000"/>
              </a:lnSpc>
              <a:spcBef>
                <a:spcPts val="0"/>
              </a:spcBef>
              <a:spcAft>
                <a:spcPts val="0"/>
              </a:spcAft>
              <a:buSzPts val="3200"/>
              <a:buNone/>
              <a:defRPr/>
            </a:lvl4pPr>
            <a:lvl5pPr lvl="4" algn="l">
              <a:lnSpc>
                <a:spcPct val="100000"/>
              </a:lnSpc>
              <a:spcBef>
                <a:spcPts val="0"/>
              </a:spcBef>
              <a:spcAft>
                <a:spcPts val="0"/>
              </a:spcAft>
              <a:buSzPts val="3200"/>
              <a:buNone/>
              <a:defRPr/>
            </a:lvl5pPr>
            <a:lvl6pPr lvl="5" algn="l">
              <a:lnSpc>
                <a:spcPct val="100000"/>
              </a:lnSpc>
              <a:spcBef>
                <a:spcPts val="0"/>
              </a:spcBef>
              <a:spcAft>
                <a:spcPts val="0"/>
              </a:spcAft>
              <a:buSzPts val="3200"/>
              <a:buNone/>
              <a:defRPr/>
            </a:lvl6pPr>
            <a:lvl7pPr lvl="6" algn="l">
              <a:lnSpc>
                <a:spcPct val="100000"/>
              </a:lnSpc>
              <a:spcBef>
                <a:spcPts val="0"/>
              </a:spcBef>
              <a:spcAft>
                <a:spcPts val="0"/>
              </a:spcAft>
              <a:buSzPts val="3200"/>
              <a:buNone/>
              <a:defRPr/>
            </a:lvl7pPr>
            <a:lvl8pPr lvl="7" algn="l">
              <a:lnSpc>
                <a:spcPct val="100000"/>
              </a:lnSpc>
              <a:spcBef>
                <a:spcPts val="0"/>
              </a:spcBef>
              <a:spcAft>
                <a:spcPts val="0"/>
              </a:spcAft>
              <a:buSzPts val="3200"/>
              <a:buNone/>
              <a:defRPr/>
            </a:lvl8pPr>
            <a:lvl9pPr lvl="8" algn="l">
              <a:lnSpc>
                <a:spcPct val="100000"/>
              </a:lnSpc>
              <a:spcBef>
                <a:spcPts val="0"/>
              </a:spcBef>
              <a:spcAft>
                <a:spcPts val="0"/>
              </a:spcAft>
              <a:buSzPts val="3200"/>
              <a:buNone/>
              <a:defRPr/>
            </a:lvl9pPr>
          </a:lstStyle>
          <a:p/>
        </p:txBody>
      </p:sp>
      <p:sp>
        <p:nvSpPr>
          <p:cNvPr id="2946" name="Google Shape;2946;p427"/>
          <p:cNvSpPr txBox="1"/>
          <p:nvPr>
            <p:ph idx="1" type="body"/>
          </p:nvPr>
        </p:nvSpPr>
        <p:spPr>
          <a:xfrm>
            <a:off x="471900" y="1919075"/>
            <a:ext cx="3999900" cy="27102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947" name="Google Shape;2947;p427"/>
          <p:cNvSpPr txBox="1"/>
          <p:nvPr>
            <p:ph idx="2" type="body"/>
          </p:nvPr>
        </p:nvSpPr>
        <p:spPr>
          <a:xfrm>
            <a:off x="4694250" y="1919075"/>
            <a:ext cx="3999900" cy="27102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948" name="Google Shape;2948;p427"/>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49" name="Shape 2949"/>
        <p:cNvGrpSpPr/>
        <p:nvPr/>
      </p:nvGrpSpPr>
      <p:grpSpPr>
        <a:xfrm>
          <a:off x="0" y="0"/>
          <a:ext cx="0" cy="0"/>
          <a:chOff x="0" y="0"/>
          <a:chExt cx="0" cy="0"/>
        </a:xfrm>
      </p:grpSpPr>
      <p:sp>
        <p:nvSpPr>
          <p:cNvPr id="2950" name="Google Shape;2950;p428"/>
          <p:cNvSpPr/>
          <p:nvPr/>
        </p:nvSpPr>
        <p:spPr>
          <a:xfrm flipH="1" rot="10800000">
            <a:off x="0" y="656400"/>
            <a:ext cx="9144000" cy="4487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1" name="Google Shape;2951;p428"/>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2" name="Google Shape;2952;p428"/>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sz="1800"/>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p:txBody>
      </p:sp>
      <p:sp>
        <p:nvSpPr>
          <p:cNvPr id="2953" name="Google Shape;2953;p428"/>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954" name="Shape 2954"/>
        <p:cNvGrpSpPr/>
        <p:nvPr/>
      </p:nvGrpSpPr>
      <p:grpSpPr>
        <a:xfrm>
          <a:off x="0" y="0"/>
          <a:ext cx="0" cy="0"/>
          <a:chOff x="0" y="0"/>
          <a:chExt cx="0" cy="0"/>
        </a:xfrm>
      </p:grpSpPr>
      <p:sp>
        <p:nvSpPr>
          <p:cNvPr id="2955" name="Google Shape;2955;p429"/>
          <p:cNvSpPr txBox="1"/>
          <p:nvPr/>
        </p:nvSpPr>
        <p:spPr>
          <a:xfrm flipH="1" rot="10800000">
            <a:off x="3276600" y="25"/>
            <a:ext cx="58674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6" name="Google Shape;2956;p429"/>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7" name="Google Shape;2957;p429"/>
          <p:cNvSpPr txBox="1"/>
          <p:nvPr>
            <p:ph type="title"/>
          </p:nvPr>
        </p:nvSpPr>
        <p:spPr>
          <a:xfrm>
            <a:off x="226078" y="357800"/>
            <a:ext cx="2808000" cy="953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2958" name="Google Shape;2958;p429"/>
          <p:cNvSpPr txBox="1"/>
          <p:nvPr>
            <p:ph idx="1" type="body"/>
          </p:nvPr>
        </p:nvSpPr>
        <p:spPr>
          <a:xfrm>
            <a:off x="226075" y="1465800"/>
            <a:ext cx="2808000" cy="31635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Clr>
                <a:schemeClr val="lt1"/>
              </a:buClr>
              <a:buSzPts val="1200"/>
              <a:buChar char="●"/>
              <a:defRPr sz="1200">
                <a:solidFill>
                  <a:schemeClr val="lt1"/>
                </a:solidFill>
              </a:defRPr>
            </a:lvl1pPr>
            <a:lvl2pPr indent="-304800" lvl="1" marL="914400" algn="l">
              <a:lnSpc>
                <a:spcPct val="115000"/>
              </a:lnSpc>
              <a:spcBef>
                <a:spcPts val="1600"/>
              </a:spcBef>
              <a:spcAft>
                <a:spcPts val="0"/>
              </a:spcAft>
              <a:buClr>
                <a:schemeClr val="lt1"/>
              </a:buClr>
              <a:buSzPts val="1200"/>
              <a:buChar char="○"/>
              <a:defRPr sz="1200">
                <a:solidFill>
                  <a:schemeClr val="lt1"/>
                </a:solidFill>
              </a:defRPr>
            </a:lvl2pPr>
            <a:lvl3pPr indent="-304800" lvl="2" marL="1371600" algn="l">
              <a:lnSpc>
                <a:spcPct val="115000"/>
              </a:lnSpc>
              <a:spcBef>
                <a:spcPts val="1600"/>
              </a:spcBef>
              <a:spcAft>
                <a:spcPts val="0"/>
              </a:spcAft>
              <a:buClr>
                <a:schemeClr val="lt1"/>
              </a:buClr>
              <a:buSzPts val="1200"/>
              <a:buChar char="■"/>
              <a:defRPr sz="1200">
                <a:solidFill>
                  <a:schemeClr val="lt1"/>
                </a:solidFill>
              </a:defRPr>
            </a:lvl3pPr>
            <a:lvl4pPr indent="-304800" lvl="3" marL="1828800" algn="l">
              <a:lnSpc>
                <a:spcPct val="115000"/>
              </a:lnSpc>
              <a:spcBef>
                <a:spcPts val="1600"/>
              </a:spcBef>
              <a:spcAft>
                <a:spcPts val="0"/>
              </a:spcAft>
              <a:buClr>
                <a:schemeClr val="lt1"/>
              </a:buClr>
              <a:buSzPts val="1200"/>
              <a:buChar char="●"/>
              <a:defRPr sz="1200">
                <a:solidFill>
                  <a:schemeClr val="lt1"/>
                </a:solidFill>
              </a:defRPr>
            </a:lvl4pPr>
            <a:lvl5pPr indent="-304800" lvl="4" marL="2286000" algn="l">
              <a:lnSpc>
                <a:spcPct val="115000"/>
              </a:lnSpc>
              <a:spcBef>
                <a:spcPts val="1600"/>
              </a:spcBef>
              <a:spcAft>
                <a:spcPts val="0"/>
              </a:spcAft>
              <a:buClr>
                <a:schemeClr val="lt1"/>
              </a:buClr>
              <a:buSzPts val="1200"/>
              <a:buChar char="○"/>
              <a:defRPr sz="1200">
                <a:solidFill>
                  <a:schemeClr val="lt1"/>
                </a:solidFill>
              </a:defRPr>
            </a:lvl5pPr>
            <a:lvl6pPr indent="-304800" lvl="5" marL="2743200" algn="l">
              <a:lnSpc>
                <a:spcPct val="115000"/>
              </a:lnSpc>
              <a:spcBef>
                <a:spcPts val="1600"/>
              </a:spcBef>
              <a:spcAft>
                <a:spcPts val="0"/>
              </a:spcAft>
              <a:buClr>
                <a:schemeClr val="lt1"/>
              </a:buClr>
              <a:buSzPts val="1200"/>
              <a:buChar char="■"/>
              <a:defRPr sz="1200">
                <a:solidFill>
                  <a:schemeClr val="lt1"/>
                </a:solidFill>
              </a:defRPr>
            </a:lvl6pPr>
            <a:lvl7pPr indent="-304800" lvl="6" marL="3200400" algn="l">
              <a:lnSpc>
                <a:spcPct val="115000"/>
              </a:lnSpc>
              <a:spcBef>
                <a:spcPts val="1600"/>
              </a:spcBef>
              <a:spcAft>
                <a:spcPts val="0"/>
              </a:spcAft>
              <a:buClr>
                <a:schemeClr val="lt1"/>
              </a:buClr>
              <a:buSzPts val="1200"/>
              <a:buChar char="●"/>
              <a:defRPr sz="1200">
                <a:solidFill>
                  <a:schemeClr val="lt1"/>
                </a:solidFill>
              </a:defRPr>
            </a:lvl7pPr>
            <a:lvl8pPr indent="-304800" lvl="7" marL="3657600" algn="l">
              <a:lnSpc>
                <a:spcPct val="115000"/>
              </a:lnSpc>
              <a:spcBef>
                <a:spcPts val="1600"/>
              </a:spcBef>
              <a:spcAft>
                <a:spcPts val="0"/>
              </a:spcAft>
              <a:buClr>
                <a:schemeClr val="lt1"/>
              </a:buClr>
              <a:buSzPts val="1200"/>
              <a:buChar char="○"/>
              <a:defRPr sz="1200">
                <a:solidFill>
                  <a:schemeClr val="lt1"/>
                </a:solidFill>
              </a:defRPr>
            </a:lvl8pPr>
            <a:lvl9pPr indent="-304800" lvl="8" marL="4114800" algn="l">
              <a:lnSpc>
                <a:spcPct val="115000"/>
              </a:lnSpc>
              <a:spcBef>
                <a:spcPts val="1600"/>
              </a:spcBef>
              <a:spcAft>
                <a:spcPts val="1600"/>
              </a:spcAft>
              <a:buClr>
                <a:schemeClr val="lt1"/>
              </a:buClr>
              <a:buSzPts val="1200"/>
              <a:buChar char="■"/>
              <a:defRPr sz="1200">
                <a:solidFill>
                  <a:schemeClr val="lt1"/>
                </a:solidFill>
              </a:defRPr>
            </a:lvl9pPr>
          </a:lstStyle>
          <a:p/>
        </p:txBody>
      </p:sp>
      <p:sp>
        <p:nvSpPr>
          <p:cNvPr id="2959" name="Google Shape;2959;p429"/>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960" name="Shape 2960"/>
        <p:cNvGrpSpPr/>
        <p:nvPr/>
      </p:nvGrpSpPr>
      <p:grpSpPr>
        <a:xfrm>
          <a:off x="0" y="0"/>
          <a:ext cx="0" cy="0"/>
          <a:chOff x="0" y="0"/>
          <a:chExt cx="0" cy="0"/>
        </a:xfrm>
      </p:grpSpPr>
      <p:sp>
        <p:nvSpPr>
          <p:cNvPr id="2961" name="Google Shape;2961;p430"/>
          <p:cNvSpPr txBox="1"/>
          <p:nvPr>
            <p:ph type="title"/>
          </p:nvPr>
        </p:nvSpPr>
        <p:spPr>
          <a:xfrm>
            <a:off x="490250" y="488250"/>
            <a:ext cx="62271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6000"/>
              <a:buNone/>
              <a:defRPr sz="6000"/>
            </a:lvl1pPr>
            <a:lvl2pPr lvl="1" algn="l">
              <a:lnSpc>
                <a:spcPct val="100000"/>
              </a:lnSpc>
              <a:spcBef>
                <a:spcPts val="0"/>
              </a:spcBef>
              <a:spcAft>
                <a:spcPts val="0"/>
              </a:spcAft>
              <a:buSzPts val="6000"/>
              <a:buNone/>
              <a:defRPr sz="6000"/>
            </a:lvl2pPr>
            <a:lvl3pPr lvl="2" algn="l">
              <a:lnSpc>
                <a:spcPct val="100000"/>
              </a:lnSpc>
              <a:spcBef>
                <a:spcPts val="0"/>
              </a:spcBef>
              <a:spcAft>
                <a:spcPts val="0"/>
              </a:spcAft>
              <a:buSzPts val="6000"/>
              <a:buNone/>
              <a:defRPr sz="6000"/>
            </a:lvl3pPr>
            <a:lvl4pPr lvl="3" algn="l">
              <a:lnSpc>
                <a:spcPct val="100000"/>
              </a:lnSpc>
              <a:spcBef>
                <a:spcPts val="0"/>
              </a:spcBef>
              <a:spcAft>
                <a:spcPts val="0"/>
              </a:spcAft>
              <a:buSzPts val="6000"/>
              <a:buNone/>
              <a:defRPr sz="6000"/>
            </a:lvl4pPr>
            <a:lvl5pPr lvl="4" algn="l">
              <a:lnSpc>
                <a:spcPct val="100000"/>
              </a:lnSpc>
              <a:spcBef>
                <a:spcPts val="0"/>
              </a:spcBef>
              <a:spcAft>
                <a:spcPts val="0"/>
              </a:spcAft>
              <a:buSzPts val="6000"/>
              <a:buNone/>
              <a:defRPr sz="6000"/>
            </a:lvl5pPr>
            <a:lvl6pPr lvl="5" algn="l">
              <a:lnSpc>
                <a:spcPct val="100000"/>
              </a:lnSpc>
              <a:spcBef>
                <a:spcPts val="0"/>
              </a:spcBef>
              <a:spcAft>
                <a:spcPts val="0"/>
              </a:spcAft>
              <a:buSzPts val="6000"/>
              <a:buNone/>
              <a:defRPr sz="6000"/>
            </a:lvl6pPr>
            <a:lvl7pPr lvl="6" algn="l">
              <a:lnSpc>
                <a:spcPct val="100000"/>
              </a:lnSpc>
              <a:spcBef>
                <a:spcPts val="0"/>
              </a:spcBef>
              <a:spcAft>
                <a:spcPts val="0"/>
              </a:spcAft>
              <a:buSzPts val="6000"/>
              <a:buNone/>
              <a:defRPr sz="6000"/>
            </a:lvl7pPr>
            <a:lvl8pPr lvl="7" algn="l">
              <a:lnSpc>
                <a:spcPct val="100000"/>
              </a:lnSpc>
              <a:spcBef>
                <a:spcPts val="0"/>
              </a:spcBef>
              <a:spcAft>
                <a:spcPts val="0"/>
              </a:spcAft>
              <a:buSzPts val="6000"/>
              <a:buNone/>
              <a:defRPr sz="6000"/>
            </a:lvl8pPr>
            <a:lvl9pPr lvl="8" algn="l">
              <a:lnSpc>
                <a:spcPct val="100000"/>
              </a:lnSpc>
              <a:spcBef>
                <a:spcPts val="0"/>
              </a:spcBef>
              <a:spcAft>
                <a:spcPts val="0"/>
              </a:spcAft>
              <a:buSzPts val="6000"/>
              <a:buNone/>
              <a:defRPr sz="6000"/>
            </a:lvl9pPr>
          </a:lstStyle>
          <a:p/>
        </p:txBody>
      </p:sp>
      <p:sp>
        <p:nvSpPr>
          <p:cNvPr id="2962" name="Google Shape;2962;p430"/>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963" name="Shape 2963"/>
        <p:cNvGrpSpPr/>
        <p:nvPr/>
      </p:nvGrpSpPr>
      <p:grpSpPr>
        <a:xfrm>
          <a:off x="0" y="0"/>
          <a:ext cx="0" cy="0"/>
          <a:chOff x="0" y="0"/>
          <a:chExt cx="0" cy="0"/>
        </a:xfrm>
      </p:grpSpPr>
      <p:sp>
        <p:nvSpPr>
          <p:cNvPr id="2964" name="Google Shape;2964;p431"/>
          <p:cNvSpPr/>
          <p:nvPr/>
        </p:nvSpPr>
        <p:spPr>
          <a:xfrm flipH="1">
            <a:off x="0" y="0"/>
            <a:ext cx="45720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5" name="Google Shape;2965;p431"/>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6" name="Google Shape;2966;p431"/>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2"/>
              </a:buClr>
              <a:buSzPts val="4200"/>
              <a:buNone/>
              <a:defRPr sz="4200">
                <a:solidFill>
                  <a:schemeClr val="dk2"/>
                </a:solidFill>
              </a:defRPr>
            </a:lvl1pPr>
            <a:lvl2pPr lvl="1" algn="ctr">
              <a:lnSpc>
                <a:spcPct val="100000"/>
              </a:lnSpc>
              <a:spcBef>
                <a:spcPts val="0"/>
              </a:spcBef>
              <a:spcAft>
                <a:spcPts val="0"/>
              </a:spcAft>
              <a:buClr>
                <a:schemeClr val="dk2"/>
              </a:buClr>
              <a:buSzPts val="4200"/>
              <a:buNone/>
              <a:defRPr sz="4200">
                <a:solidFill>
                  <a:schemeClr val="dk2"/>
                </a:solidFill>
              </a:defRPr>
            </a:lvl2pPr>
            <a:lvl3pPr lvl="2" algn="ctr">
              <a:lnSpc>
                <a:spcPct val="100000"/>
              </a:lnSpc>
              <a:spcBef>
                <a:spcPts val="0"/>
              </a:spcBef>
              <a:spcAft>
                <a:spcPts val="0"/>
              </a:spcAft>
              <a:buClr>
                <a:schemeClr val="dk2"/>
              </a:buClr>
              <a:buSzPts val="4200"/>
              <a:buNone/>
              <a:defRPr sz="4200">
                <a:solidFill>
                  <a:schemeClr val="dk2"/>
                </a:solidFill>
              </a:defRPr>
            </a:lvl3pPr>
            <a:lvl4pPr lvl="3" algn="ctr">
              <a:lnSpc>
                <a:spcPct val="100000"/>
              </a:lnSpc>
              <a:spcBef>
                <a:spcPts val="0"/>
              </a:spcBef>
              <a:spcAft>
                <a:spcPts val="0"/>
              </a:spcAft>
              <a:buClr>
                <a:schemeClr val="dk2"/>
              </a:buClr>
              <a:buSzPts val="4200"/>
              <a:buNone/>
              <a:defRPr sz="4200">
                <a:solidFill>
                  <a:schemeClr val="dk2"/>
                </a:solidFill>
              </a:defRPr>
            </a:lvl4pPr>
            <a:lvl5pPr lvl="4" algn="ctr">
              <a:lnSpc>
                <a:spcPct val="100000"/>
              </a:lnSpc>
              <a:spcBef>
                <a:spcPts val="0"/>
              </a:spcBef>
              <a:spcAft>
                <a:spcPts val="0"/>
              </a:spcAft>
              <a:buClr>
                <a:schemeClr val="dk2"/>
              </a:buClr>
              <a:buSzPts val="4200"/>
              <a:buNone/>
              <a:defRPr sz="4200">
                <a:solidFill>
                  <a:schemeClr val="dk2"/>
                </a:solidFill>
              </a:defRPr>
            </a:lvl5pPr>
            <a:lvl6pPr lvl="5" algn="ctr">
              <a:lnSpc>
                <a:spcPct val="100000"/>
              </a:lnSpc>
              <a:spcBef>
                <a:spcPts val="0"/>
              </a:spcBef>
              <a:spcAft>
                <a:spcPts val="0"/>
              </a:spcAft>
              <a:buClr>
                <a:schemeClr val="dk2"/>
              </a:buClr>
              <a:buSzPts val="4200"/>
              <a:buNone/>
              <a:defRPr sz="4200">
                <a:solidFill>
                  <a:schemeClr val="dk2"/>
                </a:solidFill>
              </a:defRPr>
            </a:lvl6pPr>
            <a:lvl7pPr lvl="6" algn="ctr">
              <a:lnSpc>
                <a:spcPct val="100000"/>
              </a:lnSpc>
              <a:spcBef>
                <a:spcPts val="0"/>
              </a:spcBef>
              <a:spcAft>
                <a:spcPts val="0"/>
              </a:spcAft>
              <a:buClr>
                <a:schemeClr val="dk2"/>
              </a:buClr>
              <a:buSzPts val="4200"/>
              <a:buNone/>
              <a:defRPr sz="4200">
                <a:solidFill>
                  <a:schemeClr val="dk2"/>
                </a:solidFill>
              </a:defRPr>
            </a:lvl7pPr>
            <a:lvl8pPr lvl="7" algn="ctr">
              <a:lnSpc>
                <a:spcPct val="100000"/>
              </a:lnSpc>
              <a:spcBef>
                <a:spcPts val="0"/>
              </a:spcBef>
              <a:spcAft>
                <a:spcPts val="0"/>
              </a:spcAft>
              <a:buClr>
                <a:schemeClr val="dk2"/>
              </a:buClr>
              <a:buSzPts val="4200"/>
              <a:buNone/>
              <a:defRPr sz="4200">
                <a:solidFill>
                  <a:schemeClr val="dk2"/>
                </a:solidFill>
              </a:defRPr>
            </a:lvl8pPr>
            <a:lvl9pPr lvl="8" algn="ctr">
              <a:lnSpc>
                <a:spcPct val="100000"/>
              </a:lnSpc>
              <a:spcBef>
                <a:spcPts val="0"/>
              </a:spcBef>
              <a:spcAft>
                <a:spcPts val="0"/>
              </a:spcAft>
              <a:buClr>
                <a:schemeClr val="dk2"/>
              </a:buClr>
              <a:buSzPts val="4200"/>
              <a:buNone/>
              <a:defRPr sz="4200">
                <a:solidFill>
                  <a:schemeClr val="dk2"/>
                </a:solidFill>
              </a:defRPr>
            </a:lvl9pPr>
          </a:lstStyle>
          <a:p/>
        </p:txBody>
      </p:sp>
      <p:sp>
        <p:nvSpPr>
          <p:cNvPr id="2967" name="Google Shape;2967;p431"/>
          <p:cNvSpPr txBox="1"/>
          <p:nvPr>
            <p:ph idx="1" type="subTitle"/>
          </p:nvPr>
        </p:nvSpPr>
        <p:spPr>
          <a:xfrm>
            <a:off x="265500" y="2779467"/>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2968" name="Google Shape;2968;p431"/>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Clr>
                <a:schemeClr val="lt1"/>
              </a:buClr>
              <a:buSzPts val="1800"/>
              <a:buChar char="●"/>
              <a:defRPr>
                <a:solidFill>
                  <a:schemeClr val="lt1"/>
                </a:solidFill>
              </a:defRPr>
            </a:lvl1pPr>
            <a:lvl2pPr indent="-317500" lvl="1" marL="914400" algn="l">
              <a:lnSpc>
                <a:spcPct val="115000"/>
              </a:lnSpc>
              <a:spcBef>
                <a:spcPts val="1600"/>
              </a:spcBef>
              <a:spcAft>
                <a:spcPts val="0"/>
              </a:spcAft>
              <a:buClr>
                <a:schemeClr val="lt1"/>
              </a:buClr>
              <a:buSzPts val="1400"/>
              <a:buChar char="○"/>
              <a:defRPr>
                <a:solidFill>
                  <a:schemeClr val="lt1"/>
                </a:solidFill>
              </a:defRPr>
            </a:lvl2pPr>
            <a:lvl3pPr indent="-317500" lvl="2" marL="1371600" algn="l">
              <a:lnSpc>
                <a:spcPct val="115000"/>
              </a:lnSpc>
              <a:spcBef>
                <a:spcPts val="1600"/>
              </a:spcBef>
              <a:spcAft>
                <a:spcPts val="0"/>
              </a:spcAft>
              <a:buClr>
                <a:schemeClr val="lt1"/>
              </a:buClr>
              <a:buSzPts val="1400"/>
              <a:buChar char="■"/>
              <a:defRPr>
                <a:solidFill>
                  <a:schemeClr val="lt1"/>
                </a:solidFill>
              </a:defRPr>
            </a:lvl3pPr>
            <a:lvl4pPr indent="-317500" lvl="3" marL="1828800" algn="l">
              <a:lnSpc>
                <a:spcPct val="115000"/>
              </a:lnSpc>
              <a:spcBef>
                <a:spcPts val="1600"/>
              </a:spcBef>
              <a:spcAft>
                <a:spcPts val="0"/>
              </a:spcAft>
              <a:buClr>
                <a:schemeClr val="lt1"/>
              </a:buClr>
              <a:buSzPts val="1400"/>
              <a:buChar char="●"/>
              <a:defRPr>
                <a:solidFill>
                  <a:schemeClr val="lt1"/>
                </a:solidFill>
              </a:defRPr>
            </a:lvl4pPr>
            <a:lvl5pPr indent="-317500" lvl="4" marL="2286000" algn="l">
              <a:lnSpc>
                <a:spcPct val="115000"/>
              </a:lnSpc>
              <a:spcBef>
                <a:spcPts val="1600"/>
              </a:spcBef>
              <a:spcAft>
                <a:spcPts val="0"/>
              </a:spcAft>
              <a:buClr>
                <a:schemeClr val="lt1"/>
              </a:buClr>
              <a:buSzPts val="1400"/>
              <a:buChar char="○"/>
              <a:defRPr>
                <a:solidFill>
                  <a:schemeClr val="lt1"/>
                </a:solidFill>
              </a:defRPr>
            </a:lvl5pPr>
            <a:lvl6pPr indent="-317500" lvl="5" marL="2743200" algn="l">
              <a:lnSpc>
                <a:spcPct val="115000"/>
              </a:lnSpc>
              <a:spcBef>
                <a:spcPts val="1600"/>
              </a:spcBef>
              <a:spcAft>
                <a:spcPts val="0"/>
              </a:spcAft>
              <a:buClr>
                <a:schemeClr val="lt1"/>
              </a:buClr>
              <a:buSzPts val="1400"/>
              <a:buChar char="■"/>
              <a:defRPr>
                <a:solidFill>
                  <a:schemeClr val="lt1"/>
                </a:solidFill>
              </a:defRPr>
            </a:lvl6pPr>
            <a:lvl7pPr indent="-317500" lvl="6" marL="3200400" algn="l">
              <a:lnSpc>
                <a:spcPct val="115000"/>
              </a:lnSpc>
              <a:spcBef>
                <a:spcPts val="1600"/>
              </a:spcBef>
              <a:spcAft>
                <a:spcPts val="0"/>
              </a:spcAft>
              <a:buClr>
                <a:schemeClr val="lt1"/>
              </a:buClr>
              <a:buSzPts val="1400"/>
              <a:buChar char="●"/>
              <a:defRPr>
                <a:solidFill>
                  <a:schemeClr val="lt1"/>
                </a:solidFill>
              </a:defRPr>
            </a:lvl7pPr>
            <a:lvl8pPr indent="-317500" lvl="7" marL="3657600" algn="l">
              <a:lnSpc>
                <a:spcPct val="115000"/>
              </a:lnSpc>
              <a:spcBef>
                <a:spcPts val="1600"/>
              </a:spcBef>
              <a:spcAft>
                <a:spcPts val="0"/>
              </a:spcAft>
              <a:buClr>
                <a:schemeClr val="lt1"/>
              </a:buClr>
              <a:buSzPts val="1400"/>
              <a:buChar char="○"/>
              <a:defRPr>
                <a:solidFill>
                  <a:schemeClr val="lt1"/>
                </a:solidFill>
              </a:defRPr>
            </a:lvl8pPr>
            <a:lvl9pPr indent="-317500" lvl="8" marL="4114800" algn="l">
              <a:lnSpc>
                <a:spcPct val="115000"/>
              </a:lnSpc>
              <a:spcBef>
                <a:spcPts val="1600"/>
              </a:spcBef>
              <a:spcAft>
                <a:spcPts val="1600"/>
              </a:spcAft>
              <a:buClr>
                <a:schemeClr val="lt1"/>
              </a:buClr>
              <a:buSzPts val="1400"/>
              <a:buChar char="■"/>
              <a:defRPr>
                <a:solidFill>
                  <a:schemeClr val="lt1"/>
                </a:solidFill>
              </a:defRPr>
            </a:lvl9pPr>
          </a:lstStyle>
          <a:p/>
        </p:txBody>
      </p:sp>
      <p:sp>
        <p:nvSpPr>
          <p:cNvPr id="2969" name="Google Shape;2969;p431"/>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291" name="Shape 291"/>
        <p:cNvGrpSpPr/>
        <p:nvPr/>
      </p:nvGrpSpPr>
      <p:grpSpPr>
        <a:xfrm>
          <a:off x="0" y="0"/>
          <a:ext cx="0" cy="0"/>
          <a:chOff x="0" y="0"/>
          <a:chExt cx="0" cy="0"/>
        </a:xfrm>
      </p:grpSpPr>
      <p:sp>
        <p:nvSpPr>
          <p:cNvPr id="292" name="Google Shape;292;p42"/>
          <p:cNvSpPr txBox="1"/>
          <p:nvPr>
            <p:ph type="title"/>
          </p:nvPr>
        </p:nvSpPr>
        <p:spPr>
          <a:xfrm>
            <a:off x="506672" y="599294"/>
            <a:ext cx="7882500" cy="839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1" i="0" sz="2600">
                <a:solidFill>
                  <a:schemeClr val="lt1"/>
                </a:solidFill>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93" name="Google Shape;293;p42"/>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94" name="Google Shape;294;p42"/>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95" name="Google Shape;295;p42"/>
          <p:cNvSpPr txBox="1"/>
          <p:nvPr>
            <p:ph idx="12" type="sldNum"/>
          </p:nvPr>
        </p:nvSpPr>
        <p:spPr>
          <a:xfrm>
            <a:off x="8353044" y="4833477"/>
            <a:ext cx="130500" cy="138600"/>
          </a:xfrm>
          <a:prstGeom prst="rect">
            <a:avLst/>
          </a:prstGeom>
          <a:noFill/>
          <a:ln>
            <a:noFill/>
          </a:ln>
        </p:spPr>
        <p:txBody>
          <a:bodyPr anchorCtr="0" anchor="t" bIns="0" lIns="0" spcFirstLastPara="1" rIns="0" wrap="square" tIns="0">
            <a:spAutoFit/>
          </a:bodyPr>
          <a:lstStyle>
            <a:lvl1pPr indent="0" lvl="0"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970" name="Shape 2970"/>
        <p:cNvGrpSpPr/>
        <p:nvPr/>
      </p:nvGrpSpPr>
      <p:grpSpPr>
        <a:xfrm>
          <a:off x="0" y="0"/>
          <a:ext cx="0" cy="0"/>
          <a:chOff x="0" y="0"/>
          <a:chExt cx="0" cy="0"/>
        </a:xfrm>
      </p:grpSpPr>
      <p:sp>
        <p:nvSpPr>
          <p:cNvPr id="2971" name="Google Shape;2971;p432"/>
          <p:cNvSpPr txBox="1"/>
          <p:nvPr/>
        </p:nvSpPr>
        <p:spPr>
          <a:xfrm flipH="1" rot="10800000">
            <a:off x="0" y="0"/>
            <a:ext cx="9144000" cy="46959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2" name="Google Shape;2972;p432"/>
          <p:cNvSpPr/>
          <p:nvPr/>
        </p:nvSpPr>
        <p:spPr>
          <a:xfrm flipH="1" rot="10800000">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3" name="Google Shape;2973;p432"/>
          <p:cNvSpPr txBox="1"/>
          <p:nvPr>
            <p:ph idx="1" type="body"/>
          </p:nvPr>
        </p:nvSpPr>
        <p:spPr>
          <a:xfrm>
            <a:off x="57150" y="4696825"/>
            <a:ext cx="8382000" cy="4467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Clr>
                <a:schemeClr val="lt1"/>
              </a:buClr>
              <a:buSzPts val="1200"/>
              <a:buNone/>
              <a:defRPr sz="1200">
                <a:solidFill>
                  <a:schemeClr val="lt1"/>
                </a:solidFill>
              </a:defRPr>
            </a:lvl1pPr>
          </a:lstStyle>
          <a:p/>
        </p:txBody>
      </p:sp>
      <p:sp>
        <p:nvSpPr>
          <p:cNvPr id="2974" name="Google Shape;2974;p432"/>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4"/>
        </a:solidFill>
      </p:bgPr>
    </p:bg>
    <p:spTree>
      <p:nvGrpSpPr>
        <p:cNvPr id="2975" name="Shape 2975"/>
        <p:cNvGrpSpPr/>
        <p:nvPr/>
      </p:nvGrpSpPr>
      <p:grpSpPr>
        <a:xfrm>
          <a:off x="0" y="0"/>
          <a:ext cx="0" cy="0"/>
          <a:chOff x="0" y="0"/>
          <a:chExt cx="0" cy="0"/>
        </a:xfrm>
      </p:grpSpPr>
      <p:sp>
        <p:nvSpPr>
          <p:cNvPr id="2976" name="Google Shape;2976;p433"/>
          <p:cNvSpPr txBox="1"/>
          <p:nvPr>
            <p:ph hasCustomPrompt="1" type="title"/>
          </p:nvPr>
        </p:nvSpPr>
        <p:spPr>
          <a:xfrm>
            <a:off x="475500" y="1258525"/>
            <a:ext cx="82221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2"/>
              </a:buClr>
              <a:buSzPts val="12000"/>
              <a:buNone/>
              <a:defRPr sz="12000">
                <a:solidFill>
                  <a:schemeClr val="dk2"/>
                </a:solidFill>
              </a:defRPr>
            </a:lvl1pPr>
            <a:lvl2pPr lvl="1" algn="ctr">
              <a:lnSpc>
                <a:spcPct val="100000"/>
              </a:lnSpc>
              <a:spcBef>
                <a:spcPts val="0"/>
              </a:spcBef>
              <a:spcAft>
                <a:spcPts val="0"/>
              </a:spcAft>
              <a:buClr>
                <a:schemeClr val="dk2"/>
              </a:buClr>
              <a:buSzPts val="12000"/>
              <a:buNone/>
              <a:defRPr sz="12000">
                <a:solidFill>
                  <a:schemeClr val="dk2"/>
                </a:solidFill>
              </a:defRPr>
            </a:lvl2pPr>
            <a:lvl3pPr lvl="2" algn="ctr">
              <a:lnSpc>
                <a:spcPct val="100000"/>
              </a:lnSpc>
              <a:spcBef>
                <a:spcPts val="0"/>
              </a:spcBef>
              <a:spcAft>
                <a:spcPts val="0"/>
              </a:spcAft>
              <a:buClr>
                <a:schemeClr val="dk2"/>
              </a:buClr>
              <a:buSzPts val="12000"/>
              <a:buNone/>
              <a:defRPr sz="12000">
                <a:solidFill>
                  <a:schemeClr val="dk2"/>
                </a:solidFill>
              </a:defRPr>
            </a:lvl3pPr>
            <a:lvl4pPr lvl="3" algn="ctr">
              <a:lnSpc>
                <a:spcPct val="100000"/>
              </a:lnSpc>
              <a:spcBef>
                <a:spcPts val="0"/>
              </a:spcBef>
              <a:spcAft>
                <a:spcPts val="0"/>
              </a:spcAft>
              <a:buClr>
                <a:schemeClr val="dk2"/>
              </a:buClr>
              <a:buSzPts val="12000"/>
              <a:buNone/>
              <a:defRPr sz="12000">
                <a:solidFill>
                  <a:schemeClr val="dk2"/>
                </a:solidFill>
              </a:defRPr>
            </a:lvl4pPr>
            <a:lvl5pPr lvl="4" algn="ctr">
              <a:lnSpc>
                <a:spcPct val="100000"/>
              </a:lnSpc>
              <a:spcBef>
                <a:spcPts val="0"/>
              </a:spcBef>
              <a:spcAft>
                <a:spcPts val="0"/>
              </a:spcAft>
              <a:buClr>
                <a:schemeClr val="dk2"/>
              </a:buClr>
              <a:buSzPts val="12000"/>
              <a:buNone/>
              <a:defRPr sz="12000">
                <a:solidFill>
                  <a:schemeClr val="dk2"/>
                </a:solidFill>
              </a:defRPr>
            </a:lvl5pPr>
            <a:lvl6pPr lvl="5" algn="ctr">
              <a:lnSpc>
                <a:spcPct val="100000"/>
              </a:lnSpc>
              <a:spcBef>
                <a:spcPts val="0"/>
              </a:spcBef>
              <a:spcAft>
                <a:spcPts val="0"/>
              </a:spcAft>
              <a:buClr>
                <a:schemeClr val="dk2"/>
              </a:buClr>
              <a:buSzPts val="12000"/>
              <a:buNone/>
              <a:defRPr sz="12000">
                <a:solidFill>
                  <a:schemeClr val="dk2"/>
                </a:solidFill>
              </a:defRPr>
            </a:lvl6pPr>
            <a:lvl7pPr lvl="6" algn="ctr">
              <a:lnSpc>
                <a:spcPct val="100000"/>
              </a:lnSpc>
              <a:spcBef>
                <a:spcPts val="0"/>
              </a:spcBef>
              <a:spcAft>
                <a:spcPts val="0"/>
              </a:spcAft>
              <a:buClr>
                <a:schemeClr val="dk2"/>
              </a:buClr>
              <a:buSzPts val="12000"/>
              <a:buNone/>
              <a:defRPr sz="12000">
                <a:solidFill>
                  <a:schemeClr val="dk2"/>
                </a:solidFill>
              </a:defRPr>
            </a:lvl7pPr>
            <a:lvl8pPr lvl="7" algn="ctr">
              <a:lnSpc>
                <a:spcPct val="100000"/>
              </a:lnSpc>
              <a:spcBef>
                <a:spcPts val="0"/>
              </a:spcBef>
              <a:spcAft>
                <a:spcPts val="0"/>
              </a:spcAft>
              <a:buClr>
                <a:schemeClr val="dk2"/>
              </a:buClr>
              <a:buSzPts val="12000"/>
              <a:buNone/>
              <a:defRPr sz="12000">
                <a:solidFill>
                  <a:schemeClr val="dk2"/>
                </a:solidFill>
              </a:defRPr>
            </a:lvl8pPr>
            <a:lvl9pPr lvl="8" algn="ctr">
              <a:lnSpc>
                <a:spcPct val="100000"/>
              </a:lnSpc>
              <a:spcBef>
                <a:spcPts val="0"/>
              </a:spcBef>
              <a:spcAft>
                <a:spcPts val="0"/>
              </a:spcAft>
              <a:buClr>
                <a:schemeClr val="dk2"/>
              </a:buClr>
              <a:buSzPts val="12000"/>
              <a:buNone/>
              <a:defRPr sz="12000">
                <a:solidFill>
                  <a:schemeClr val="dk2"/>
                </a:solidFill>
              </a:defRPr>
            </a:lvl9pPr>
          </a:lstStyle>
          <a:p>
            <a:r>
              <a:t>xx%</a:t>
            </a:r>
          </a:p>
        </p:txBody>
      </p:sp>
      <p:sp>
        <p:nvSpPr>
          <p:cNvPr id="2977" name="Google Shape;2977;p433"/>
          <p:cNvSpPr txBox="1"/>
          <p:nvPr>
            <p:ph idx="1" type="body"/>
          </p:nvPr>
        </p:nvSpPr>
        <p:spPr>
          <a:xfrm>
            <a:off x="475500" y="3304625"/>
            <a:ext cx="82221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2978" name="Google Shape;2978;p433"/>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4"/>
        </a:solidFill>
      </p:bgPr>
    </p:bg>
    <p:spTree>
      <p:nvGrpSpPr>
        <p:cNvPr id="2979" name="Shape 2979"/>
        <p:cNvGrpSpPr/>
        <p:nvPr/>
      </p:nvGrpSpPr>
      <p:grpSpPr>
        <a:xfrm>
          <a:off x="0" y="0"/>
          <a:ext cx="0" cy="0"/>
          <a:chOff x="0" y="0"/>
          <a:chExt cx="0" cy="0"/>
        </a:xfrm>
      </p:grpSpPr>
      <p:sp>
        <p:nvSpPr>
          <p:cNvPr id="2980" name="Google Shape;2980;p434"/>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84" name="Shape 2984"/>
        <p:cNvGrpSpPr/>
        <p:nvPr/>
      </p:nvGrpSpPr>
      <p:grpSpPr>
        <a:xfrm>
          <a:off x="0" y="0"/>
          <a:ext cx="0" cy="0"/>
          <a:chOff x="0" y="0"/>
          <a:chExt cx="0" cy="0"/>
        </a:xfrm>
      </p:grpSpPr>
      <p:sp>
        <p:nvSpPr>
          <p:cNvPr id="2985" name="Google Shape;2985;p436"/>
          <p:cNvSpPr txBox="1"/>
          <p:nvPr>
            <p:ph type="ctrTitle"/>
          </p:nvPr>
        </p:nvSpPr>
        <p:spPr>
          <a:xfrm>
            <a:off x="685800" y="1583342"/>
            <a:ext cx="7772400" cy="1159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
        <p:nvSpPr>
          <p:cNvPr id="2986" name="Google Shape;2986;p436"/>
          <p:cNvSpPr txBox="1"/>
          <p:nvPr>
            <p:ph idx="1" type="subTitle"/>
          </p:nvPr>
        </p:nvSpPr>
        <p:spPr>
          <a:xfrm>
            <a:off x="685800" y="2840054"/>
            <a:ext cx="7772400" cy="7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3000"/>
              <a:buNone/>
              <a:defRPr>
                <a:solidFill>
                  <a:schemeClr val="dk2"/>
                </a:solidFill>
              </a:defRPr>
            </a:lvl1pPr>
            <a:lvl2pPr lvl="1" algn="ctr">
              <a:lnSpc>
                <a:spcPct val="100000"/>
              </a:lnSpc>
              <a:spcBef>
                <a:spcPts val="0"/>
              </a:spcBef>
              <a:spcAft>
                <a:spcPts val="0"/>
              </a:spcAft>
              <a:buClr>
                <a:schemeClr val="dk2"/>
              </a:buClr>
              <a:buSzPts val="3000"/>
              <a:buNone/>
              <a:defRPr sz="3000">
                <a:solidFill>
                  <a:schemeClr val="dk2"/>
                </a:solidFill>
              </a:defRPr>
            </a:lvl2pPr>
            <a:lvl3pPr lvl="2" algn="ctr">
              <a:lnSpc>
                <a:spcPct val="100000"/>
              </a:lnSpc>
              <a:spcBef>
                <a:spcPts val="0"/>
              </a:spcBef>
              <a:spcAft>
                <a:spcPts val="0"/>
              </a:spcAft>
              <a:buClr>
                <a:schemeClr val="dk2"/>
              </a:buClr>
              <a:buSzPts val="3000"/>
              <a:buNone/>
              <a:defRPr sz="3000">
                <a:solidFill>
                  <a:schemeClr val="dk2"/>
                </a:solidFill>
              </a:defRPr>
            </a:lvl3pPr>
            <a:lvl4pPr lvl="3" algn="ctr">
              <a:lnSpc>
                <a:spcPct val="100000"/>
              </a:lnSpc>
              <a:spcBef>
                <a:spcPts val="0"/>
              </a:spcBef>
              <a:spcAft>
                <a:spcPts val="0"/>
              </a:spcAft>
              <a:buClr>
                <a:schemeClr val="dk2"/>
              </a:buClr>
              <a:buSzPts val="3000"/>
              <a:buNone/>
              <a:defRPr sz="3000">
                <a:solidFill>
                  <a:schemeClr val="dk2"/>
                </a:solidFill>
              </a:defRPr>
            </a:lvl4pPr>
            <a:lvl5pPr lvl="4" algn="ctr">
              <a:lnSpc>
                <a:spcPct val="100000"/>
              </a:lnSpc>
              <a:spcBef>
                <a:spcPts val="0"/>
              </a:spcBef>
              <a:spcAft>
                <a:spcPts val="0"/>
              </a:spcAft>
              <a:buClr>
                <a:schemeClr val="dk2"/>
              </a:buClr>
              <a:buSzPts val="3000"/>
              <a:buNone/>
              <a:defRPr sz="3000">
                <a:solidFill>
                  <a:schemeClr val="dk2"/>
                </a:solidFill>
              </a:defRPr>
            </a:lvl5pPr>
            <a:lvl6pPr lvl="5" algn="ctr">
              <a:lnSpc>
                <a:spcPct val="100000"/>
              </a:lnSpc>
              <a:spcBef>
                <a:spcPts val="0"/>
              </a:spcBef>
              <a:spcAft>
                <a:spcPts val="0"/>
              </a:spcAft>
              <a:buClr>
                <a:schemeClr val="dk2"/>
              </a:buClr>
              <a:buSzPts val="3000"/>
              <a:buNone/>
              <a:defRPr sz="3000">
                <a:solidFill>
                  <a:schemeClr val="dk2"/>
                </a:solidFill>
              </a:defRPr>
            </a:lvl6pPr>
            <a:lvl7pPr lvl="6" algn="ctr">
              <a:lnSpc>
                <a:spcPct val="100000"/>
              </a:lnSpc>
              <a:spcBef>
                <a:spcPts val="0"/>
              </a:spcBef>
              <a:spcAft>
                <a:spcPts val="0"/>
              </a:spcAft>
              <a:buClr>
                <a:schemeClr val="dk2"/>
              </a:buClr>
              <a:buSzPts val="3000"/>
              <a:buNone/>
              <a:defRPr sz="3000">
                <a:solidFill>
                  <a:schemeClr val="dk2"/>
                </a:solidFill>
              </a:defRPr>
            </a:lvl7pPr>
            <a:lvl8pPr lvl="7" algn="ctr">
              <a:lnSpc>
                <a:spcPct val="100000"/>
              </a:lnSpc>
              <a:spcBef>
                <a:spcPts val="0"/>
              </a:spcBef>
              <a:spcAft>
                <a:spcPts val="0"/>
              </a:spcAft>
              <a:buClr>
                <a:schemeClr val="dk2"/>
              </a:buClr>
              <a:buSzPts val="3000"/>
              <a:buNone/>
              <a:defRPr sz="3000">
                <a:solidFill>
                  <a:schemeClr val="dk2"/>
                </a:solidFill>
              </a:defRPr>
            </a:lvl8pPr>
            <a:lvl9pPr lvl="8" algn="ctr">
              <a:lnSpc>
                <a:spcPct val="100000"/>
              </a:lnSpc>
              <a:spcBef>
                <a:spcPts val="0"/>
              </a:spcBef>
              <a:spcAft>
                <a:spcPts val="0"/>
              </a:spcAft>
              <a:buClr>
                <a:schemeClr val="dk2"/>
              </a:buClr>
              <a:buSzPts val="3000"/>
              <a:buNone/>
              <a:defRPr sz="3000">
                <a:solidFill>
                  <a:schemeClr val="dk2"/>
                </a:solidFill>
              </a:defRPr>
            </a:lvl9pPr>
          </a:lstStyle>
          <a:p/>
        </p:txBody>
      </p:sp>
    </p:spTree>
  </p:cSld>
  <p:clrMapOvr>
    <a:masterClrMapping/>
  </p:clrMapOvr>
</p:sldLayout>
</file>

<file path=ppt/slideLayouts/slideLayout3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987" name="Shape 2987"/>
        <p:cNvGrpSpPr/>
        <p:nvPr/>
      </p:nvGrpSpPr>
      <p:grpSpPr>
        <a:xfrm>
          <a:off x="0" y="0"/>
          <a:ext cx="0" cy="0"/>
          <a:chOff x="0" y="0"/>
          <a:chExt cx="0" cy="0"/>
        </a:xfrm>
      </p:grpSpPr>
      <p:sp>
        <p:nvSpPr>
          <p:cNvPr id="2988" name="Google Shape;2988;p437"/>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2989" name="Google Shape;2989;p437"/>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3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990" name="Shape 2990"/>
        <p:cNvGrpSpPr/>
        <p:nvPr/>
      </p:nvGrpSpPr>
      <p:grpSpPr>
        <a:xfrm>
          <a:off x="0" y="0"/>
          <a:ext cx="0" cy="0"/>
          <a:chOff x="0" y="0"/>
          <a:chExt cx="0" cy="0"/>
        </a:xfrm>
      </p:grpSpPr>
      <p:sp>
        <p:nvSpPr>
          <p:cNvPr id="2991" name="Google Shape;2991;p438"/>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2992" name="Google Shape;2992;p438"/>
          <p:cNvSpPr txBox="1"/>
          <p:nvPr>
            <p:ph idx="1" type="body"/>
          </p:nvPr>
        </p:nvSpPr>
        <p:spPr>
          <a:xfrm>
            <a:off x="457200"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2993" name="Google Shape;2993;p438"/>
          <p:cNvSpPr txBox="1"/>
          <p:nvPr>
            <p:ph idx="2" type="body"/>
          </p:nvPr>
        </p:nvSpPr>
        <p:spPr>
          <a:xfrm>
            <a:off x="4692274"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3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94" name="Shape 2994"/>
        <p:cNvGrpSpPr/>
        <p:nvPr/>
      </p:nvGrpSpPr>
      <p:grpSpPr>
        <a:xfrm>
          <a:off x="0" y="0"/>
          <a:ext cx="0" cy="0"/>
          <a:chOff x="0" y="0"/>
          <a:chExt cx="0" cy="0"/>
        </a:xfrm>
      </p:grpSpPr>
      <p:sp>
        <p:nvSpPr>
          <p:cNvPr id="2995" name="Google Shape;2995;p439"/>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Tree>
  </p:cSld>
  <p:clrMapOvr>
    <a:masterClrMapping/>
  </p:clrMapOvr>
</p:sldLayout>
</file>

<file path=ppt/slideLayouts/slideLayout3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996" name="Shape 2996"/>
        <p:cNvGrpSpPr/>
        <p:nvPr/>
      </p:nvGrpSpPr>
      <p:grpSpPr>
        <a:xfrm>
          <a:off x="0" y="0"/>
          <a:ext cx="0" cy="0"/>
          <a:chOff x="0" y="0"/>
          <a:chExt cx="0" cy="0"/>
        </a:xfrm>
      </p:grpSpPr>
      <p:sp>
        <p:nvSpPr>
          <p:cNvPr id="2997" name="Google Shape;2997;p440"/>
          <p:cNvSpPr txBox="1"/>
          <p:nvPr>
            <p:ph idx="1" type="body"/>
          </p:nvPr>
        </p:nvSpPr>
        <p:spPr>
          <a:xfrm>
            <a:off x="457200" y="4406309"/>
            <a:ext cx="8229600" cy="519600"/>
          </a:xfrm>
          <a:prstGeom prst="rect">
            <a:avLst/>
          </a:prstGeom>
          <a:noFill/>
          <a:ln>
            <a:noFill/>
          </a:ln>
        </p:spPr>
        <p:txBody>
          <a:bodyPr anchorCtr="0" anchor="t" bIns="91425" lIns="91425" spcFirstLastPara="1" rIns="91425" wrap="square" tIns="91425">
            <a:noAutofit/>
          </a:bodyPr>
          <a:lstStyle>
            <a:lvl1pPr indent="-228600" lvl="0" marL="457200" algn="ctr">
              <a:lnSpc>
                <a:spcPct val="100000"/>
              </a:lnSpc>
              <a:spcBef>
                <a:spcPts val="360"/>
              </a:spcBef>
              <a:spcAft>
                <a:spcPts val="0"/>
              </a:spcAft>
              <a:buSzPts val="1800"/>
              <a:buNone/>
              <a:defRPr sz="1800"/>
            </a:lvl1pPr>
          </a:lstStyle>
          <a:p/>
        </p:txBody>
      </p:sp>
    </p:spTree>
  </p:cSld>
  <p:clrMapOvr>
    <a:masterClrMapping/>
  </p:clrMapOvr>
</p:sldLayout>
</file>

<file path=ppt/slideLayouts/slideLayout3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98" name="Shape 2998"/>
        <p:cNvGrpSpPr/>
        <p:nvPr/>
      </p:nvGrpSpPr>
      <p:grpSpPr>
        <a:xfrm>
          <a:off x="0" y="0"/>
          <a:ext cx="0" cy="0"/>
          <a:chOff x="0" y="0"/>
          <a:chExt cx="0" cy="0"/>
        </a:xfrm>
      </p:grpSpPr>
    </p:spTree>
  </p:cSld>
  <p:clrMapOvr>
    <a:masterClrMapping/>
  </p:clrMapOvr>
</p:sldLayout>
</file>

<file path=ppt/slideLayouts/slideLayout3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002" name="Shape 3002"/>
        <p:cNvGrpSpPr/>
        <p:nvPr/>
      </p:nvGrpSpPr>
      <p:grpSpPr>
        <a:xfrm>
          <a:off x="0" y="0"/>
          <a:ext cx="0" cy="0"/>
          <a:chOff x="0" y="0"/>
          <a:chExt cx="0" cy="0"/>
        </a:xfrm>
      </p:grpSpPr>
      <p:sp>
        <p:nvSpPr>
          <p:cNvPr id="3003" name="Google Shape;3003;p443"/>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1pPr>
            <a:lvl2pPr lvl="1"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2pPr>
            <a:lvl3pPr lvl="2"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3pPr>
            <a:lvl4pPr lvl="3"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4pPr>
            <a:lvl5pPr lvl="4"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5pPr>
            <a:lvl6pPr lvl="5"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6pPr>
            <a:lvl7pPr lvl="6"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7pPr>
            <a:lvl8pPr lvl="7"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8pPr>
            <a:lvl9pPr lvl="8"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
        <p:nvSpPr>
          <p:cNvPr id="3004" name="Google Shape;3004;p443"/>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303" name="Shape 303"/>
        <p:cNvGrpSpPr/>
        <p:nvPr/>
      </p:nvGrpSpPr>
      <p:grpSpPr>
        <a:xfrm>
          <a:off x="0" y="0"/>
          <a:ext cx="0" cy="0"/>
          <a:chOff x="0" y="0"/>
          <a:chExt cx="0" cy="0"/>
        </a:xfrm>
      </p:grpSpPr>
      <p:sp>
        <p:nvSpPr>
          <p:cNvPr id="304" name="Google Shape;304;p44"/>
          <p:cNvSpPr txBox="1"/>
          <p:nvPr>
            <p:ph type="title"/>
          </p:nvPr>
        </p:nvSpPr>
        <p:spPr>
          <a:xfrm>
            <a:off x="352425" y="227648"/>
            <a:ext cx="4739100" cy="5259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1" i="0" sz="3300">
                <a:solidFill>
                  <a:srgbClr val="1691D0"/>
                </a:solidFill>
                <a:latin typeface="Calibri"/>
                <a:ea typeface="Calibri"/>
                <a:cs typeface="Calibri"/>
                <a:sym typeface="Calibri"/>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05" name="Google Shape;305;p44"/>
          <p:cNvSpPr txBox="1"/>
          <p:nvPr>
            <p:ph idx="1" type="body"/>
          </p:nvPr>
        </p:nvSpPr>
        <p:spPr>
          <a:xfrm>
            <a:off x="688181" y="924877"/>
            <a:ext cx="4493100" cy="35277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b="0" i="0" sz="2100">
                <a:solidFill>
                  <a:schemeClr val="dk1"/>
                </a:solidFill>
                <a:latin typeface="Calibri"/>
                <a:ea typeface="Calibri"/>
                <a:cs typeface="Calibri"/>
                <a:sym typeface="Calibri"/>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306" name="Google Shape;306;p44"/>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07" name="Google Shape;307;p44"/>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08" name="Google Shape;308;p44"/>
          <p:cNvSpPr txBox="1"/>
          <p:nvPr>
            <p:ph idx="12" type="sldNum"/>
          </p:nvPr>
        </p:nvSpPr>
        <p:spPr>
          <a:xfrm>
            <a:off x="7423785" y="4693574"/>
            <a:ext cx="212100" cy="184800"/>
          </a:xfrm>
          <a:prstGeom prst="rect">
            <a:avLst/>
          </a:prstGeom>
          <a:noFill/>
          <a:ln>
            <a:noFill/>
          </a:ln>
        </p:spPr>
        <p:txBody>
          <a:bodyPr anchorCtr="0" anchor="t" bIns="0" lIns="0" spcFirstLastPara="1" rIns="0" wrap="square" tIns="0">
            <a:spAutoFit/>
          </a:bodyPr>
          <a:lstStyle>
            <a:lvl1pPr indent="0" lvl="0"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1pPr>
            <a:lvl2pPr indent="0" lvl="1"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2pPr>
            <a:lvl3pPr indent="0" lvl="2"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3pPr>
            <a:lvl4pPr indent="0" lvl="3"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4pPr>
            <a:lvl5pPr indent="0" lvl="4"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5pPr>
            <a:lvl6pPr indent="0" lvl="5"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6pPr>
            <a:lvl7pPr indent="0" lvl="6"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7pPr>
            <a:lvl8pPr indent="0" lvl="7"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8pPr>
            <a:lvl9pPr indent="0" lvl="8"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9pPr>
          </a:lstStyle>
          <a:p>
            <a:pPr indent="0" lvl="0" marL="1016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005" name="Shape 3005"/>
        <p:cNvGrpSpPr/>
        <p:nvPr/>
      </p:nvGrpSpPr>
      <p:grpSpPr>
        <a:xfrm>
          <a:off x="0" y="0"/>
          <a:ext cx="0" cy="0"/>
          <a:chOff x="0" y="0"/>
          <a:chExt cx="0" cy="0"/>
        </a:xfrm>
      </p:grpSpPr>
      <p:sp>
        <p:nvSpPr>
          <p:cNvPr id="3006" name="Google Shape;3006;p444"/>
          <p:cNvSpPr txBox="1"/>
          <p:nvPr>
            <p:ph type="ctrTitle"/>
          </p:nvPr>
        </p:nvSpPr>
        <p:spPr>
          <a:xfrm>
            <a:off x="685800" y="1583342"/>
            <a:ext cx="7772400" cy="1159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1pPr>
            <a:lvl2pPr lvl="1"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2pPr>
            <a:lvl3pPr lvl="2"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3pPr>
            <a:lvl4pPr lvl="3"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4pPr>
            <a:lvl5pPr lvl="4"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5pPr>
            <a:lvl6pPr lvl="5"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6pPr>
            <a:lvl7pPr lvl="6"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7pPr>
            <a:lvl8pPr lvl="7"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8pPr>
            <a:lvl9pPr lvl="8"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9pPr>
          </a:lstStyle>
          <a:p/>
        </p:txBody>
      </p:sp>
      <p:sp>
        <p:nvSpPr>
          <p:cNvPr id="3007" name="Google Shape;3007;p444"/>
          <p:cNvSpPr txBox="1"/>
          <p:nvPr>
            <p:ph idx="1" type="subTitle"/>
          </p:nvPr>
        </p:nvSpPr>
        <p:spPr>
          <a:xfrm>
            <a:off x="685800" y="2840053"/>
            <a:ext cx="7772400" cy="7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1pPr>
            <a:lvl2pPr lvl="1"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2pPr>
            <a:lvl3pPr lvl="2"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3pPr>
            <a:lvl4pPr lvl="3"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4pPr>
            <a:lvl5pPr lvl="4"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5pPr>
            <a:lvl6pPr lvl="5"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6pPr>
            <a:lvl7pPr lvl="6"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7pPr>
            <a:lvl8pPr lvl="7"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8pPr>
            <a:lvl9pPr lvl="8"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3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008" name="Shape 3008"/>
        <p:cNvGrpSpPr/>
        <p:nvPr/>
      </p:nvGrpSpPr>
      <p:grpSpPr>
        <a:xfrm>
          <a:off x="0" y="0"/>
          <a:ext cx="0" cy="0"/>
          <a:chOff x="0" y="0"/>
          <a:chExt cx="0" cy="0"/>
        </a:xfrm>
      </p:grpSpPr>
      <p:sp>
        <p:nvSpPr>
          <p:cNvPr id="3009" name="Google Shape;3009;p445"/>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1pPr>
            <a:lvl2pPr lvl="1"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2pPr>
            <a:lvl3pPr lvl="2"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3pPr>
            <a:lvl4pPr lvl="3"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4pPr>
            <a:lvl5pPr lvl="4"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5pPr>
            <a:lvl6pPr lvl="5"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6pPr>
            <a:lvl7pPr lvl="6"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7pPr>
            <a:lvl8pPr lvl="7"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8pPr>
            <a:lvl9pPr lvl="8"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
        <p:nvSpPr>
          <p:cNvPr id="3010" name="Google Shape;3010;p445"/>
          <p:cNvSpPr txBox="1"/>
          <p:nvPr>
            <p:ph idx="1" type="body"/>
          </p:nvPr>
        </p:nvSpPr>
        <p:spPr>
          <a:xfrm>
            <a:off x="457200"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
        <p:nvSpPr>
          <p:cNvPr id="3011" name="Google Shape;3011;p445"/>
          <p:cNvSpPr txBox="1"/>
          <p:nvPr>
            <p:ph idx="2" type="body"/>
          </p:nvPr>
        </p:nvSpPr>
        <p:spPr>
          <a:xfrm>
            <a:off x="4692274"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Tree>
  </p:cSld>
  <p:clrMapOvr>
    <a:masterClrMapping/>
  </p:clrMapOvr>
</p:sldLayout>
</file>

<file path=ppt/slideLayouts/slideLayout3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012" name="Shape 3012"/>
        <p:cNvGrpSpPr/>
        <p:nvPr/>
      </p:nvGrpSpPr>
      <p:grpSpPr>
        <a:xfrm>
          <a:off x="0" y="0"/>
          <a:ext cx="0" cy="0"/>
          <a:chOff x="0" y="0"/>
          <a:chExt cx="0" cy="0"/>
        </a:xfrm>
      </p:grpSpPr>
      <p:sp>
        <p:nvSpPr>
          <p:cNvPr id="3013" name="Google Shape;3013;p446"/>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1pPr>
            <a:lvl2pPr lvl="1"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2pPr>
            <a:lvl3pPr lvl="2"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3pPr>
            <a:lvl4pPr lvl="3"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4pPr>
            <a:lvl5pPr lvl="4"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5pPr>
            <a:lvl6pPr lvl="5"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6pPr>
            <a:lvl7pPr lvl="6"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7pPr>
            <a:lvl8pPr lvl="7"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8pPr>
            <a:lvl9pPr lvl="8"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Tree>
  </p:cSld>
  <p:clrMapOvr>
    <a:masterClrMapping/>
  </p:clrMapOvr>
</p:sldLayout>
</file>

<file path=ppt/slideLayouts/slideLayout3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014" name="Shape 3014"/>
        <p:cNvGrpSpPr/>
        <p:nvPr/>
      </p:nvGrpSpPr>
      <p:grpSpPr>
        <a:xfrm>
          <a:off x="0" y="0"/>
          <a:ext cx="0" cy="0"/>
          <a:chOff x="0" y="0"/>
          <a:chExt cx="0" cy="0"/>
        </a:xfrm>
      </p:grpSpPr>
      <p:sp>
        <p:nvSpPr>
          <p:cNvPr id="3015" name="Google Shape;3015;p447"/>
          <p:cNvSpPr txBox="1"/>
          <p:nvPr>
            <p:ph idx="1" type="body"/>
          </p:nvPr>
        </p:nvSpPr>
        <p:spPr>
          <a:xfrm>
            <a:off x="457200" y="4406309"/>
            <a:ext cx="8229600" cy="519600"/>
          </a:xfrm>
          <a:prstGeom prst="rect">
            <a:avLst/>
          </a:prstGeom>
          <a:noFill/>
          <a:ln>
            <a:noFill/>
          </a:ln>
        </p:spPr>
        <p:txBody>
          <a:bodyPr anchorCtr="0" anchor="t" bIns="91425" lIns="91425" spcFirstLastPara="1" rIns="91425" wrap="square" tIns="91425">
            <a:noAutofit/>
          </a:bodyPr>
          <a:lstStyle>
            <a:lvl1pPr indent="-342900" lvl="0" marL="457200" algn="ctr">
              <a:lnSpc>
                <a:spcPct val="100000"/>
              </a:lnSpc>
              <a:spcBef>
                <a:spcPts val="360"/>
              </a:spcBef>
              <a:spcAft>
                <a:spcPts val="0"/>
              </a:spcAft>
              <a:buClr>
                <a:schemeClr val="dk1"/>
              </a:buClr>
              <a:buSzPts val="1800"/>
              <a:buFont typeface="Arial"/>
              <a:buChar char="●"/>
              <a:defRPr sz="1800">
                <a:solidFill>
                  <a:schemeClr val="dk1"/>
                </a:solidFill>
              </a:defRPr>
            </a:lvl1pPr>
          </a:lstStyle>
          <a:p/>
        </p:txBody>
      </p:sp>
    </p:spTree>
  </p:cSld>
  <p:clrMapOvr>
    <a:masterClrMapping/>
  </p:clrMapOvr>
</p:sldLayout>
</file>

<file path=ppt/slideLayouts/slideLayout3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16" name="Shape 3016"/>
        <p:cNvGrpSpPr/>
        <p:nvPr/>
      </p:nvGrpSpPr>
      <p:grpSpPr>
        <a:xfrm>
          <a:off x="0" y="0"/>
          <a:ext cx="0" cy="0"/>
          <a:chOff x="0" y="0"/>
          <a:chExt cx="0" cy="0"/>
        </a:xfrm>
      </p:grpSpPr>
    </p:spTree>
  </p:cSld>
  <p:clrMapOvr>
    <a:masterClrMapping/>
  </p:clrMapOvr>
</p:sldLayout>
</file>

<file path=ppt/slideLayouts/slideLayout3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020" name="Shape 3020"/>
        <p:cNvGrpSpPr/>
        <p:nvPr/>
      </p:nvGrpSpPr>
      <p:grpSpPr>
        <a:xfrm>
          <a:off x="0" y="0"/>
          <a:ext cx="0" cy="0"/>
          <a:chOff x="0" y="0"/>
          <a:chExt cx="0" cy="0"/>
        </a:xfrm>
      </p:grpSpPr>
      <p:sp>
        <p:nvSpPr>
          <p:cNvPr id="3021" name="Google Shape;3021;p450"/>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1pPr>
            <a:lvl2pPr lvl="1"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2pPr>
            <a:lvl3pPr lvl="2"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3pPr>
            <a:lvl4pPr lvl="3"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4pPr>
            <a:lvl5pPr lvl="4"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5pPr>
            <a:lvl6pPr lvl="5"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6pPr>
            <a:lvl7pPr lvl="6"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7pPr>
            <a:lvl8pPr lvl="7"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8pPr>
            <a:lvl9pPr lvl="8"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
        <p:nvSpPr>
          <p:cNvPr id="3022" name="Google Shape;3022;p450"/>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Tree>
  </p:cSld>
  <p:clrMapOvr>
    <a:masterClrMapping/>
  </p:clrMapOvr>
</p:sldLayout>
</file>

<file path=ppt/slideLayouts/slideLayout3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023" name="Shape 3023"/>
        <p:cNvGrpSpPr/>
        <p:nvPr/>
      </p:nvGrpSpPr>
      <p:grpSpPr>
        <a:xfrm>
          <a:off x="0" y="0"/>
          <a:ext cx="0" cy="0"/>
          <a:chOff x="0" y="0"/>
          <a:chExt cx="0" cy="0"/>
        </a:xfrm>
      </p:grpSpPr>
      <p:sp>
        <p:nvSpPr>
          <p:cNvPr id="3024" name="Google Shape;3024;p451"/>
          <p:cNvSpPr txBox="1"/>
          <p:nvPr>
            <p:ph type="ctrTitle"/>
          </p:nvPr>
        </p:nvSpPr>
        <p:spPr>
          <a:xfrm>
            <a:off x="685800" y="1583342"/>
            <a:ext cx="7772400" cy="1159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1pPr>
            <a:lvl2pPr lvl="1"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2pPr>
            <a:lvl3pPr lvl="2"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3pPr>
            <a:lvl4pPr lvl="3"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4pPr>
            <a:lvl5pPr lvl="4"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5pPr>
            <a:lvl6pPr lvl="5"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6pPr>
            <a:lvl7pPr lvl="6"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7pPr>
            <a:lvl8pPr lvl="7"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8pPr>
            <a:lvl9pPr lvl="8"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9pPr>
          </a:lstStyle>
          <a:p/>
        </p:txBody>
      </p:sp>
      <p:sp>
        <p:nvSpPr>
          <p:cNvPr id="3025" name="Google Shape;3025;p451"/>
          <p:cNvSpPr txBox="1"/>
          <p:nvPr>
            <p:ph idx="1" type="subTitle"/>
          </p:nvPr>
        </p:nvSpPr>
        <p:spPr>
          <a:xfrm>
            <a:off x="685800" y="2840053"/>
            <a:ext cx="7772400" cy="7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1pPr>
            <a:lvl2pPr lvl="1"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2pPr>
            <a:lvl3pPr lvl="2"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3pPr>
            <a:lvl4pPr lvl="3"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4pPr>
            <a:lvl5pPr lvl="4"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5pPr>
            <a:lvl6pPr lvl="5"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6pPr>
            <a:lvl7pPr lvl="6"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7pPr>
            <a:lvl8pPr lvl="7"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8pPr>
            <a:lvl9pPr lvl="8"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3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026" name="Shape 3026"/>
        <p:cNvGrpSpPr/>
        <p:nvPr/>
      </p:nvGrpSpPr>
      <p:grpSpPr>
        <a:xfrm>
          <a:off x="0" y="0"/>
          <a:ext cx="0" cy="0"/>
          <a:chOff x="0" y="0"/>
          <a:chExt cx="0" cy="0"/>
        </a:xfrm>
      </p:grpSpPr>
      <p:sp>
        <p:nvSpPr>
          <p:cNvPr id="3027" name="Google Shape;3027;p452"/>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1pPr>
            <a:lvl2pPr lvl="1"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2pPr>
            <a:lvl3pPr lvl="2"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3pPr>
            <a:lvl4pPr lvl="3"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4pPr>
            <a:lvl5pPr lvl="4"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5pPr>
            <a:lvl6pPr lvl="5"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6pPr>
            <a:lvl7pPr lvl="6"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7pPr>
            <a:lvl8pPr lvl="7"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8pPr>
            <a:lvl9pPr lvl="8"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
        <p:nvSpPr>
          <p:cNvPr id="3028" name="Google Shape;3028;p452"/>
          <p:cNvSpPr txBox="1"/>
          <p:nvPr>
            <p:ph idx="1" type="body"/>
          </p:nvPr>
        </p:nvSpPr>
        <p:spPr>
          <a:xfrm>
            <a:off x="457200"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
        <p:nvSpPr>
          <p:cNvPr id="3029" name="Google Shape;3029;p452"/>
          <p:cNvSpPr txBox="1"/>
          <p:nvPr>
            <p:ph idx="2" type="body"/>
          </p:nvPr>
        </p:nvSpPr>
        <p:spPr>
          <a:xfrm>
            <a:off x="4692274"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Tree>
  </p:cSld>
  <p:clrMapOvr>
    <a:masterClrMapping/>
  </p:clrMapOvr>
</p:sldLayout>
</file>

<file path=ppt/slideLayouts/slideLayout3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030" name="Shape 3030"/>
        <p:cNvGrpSpPr/>
        <p:nvPr/>
      </p:nvGrpSpPr>
      <p:grpSpPr>
        <a:xfrm>
          <a:off x="0" y="0"/>
          <a:ext cx="0" cy="0"/>
          <a:chOff x="0" y="0"/>
          <a:chExt cx="0" cy="0"/>
        </a:xfrm>
      </p:grpSpPr>
      <p:sp>
        <p:nvSpPr>
          <p:cNvPr id="3031" name="Google Shape;3031;p453"/>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1pPr>
            <a:lvl2pPr lvl="1"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2pPr>
            <a:lvl3pPr lvl="2"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3pPr>
            <a:lvl4pPr lvl="3"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4pPr>
            <a:lvl5pPr lvl="4"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5pPr>
            <a:lvl6pPr lvl="5"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6pPr>
            <a:lvl7pPr lvl="6"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7pPr>
            <a:lvl8pPr lvl="7"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8pPr>
            <a:lvl9pPr lvl="8"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Tree>
  </p:cSld>
  <p:clrMapOvr>
    <a:masterClrMapping/>
  </p:clrMapOvr>
</p:sldLayout>
</file>

<file path=ppt/slideLayouts/slideLayout3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032" name="Shape 3032"/>
        <p:cNvGrpSpPr/>
        <p:nvPr/>
      </p:nvGrpSpPr>
      <p:grpSpPr>
        <a:xfrm>
          <a:off x="0" y="0"/>
          <a:ext cx="0" cy="0"/>
          <a:chOff x="0" y="0"/>
          <a:chExt cx="0" cy="0"/>
        </a:xfrm>
      </p:grpSpPr>
      <p:sp>
        <p:nvSpPr>
          <p:cNvPr id="3033" name="Google Shape;3033;p454"/>
          <p:cNvSpPr txBox="1"/>
          <p:nvPr>
            <p:ph idx="1" type="body"/>
          </p:nvPr>
        </p:nvSpPr>
        <p:spPr>
          <a:xfrm>
            <a:off x="457200" y="4406309"/>
            <a:ext cx="8229600" cy="519600"/>
          </a:xfrm>
          <a:prstGeom prst="rect">
            <a:avLst/>
          </a:prstGeom>
          <a:noFill/>
          <a:ln>
            <a:noFill/>
          </a:ln>
        </p:spPr>
        <p:txBody>
          <a:bodyPr anchorCtr="0" anchor="t" bIns="91425" lIns="91425" spcFirstLastPara="1" rIns="91425" wrap="square" tIns="91425">
            <a:noAutofit/>
          </a:bodyPr>
          <a:lstStyle>
            <a:lvl1pPr indent="-342900" lvl="0" marL="457200" algn="ctr">
              <a:lnSpc>
                <a:spcPct val="100000"/>
              </a:lnSpc>
              <a:spcBef>
                <a:spcPts val="360"/>
              </a:spcBef>
              <a:spcAft>
                <a:spcPts val="0"/>
              </a:spcAft>
              <a:buClr>
                <a:schemeClr val="dk1"/>
              </a:buClr>
              <a:buSzPts val="1800"/>
              <a:buFont typeface="Arial"/>
              <a:buChar char="●"/>
              <a:defRPr sz="1800">
                <a:solidFill>
                  <a:schemeClr val="dk1"/>
                </a:solidFill>
              </a:defRPr>
            </a:lvl1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39" name="Shape 39"/>
        <p:cNvGrpSpPr/>
        <p:nvPr/>
      </p:nvGrpSpPr>
      <p:grpSpPr>
        <a:xfrm>
          <a:off x="0" y="0"/>
          <a:ext cx="0" cy="0"/>
          <a:chOff x="0" y="0"/>
          <a:chExt cx="0" cy="0"/>
        </a:xfrm>
      </p:grpSpPr>
      <p:sp>
        <p:nvSpPr>
          <p:cNvPr id="40" name="Google Shape;40;p5"/>
          <p:cNvSpPr txBox="1"/>
          <p:nvPr>
            <p:ph type="ctrTitle"/>
          </p:nvPr>
        </p:nvSpPr>
        <p:spPr>
          <a:xfrm>
            <a:off x="685800" y="1594485"/>
            <a:ext cx="7772400" cy="1080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3200">
                <a:solidFill>
                  <a:srgbClr val="001E5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41" name="Google Shape;41;p5"/>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a:solidFill>
                  <a:schemeClr val="dk1"/>
                </a:solidFil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42" name="Google Shape;42;p5"/>
          <p:cNvSpPr txBox="1"/>
          <p:nvPr>
            <p:ph idx="11" type="ftr"/>
          </p:nvPr>
        </p:nvSpPr>
        <p:spPr>
          <a:xfrm>
            <a:off x="174892" y="4599312"/>
            <a:ext cx="761700" cy="141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1000">
                <a:solidFill>
                  <a:schemeClr val="lt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43" name="Google Shape;43;p5"/>
          <p:cNvSpPr txBox="1"/>
          <p:nvPr>
            <p:ph idx="10" type="dt"/>
          </p:nvPr>
        </p:nvSpPr>
        <p:spPr>
          <a:xfrm>
            <a:off x="1337720" y="4599312"/>
            <a:ext cx="2105700" cy="141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1000">
                <a:solidFill>
                  <a:schemeClr val="lt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44" name="Google Shape;44;p5"/>
          <p:cNvSpPr txBox="1"/>
          <p:nvPr>
            <p:ph idx="12" type="sldNum"/>
          </p:nvPr>
        </p:nvSpPr>
        <p:spPr>
          <a:xfrm>
            <a:off x="4511038" y="4601329"/>
            <a:ext cx="131700" cy="153900"/>
          </a:xfrm>
          <a:prstGeom prst="rect">
            <a:avLst/>
          </a:prstGeom>
          <a:noFill/>
          <a:ln>
            <a:noFill/>
          </a:ln>
        </p:spPr>
        <p:txBody>
          <a:bodyPr anchorCtr="0" anchor="t" bIns="0" lIns="0" spcFirstLastPara="1" rIns="0" wrap="square" tIns="0">
            <a:spAutoFit/>
          </a:bodyPr>
          <a:lstStyle>
            <a:lvl1pPr indent="0" lvl="0"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indent="0" lvl="1"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2pPr>
            <a:lvl3pPr indent="0" lvl="2"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3pPr>
            <a:lvl4pPr indent="0" lvl="3"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4pPr>
            <a:lvl5pPr indent="0" lvl="4"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5pPr>
            <a:lvl6pPr indent="0" lvl="5"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6pPr>
            <a:lvl7pPr indent="0" lvl="6"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7pPr>
            <a:lvl8pPr indent="0" lvl="7"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8pPr>
            <a:lvl9pPr indent="0" lvl="8"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obj">
  <p:cSld name="OBJECT">
    <p:spTree>
      <p:nvGrpSpPr>
        <p:cNvPr id="309" name="Shape 309"/>
        <p:cNvGrpSpPr/>
        <p:nvPr/>
      </p:nvGrpSpPr>
      <p:grpSpPr>
        <a:xfrm>
          <a:off x="0" y="0"/>
          <a:ext cx="0" cy="0"/>
          <a:chOff x="0" y="0"/>
          <a:chExt cx="0" cy="0"/>
        </a:xfrm>
      </p:grpSpPr>
      <p:sp>
        <p:nvSpPr>
          <p:cNvPr id="310" name="Google Shape;310;p45"/>
          <p:cNvSpPr txBox="1"/>
          <p:nvPr>
            <p:ph type="title"/>
          </p:nvPr>
        </p:nvSpPr>
        <p:spPr>
          <a:xfrm>
            <a:off x="352425" y="227648"/>
            <a:ext cx="4739100" cy="5259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1" i="0" sz="3300">
                <a:solidFill>
                  <a:srgbClr val="1691D0"/>
                </a:solidFill>
                <a:latin typeface="Calibri"/>
                <a:ea typeface="Calibri"/>
                <a:cs typeface="Calibri"/>
                <a:sym typeface="Calibri"/>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11" name="Google Shape;311;p45"/>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12" name="Google Shape;312;p45"/>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13" name="Google Shape;313;p45"/>
          <p:cNvSpPr txBox="1"/>
          <p:nvPr>
            <p:ph idx="12" type="sldNum"/>
          </p:nvPr>
        </p:nvSpPr>
        <p:spPr>
          <a:xfrm>
            <a:off x="7423785" y="4693574"/>
            <a:ext cx="212100" cy="184800"/>
          </a:xfrm>
          <a:prstGeom prst="rect">
            <a:avLst/>
          </a:prstGeom>
          <a:noFill/>
          <a:ln>
            <a:noFill/>
          </a:ln>
        </p:spPr>
        <p:txBody>
          <a:bodyPr anchorCtr="0" anchor="t" bIns="0" lIns="0" spcFirstLastPara="1" rIns="0" wrap="square" tIns="0">
            <a:spAutoFit/>
          </a:bodyPr>
          <a:lstStyle>
            <a:lvl1pPr indent="0" lvl="0"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1pPr>
            <a:lvl2pPr indent="0" lvl="1"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2pPr>
            <a:lvl3pPr indent="0" lvl="2"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3pPr>
            <a:lvl4pPr indent="0" lvl="3"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4pPr>
            <a:lvl5pPr indent="0" lvl="4"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5pPr>
            <a:lvl6pPr indent="0" lvl="5"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6pPr>
            <a:lvl7pPr indent="0" lvl="6"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7pPr>
            <a:lvl8pPr indent="0" lvl="7"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8pPr>
            <a:lvl9pPr indent="0" lvl="8"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9pPr>
          </a:lstStyle>
          <a:p>
            <a:pPr indent="0" lvl="0" marL="1016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34" name="Shape 3034"/>
        <p:cNvGrpSpPr/>
        <p:nvPr/>
      </p:nvGrpSpPr>
      <p:grpSpPr>
        <a:xfrm>
          <a:off x="0" y="0"/>
          <a:ext cx="0" cy="0"/>
          <a:chOff x="0" y="0"/>
          <a:chExt cx="0" cy="0"/>
        </a:xfrm>
      </p:grpSpPr>
    </p:spTree>
  </p:cSld>
  <p:clrMapOvr>
    <a:masterClrMapping/>
  </p:clrMapOvr>
</p:sldLayout>
</file>

<file path=ppt/slideLayouts/slideLayout4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3039" name="Shape 3039"/>
        <p:cNvGrpSpPr/>
        <p:nvPr/>
      </p:nvGrpSpPr>
      <p:grpSpPr>
        <a:xfrm>
          <a:off x="0" y="0"/>
          <a:ext cx="0" cy="0"/>
          <a:chOff x="0" y="0"/>
          <a:chExt cx="0" cy="0"/>
        </a:xfrm>
      </p:grpSpPr>
      <p:sp>
        <p:nvSpPr>
          <p:cNvPr id="3040" name="Google Shape;3040;p457"/>
          <p:cNvSpPr/>
          <p:nvPr/>
        </p:nvSpPr>
        <p:spPr>
          <a:xfrm>
            <a:off x="0" y="0"/>
            <a:ext cx="9144000" cy="34290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1" name="Google Shape;3041;p457"/>
          <p:cNvSpPr txBox="1"/>
          <p:nvPr>
            <p:ph type="ctrTitle"/>
          </p:nvPr>
        </p:nvSpPr>
        <p:spPr>
          <a:xfrm>
            <a:off x="311700" y="392150"/>
            <a:ext cx="8520600" cy="2690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8000"/>
              <a:buNone/>
              <a:defRPr sz="8000"/>
            </a:lvl1pPr>
            <a:lvl2pPr lvl="1" algn="ctr">
              <a:lnSpc>
                <a:spcPct val="100000"/>
              </a:lnSpc>
              <a:spcBef>
                <a:spcPts val="0"/>
              </a:spcBef>
              <a:spcAft>
                <a:spcPts val="0"/>
              </a:spcAft>
              <a:buSzPts val="8000"/>
              <a:buNone/>
              <a:defRPr sz="8000"/>
            </a:lvl2pPr>
            <a:lvl3pPr lvl="2" algn="ctr">
              <a:lnSpc>
                <a:spcPct val="100000"/>
              </a:lnSpc>
              <a:spcBef>
                <a:spcPts val="0"/>
              </a:spcBef>
              <a:spcAft>
                <a:spcPts val="0"/>
              </a:spcAft>
              <a:buSzPts val="8000"/>
              <a:buNone/>
              <a:defRPr sz="8000"/>
            </a:lvl3pPr>
            <a:lvl4pPr lvl="3" algn="ctr">
              <a:lnSpc>
                <a:spcPct val="100000"/>
              </a:lnSpc>
              <a:spcBef>
                <a:spcPts val="0"/>
              </a:spcBef>
              <a:spcAft>
                <a:spcPts val="0"/>
              </a:spcAft>
              <a:buSzPts val="8000"/>
              <a:buNone/>
              <a:defRPr sz="8000"/>
            </a:lvl4pPr>
            <a:lvl5pPr lvl="4" algn="ctr">
              <a:lnSpc>
                <a:spcPct val="100000"/>
              </a:lnSpc>
              <a:spcBef>
                <a:spcPts val="0"/>
              </a:spcBef>
              <a:spcAft>
                <a:spcPts val="0"/>
              </a:spcAft>
              <a:buSzPts val="8000"/>
              <a:buNone/>
              <a:defRPr sz="8000"/>
            </a:lvl5pPr>
            <a:lvl6pPr lvl="5" algn="ctr">
              <a:lnSpc>
                <a:spcPct val="100000"/>
              </a:lnSpc>
              <a:spcBef>
                <a:spcPts val="0"/>
              </a:spcBef>
              <a:spcAft>
                <a:spcPts val="0"/>
              </a:spcAft>
              <a:buSzPts val="8000"/>
              <a:buNone/>
              <a:defRPr sz="8000"/>
            </a:lvl6pPr>
            <a:lvl7pPr lvl="6" algn="ctr">
              <a:lnSpc>
                <a:spcPct val="100000"/>
              </a:lnSpc>
              <a:spcBef>
                <a:spcPts val="0"/>
              </a:spcBef>
              <a:spcAft>
                <a:spcPts val="0"/>
              </a:spcAft>
              <a:buSzPts val="8000"/>
              <a:buNone/>
              <a:defRPr sz="8000"/>
            </a:lvl7pPr>
            <a:lvl8pPr lvl="7" algn="ctr">
              <a:lnSpc>
                <a:spcPct val="100000"/>
              </a:lnSpc>
              <a:spcBef>
                <a:spcPts val="0"/>
              </a:spcBef>
              <a:spcAft>
                <a:spcPts val="0"/>
              </a:spcAft>
              <a:buSzPts val="8000"/>
              <a:buNone/>
              <a:defRPr sz="8000"/>
            </a:lvl8pPr>
            <a:lvl9pPr lvl="8" algn="ctr">
              <a:lnSpc>
                <a:spcPct val="100000"/>
              </a:lnSpc>
              <a:spcBef>
                <a:spcPts val="0"/>
              </a:spcBef>
              <a:spcAft>
                <a:spcPts val="0"/>
              </a:spcAft>
              <a:buSzPts val="8000"/>
              <a:buNone/>
              <a:defRPr sz="8000"/>
            </a:lvl9pPr>
          </a:lstStyle>
          <a:p/>
        </p:txBody>
      </p:sp>
      <p:sp>
        <p:nvSpPr>
          <p:cNvPr id="3042" name="Google Shape;3042;p457"/>
          <p:cNvSpPr txBox="1"/>
          <p:nvPr>
            <p:ph idx="1" type="subTitle"/>
          </p:nvPr>
        </p:nvSpPr>
        <p:spPr>
          <a:xfrm>
            <a:off x="311700" y="3890400"/>
            <a:ext cx="8520600" cy="706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accent1"/>
              </a:buClr>
              <a:buSzPts val="2100"/>
              <a:buNone/>
              <a:defRPr b="1" sz="2100">
                <a:solidFill>
                  <a:schemeClr val="accent1"/>
                </a:solidFill>
              </a:defRPr>
            </a:lvl1pPr>
            <a:lvl2pPr lvl="1" algn="ctr">
              <a:lnSpc>
                <a:spcPct val="100000"/>
              </a:lnSpc>
              <a:spcBef>
                <a:spcPts val="0"/>
              </a:spcBef>
              <a:spcAft>
                <a:spcPts val="0"/>
              </a:spcAft>
              <a:buClr>
                <a:schemeClr val="accent1"/>
              </a:buClr>
              <a:buSzPts val="2100"/>
              <a:buNone/>
              <a:defRPr b="1" sz="2100">
                <a:solidFill>
                  <a:schemeClr val="accent1"/>
                </a:solidFill>
              </a:defRPr>
            </a:lvl2pPr>
            <a:lvl3pPr lvl="2" algn="ctr">
              <a:lnSpc>
                <a:spcPct val="100000"/>
              </a:lnSpc>
              <a:spcBef>
                <a:spcPts val="0"/>
              </a:spcBef>
              <a:spcAft>
                <a:spcPts val="0"/>
              </a:spcAft>
              <a:buClr>
                <a:schemeClr val="accent1"/>
              </a:buClr>
              <a:buSzPts val="2100"/>
              <a:buNone/>
              <a:defRPr b="1" sz="2100">
                <a:solidFill>
                  <a:schemeClr val="accent1"/>
                </a:solidFill>
              </a:defRPr>
            </a:lvl3pPr>
            <a:lvl4pPr lvl="3" algn="ctr">
              <a:lnSpc>
                <a:spcPct val="100000"/>
              </a:lnSpc>
              <a:spcBef>
                <a:spcPts val="0"/>
              </a:spcBef>
              <a:spcAft>
                <a:spcPts val="0"/>
              </a:spcAft>
              <a:buClr>
                <a:schemeClr val="accent1"/>
              </a:buClr>
              <a:buSzPts val="2100"/>
              <a:buNone/>
              <a:defRPr b="1" sz="2100">
                <a:solidFill>
                  <a:schemeClr val="accent1"/>
                </a:solidFill>
              </a:defRPr>
            </a:lvl4pPr>
            <a:lvl5pPr lvl="4" algn="ctr">
              <a:lnSpc>
                <a:spcPct val="100000"/>
              </a:lnSpc>
              <a:spcBef>
                <a:spcPts val="0"/>
              </a:spcBef>
              <a:spcAft>
                <a:spcPts val="0"/>
              </a:spcAft>
              <a:buClr>
                <a:schemeClr val="accent1"/>
              </a:buClr>
              <a:buSzPts val="2100"/>
              <a:buNone/>
              <a:defRPr b="1" sz="2100">
                <a:solidFill>
                  <a:schemeClr val="accent1"/>
                </a:solidFill>
              </a:defRPr>
            </a:lvl5pPr>
            <a:lvl6pPr lvl="5" algn="ctr">
              <a:lnSpc>
                <a:spcPct val="100000"/>
              </a:lnSpc>
              <a:spcBef>
                <a:spcPts val="0"/>
              </a:spcBef>
              <a:spcAft>
                <a:spcPts val="0"/>
              </a:spcAft>
              <a:buClr>
                <a:schemeClr val="accent1"/>
              </a:buClr>
              <a:buSzPts val="2100"/>
              <a:buNone/>
              <a:defRPr b="1" sz="2100">
                <a:solidFill>
                  <a:schemeClr val="accent1"/>
                </a:solidFill>
              </a:defRPr>
            </a:lvl6pPr>
            <a:lvl7pPr lvl="6" algn="ctr">
              <a:lnSpc>
                <a:spcPct val="100000"/>
              </a:lnSpc>
              <a:spcBef>
                <a:spcPts val="0"/>
              </a:spcBef>
              <a:spcAft>
                <a:spcPts val="0"/>
              </a:spcAft>
              <a:buClr>
                <a:schemeClr val="accent1"/>
              </a:buClr>
              <a:buSzPts val="2100"/>
              <a:buNone/>
              <a:defRPr b="1" sz="2100">
                <a:solidFill>
                  <a:schemeClr val="accent1"/>
                </a:solidFill>
              </a:defRPr>
            </a:lvl7pPr>
            <a:lvl8pPr lvl="7" algn="ctr">
              <a:lnSpc>
                <a:spcPct val="100000"/>
              </a:lnSpc>
              <a:spcBef>
                <a:spcPts val="0"/>
              </a:spcBef>
              <a:spcAft>
                <a:spcPts val="0"/>
              </a:spcAft>
              <a:buClr>
                <a:schemeClr val="accent1"/>
              </a:buClr>
              <a:buSzPts val="2100"/>
              <a:buNone/>
              <a:defRPr b="1" sz="2100">
                <a:solidFill>
                  <a:schemeClr val="accent1"/>
                </a:solidFill>
              </a:defRPr>
            </a:lvl8pPr>
            <a:lvl9pPr lvl="8" algn="ctr">
              <a:lnSpc>
                <a:spcPct val="100000"/>
              </a:lnSpc>
              <a:spcBef>
                <a:spcPts val="0"/>
              </a:spcBef>
              <a:spcAft>
                <a:spcPts val="0"/>
              </a:spcAft>
              <a:buClr>
                <a:schemeClr val="accent1"/>
              </a:buClr>
              <a:buSzPts val="2100"/>
              <a:buNone/>
              <a:defRPr b="1" sz="2100">
                <a:solidFill>
                  <a:schemeClr val="accent1"/>
                </a:solidFill>
              </a:defRPr>
            </a:lvl9pPr>
          </a:lstStyle>
          <a:p/>
        </p:txBody>
      </p:sp>
      <p:sp>
        <p:nvSpPr>
          <p:cNvPr id="3043" name="Google Shape;3043;p45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044" name="Shape 3044"/>
        <p:cNvGrpSpPr/>
        <p:nvPr/>
      </p:nvGrpSpPr>
      <p:grpSpPr>
        <a:xfrm>
          <a:off x="0" y="0"/>
          <a:ext cx="0" cy="0"/>
          <a:chOff x="0" y="0"/>
          <a:chExt cx="0" cy="0"/>
        </a:xfrm>
      </p:grpSpPr>
      <p:sp>
        <p:nvSpPr>
          <p:cNvPr id="3045" name="Google Shape;3045;p458"/>
          <p:cNvSpPr txBox="1"/>
          <p:nvPr>
            <p:ph type="title"/>
          </p:nvPr>
        </p:nvSpPr>
        <p:spPr>
          <a:xfrm>
            <a:off x="311700" y="292850"/>
            <a:ext cx="8520600" cy="801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4200"/>
              <a:buNone/>
              <a:defRPr/>
            </a:lvl1pPr>
            <a:lvl2pPr lvl="1" algn="l">
              <a:lnSpc>
                <a:spcPct val="100000"/>
              </a:lnSpc>
              <a:spcBef>
                <a:spcPts val="0"/>
              </a:spcBef>
              <a:spcAft>
                <a:spcPts val="0"/>
              </a:spcAft>
              <a:buSzPts val="4200"/>
              <a:buNone/>
              <a:defRPr/>
            </a:lvl2pPr>
            <a:lvl3pPr lvl="2" algn="l">
              <a:lnSpc>
                <a:spcPct val="100000"/>
              </a:lnSpc>
              <a:spcBef>
                <a:spcPts val="0"/>
              </a:spcBef>
              <a:spcAft>
                <a:spcPts val="0"/>
              </a:spcAft>
              <a:buSzPts val="4200"/>
              <a:buNone/>
              <a:defRPr/>
            </a:lvl3pPr>
            <a:lvl4pPr lvl="3" algn="l">
              <a:lnSpc>
                <a:spcPct val="100000"/>
              </a:lnSpc>
              <a:spcBef>
                <a:spcPts val="0"/>
              </a:spcBef>
              <a:spcAft>
                <a:spcPts val="0"/>
              </a:spcAft>
              <a:buSzPts val="4200"/>
              <a:buNone/>
              <a:defRPr/>
            </a:lvl4pPr>
            <a:lvl5pPr lvl="4" algn="l">
              <a:lnSpc>
                <a:spcPct val="100000"/>
              </a:lnSpc>
              <a:spcBef>
                <a:spcPts val="0"/>
              </a:spcBef>
              <a:spcAft>
                <a:spcPts val="0"/>
              </a:spcAft>
              <a:buSzPts val="4200"/>
              <a:buNone/>
              <a:defRPr/>
            </a:lvl5pPr>
            <a:lvl6pPr lvl="5" algn="l">
              <a:lnSpc>
                <a:spcPct val="100000"/>
              </a:lnSpc>
              <a:spcBef>
                <a:spcPts val="0"/>
              </a:spcBef>
              <a:spcAft>
                <a:spcPts val="0"/>
              </a:spcAft>
              <a:buSzPts val="4200"/>
              <a:buNone/>
              <a:defRPr/>
            </a:lvl6pPr>
            <a:lvl7pPr lvl="6" algn="l">
              <a:lnSpc>
                <a:spcPct val="100000"/>
              </a:lnSpc>
              <a:spcBef>
                <a:spcPts val="0"/>
              </a:spcBef>
              <a:spcAft>
                <a:spcPts val="0"/>
              </a:spcAft>
              <a:buSzPts val="4200"/>
              <a:buNone/>
              <a:defRPr/>
            </a:lvl7pPr>
            <a:lvl8pPr lvl="7" algn="l">
              <a:lnSpc>
                <a:spcPct val="100000"/>
              </a:lnSpc>
              <a:spcBef>
                <a:spcPts val="0"/>
              </a:spcBef>
              <a:spcAft>
                <a:spcPts val="0"/>
              </a:spcAft>
              <a:buSzPts val="4200"/>
              <a:buNone/>
              <a:defRPr/>
            </a:lvl8pPr>
            <a:lvl9pPr lvl="8" algn="l">
              <a:lnSpc>
                <a:spcPct val="100000"/>
              </a:lnSpc>
              <a:spcBef>
                <a:spcPts val="0"/>
              </a:spcBef>
              <a:spcAft>
                <a:spcPts val="0"/>
              </a:spcAft>
              <a:buSzPts val="4200"/>
              <a:buNone/>
              <a:defRPr/>
            </a:lvl9pPr>
          </a:lstStyle>
          <a:p/>
        </p:txBody>
      </p:sp>
      <p:sp>
        <p:nvSpPr>
          <p:cNvPr id="3046" name="Google Shape;3046;p458"/>
          <p:cNvSpPr txBox="1"/>
          <p:nvPr>
            <p:ph idx="1" type="body"/>
          </p:nvPr>
        </p:nvSpPr>
        <p:spPr>
          <a:xfrm>
            <a:off x="311700" y="1228675"/>
            <a:ext cx="8520600" cy="33402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3047" name="Google Shape;3047;p45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3048" name="Shape 3048"/>
        <p:cNvGrpSpPr/>
        <p:nvPr/>
      </p:nvGrpSpPr>
      <p:grpSpPr>
        <a:xfrm>
          <a:off x="0" y="0"/>
          <a:ext cx="0" cy="0"/>
          <a:chOff x="0" y="0"/>
          <a:chExt cx="0" cy="0"/>
        </a:xfrm>
      </p:grpSpPr>
      <p:sp>
        <p:nvSpPr>
          <p:cNvPr id="3049" name="Google Shape;3049;p459"/>
          <p:cNvSpPr txBox="1"/>
          <p:nvPr>
            <p:ph type="title"/>
          </p:nvPr>
        </p:nvSpPr>
        <p:spPr>
          <a:xfrm>
            <a:off x="2802750" y="802500"/>
            <a:ext cx="3538500" cy="3538500"/>
          </a:xfrm>
          <a:prstGeom prst="rect">
            <a:avLst/>
          </a:prstGeom>
          <a:solidFill>
            <a:srgbClr val="FFFFFF"/>
          </a:solid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
        <p:nvSpPr>
          <p:cNvPr id="3050" name="Google Shape;3050;p45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051" name="Shape 3051"/>
        <p:cNvGrpSpPr/>
        <p:nvPr/>
      </p:nvGrpSpPr>
      <p:grpSpPr>
        <a:xfrm>
          <a:off x="0" y="0"/>
          <a:ext cx="0" cy="0"/>
          <a:chOff x="0" y="0"/>
          <a:chExt cx="0" cy="0"/>
        </a:xfrm>
      </p:grpSpPr>
      <p:sp>
        <p:nvSpPr>
          <p:cNvPr id="3052" name="Google Shape;3052;p460"/>
          <p:cNvSpPr txBox="1"/>
          <p:nvPr>
            <p:ph type="title"/>
          </p:nvPr>
        </p:nvSpPr>
        <p:spPr>
          <a:xfrm>
            <a:off x="311700" y="292850"/>
            <a:ext cx="8520600" cy="801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4200"/>
              <a:buNone/>
              <a:defRPr/>
            </a:lvl1pPr>
            <a:lvl2pPr lvl="1" algn="l">
              <a:lnSpc>
                <a:spcPct val="100000"/>
              </a:lnSpc>
              <a:spcBef>
                <a:spcPts val="0"/>
              </a:spcBef>
              <a:spcAft>
                <a:spcPts val="0"/>
              </a:spcAft>
              <a:buSzPts val="4200"/>
              <a:buNone/>
              <a:defRPr/>
            </a:lvl2pPr>
            <a:lvl3pPr lvl="2" algn="l">
              <a:lnSpc>
                <a:spcPct val="100000"/>
              </a:lnSpc>
              <a:spcBef>
                <a:spcPts val="0"/>
              </a:spcBef>
              <a:spcAft>
                <a:spcPts val="0"/>
              </a:spcAft>
              <a:buSzPts val="4200"/>
              <a:buNone/>
              <a:defRPr/>
            </a:lvl3pPr>
            <a:lvl4pPr lvl="3" algn="l">
              <a:lnSpc>
                <a:spcPct val="100000"/>
              </a:lnSpc>
              <a:spcBef>
                <a:spcPts val="0"/>
              </a:spcBef>
              <a:spcAft>
                <a:spcPts val="0"/>
              </a:spcAft>
              <a:buSzPts val="4200"/>
              <a:buNone/>
              <a:defRPr/>
            </a:lvl4pPr>
            <a:lvl5pPr lvl="4" algn="l">
              <a:lnSpc>
                <a:spcPct val="100000"/>
              </a:lnSpc>
              <a:spcBef>
                <a:spcPts val="0"/>
              </a:spcBef>
              <a:spcAft>
                <a:spcPts val="0"/>
              </a:spcAft>
              <a:buSzPts val="4200"/>
              <a:buNone/>
              <a:defRPr/>
            </a:lvl5pPr>
            <a:lvl6pPr lvl="5" algn="l">
              <a:lnSpc>
                <a:spcPct val="100000"/>
              </a:lnSpc>
              <a:spcBef>
                <a:spcPts val="0"/>
              </a:spcBef>
              <a:spcAft>
                <a:spcPts val="0"/>
              </a:spcAft>
              <a:buSzPts val="4200"/>
              <a:buNone/>
              <a:defRPr/>
            </a:lvl6pPr>
            <a:lvl7pPr lvl="6" algn="l">
              <a:lnSpc>
                <a:spcPct val="100000"/>
              </a:lnSpc>
              <a:spcBef>
                <a:spcPts val="0"/>
              </a:spcBef>
              <a:spcAft>
                <a:spcPts val="0"/>
              </a:spcAft>
              <a:buSzPts val="4200"/>
              <a:buNone/>
              <a:defRPr/>
            </a:lvl7pPr>
            <a:lvl8pPr lvl="7" algn="l">
              <a:lnSpc>
                <a:spcPct val="100000"/>
              </a:lnSpc>
              <a:spcBef>
                <a:spcPts val="0"/>
              </a:spcBef>
              <a:spcAft>
                <a:spcPts val="0"/>
              </a:spcAft>
              <a:buSzPts val="4200"/>
              <a:buNone/>
              <a:defRPr/>
            </a:lvl8pPr>
            <a:lvl9pPr lvl="8" algn="l">
              <a:lnSpc>
                <a:spcPct val="100000"/>
              </a:lnSpc>
              <a:spcBef>
                <a:spcPts val="0"/>
              </a:spcBef>
              <a:spcAft>
                <a:spcPts val="0"/>
              </a:spcAft>
              <a:buSzPts val="4200"/>
              <a:buNone/>
              <a:defRPr/>
            </a:lvl9pPr>
          </a:lstStyle>
          <a:p/>
        </p:txBody>
      </p:sp>
      <p:sp>
        <p:nvSpPr>
          <p:cNvPr id="3053" name="Google Shape;3053;p460"/>
          <p:cNvSpPr txBox="1"/>
          <p:nvPr>
            <p:ph idx="1" type="body"/>
          </p:nvPr>
        </p:nvSpPr>
        <p:spPr>
          <a:xfrm>
            <a:off x="311700" y="1228675"/>
            <a:ext cx="3999900" cy="33402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054" name="Google Shape;3054;p460"/>
          <p:cNvSpPr txBox="1"/>
          <p:nvPr>
            <p:ph idx="2" type="body"/>
          </p:nvPr>
        </p:nvSpPr>
        <p:spPr>
          <a:xfrm>
            <a:off x="4832400" y="1228675"/>
            <a:ext cx="3999900" cy="33402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055" name="Google Shape;3055;p46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056" name="Shape 3056"/>
        <p:cNvGrpSpPr/>
        <p:nvPr/>
      </p:nvGrpSpPr>
      <p:grpSpPr>
        <a:xfrm>
          <a:off x="0" y="0"/>
          <a:ext cx="0" cy="0"/>
          <a:chOff x="0" y="0"/>
          <a:chExt cx="0" cy="0"/>
        </a:xfrm>
      </p:grpSpPr>
      <p:sp>
        <p:nvSpPr>
          <p:cNvPr id="3057" name="Google Shape;3057;p461"/>
          <p:cNvSpPr txBox="1"/>
          <p:nvPr>
            <p:ph type="title"/>
          </p:nvPr>
        </p:nvSpPr>
        <p:spPr>
          <a:xfrm>
            <a:off x="304800" y="309350"/>
            <a:ext cx="8537700" cy="748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4000"/>
              <a:buNone/>
              <a:defRPr sz="4000"/>
            </a:lvl1pPr>
            <a:lvl2pPr lvl="1" algn="l">
              <a:lnSpc>
                <a:spcPct val="100000"/>
              </a:lnSpc>
              <a:spcBef>
                <a:spcPts val="0"/>
              </a:spcBef>
              <a:spcAft>
                <a:spcPts val="0"/>
              </a:spcAft>
              <a:buSzPts val="4000"/>
              <a:buNone/>
              <a:defRPr sz="4000"/>
            </a:lvl2pPr>
            <a:lvl3pPr lvl="2" algn="l">
              <a:lnSpc>
                <a:spcPct val="100000"/>
              </a:lnSpc>
              <a:spcBef>
                <a:spcPts val="0"/>
              </a:spcBef>
              <a:spcAft>
                <a:spcPts val="0"/>
              </a:spcAft>
              <a:buSzPts val="4000"/>
              <a:buNone/>
              <a:defRPr sz="4000"/>
            </a:lvl3pPr>
            <a:lvl4pPr lvl="3" algn="l">
              <a:lnSpc>
                <a:spcPct val="100000"/>
              </a:lnSpc>
              <a:spcBef>
                <a:spcPts val="0"/>
              </a:spcBef>
              <a:spcAft>
                <a:spcPts val="0"/>
              </a:spcAft>
              <a:buSzPts val="4000"/>
              <a:buNone/>
              <a:defRPr sz="4000"/>
            </a:lvl4pPr>
            <a:lvl5pPr lvl="4" algn="l">
              <a:lnSpc>
                <a:spcPct val="100000"/>
              </a:lnSpc>
              <a:spcBef>
                <a:spcPts val="0"/>
              </a:spcBef>
              <a:spcAft>
                <a:spcPts val="0"/>
              </a:spcAft>
              <a:buSzPts val="4000"/>
              <a:buNone/>
              <a:defRPr sz="4000"/>
            </a:lvl5pPr>
            <a:lvl6pPr lvl="5" algn="l">
              <a:lnSpc>
                <a:spcPct val="100000"/>
              </a:lnSpc>
              <a:spcBef>
                <a:spcPts val="0"/>
              </a:spcBef>
              <a:spcAft>
                <a:spcPts val="0"/>
              </a:spcAft>
              <a:buSzPts val="4000"/>
              <a:buNone/>
              <a:defRPr sz="4000"/>
            </a:lvl6pPr>
            <a:lvl7pPr lvl="6" algn="l">
              <a:lnSpc>
                <a:spcPct val="100000"/>
              </a:lnSpc>
              <a:spcBef>
                <a:spcPts val="0"/>
              </a:spcBef>
              <a:spcAft>
                <a:spcPts val="0"/>
              </a:spcAft>
              <a:buSzPts val="4000"/>
              <a:buNone/>
              <a:defRPr sz="4000"/>
            </a:lvl7pPr>
            <a:lvl8pPr lvl="7" algn="l">
              <a:lnSpc>
                <a:spcPct val="100000"/>
              </a:lnSpc>
              <a:spcBef>
                <a:spcPts val="0"/>
              </a:spcBef>
              <a:spcAft>
                <a:spcPts val="0"/>
              </a:spcAft>
              <a:buSzPts val="4000"/>
              <a:buNone/>
              <a:defRPr sz="4000"/>
            </a:lvl8pPr>
            <a:lvl9pPr lvl="8" algn="l">
              <a:lnSpc>
                <a:spcPct val="100000"/>
              </a:lnSpc>
              <a:spcBef>
                <a:spcPts val="0"/>
              </a:spcBef>
              <a:spcAft>
                <a:spcPts val="0"/>
              </a:spcAft>
              <a:buSzPts val="4000"/>
              <a:buNone/>
              <a:defRPr sz="4000"/>
            </a:lvl9pPr>
          </a:lstStyle>
          <a:p/>
        </p:txBody>
      </p:sp>
      <p:sp>
        <p:nvSpPr>
          <p:cNvPr id="3058" name="Google Shape;3058;p46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059" name="Shape 3059"/>
        <p:cNvGrpSpPr/>
        <p:nvPr/>
      </p:nvGrpSpPr>
      <p:grpSpPr>
        <a:xfrm>
          <a:off x="0" y="0"/>
          <a:ext cx="0" cy="0"/>
          <a:chOff x="0" y="0"/>
          <a:chExt cx="0" cy="0"/>
        </a:xfrm>
      </p:grpSpPr>
      <p:sp>
        <p:nvSpPr>
          <p:cNvPr id="3060" name="Google Shape;3060;p462"/>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sz="3000">
                <a:highlight>
                  <a:schemeClr val="dk1"/>
                </a:highlight>
              </a:defRPr>
            </a:lvl1pPr>
            <a:lvl2pPr lvl="1" algn="l">
              <a:lnSpc>
                <a:spcPct val="100000"/>
              </a:lnSpc>
              <a:spcBef>
                <a:spcPts val="0"/>
              </a:spcBef>
              <a:spcAft>
                <a:spcPts val="0"/>
              </a:spcAft>
              <a:buSzPts val="3000"/>
              <a:buNone/>
              <a:defRPr sz="3000">
                <a:highlight>
                  <a:schemeClr val="dk1"/>
                </a:highlight>
              </a:defRPr>
            </a:lvl2pPr>
            <a:lvl3pPr lvl="2" algn="l">
              <a:lnSpc>
                <a:spcPct val="100000"/>
              </a:lnSpc>
              <a:spcBef>
                <a:spcPts val="0"/>
              </a:spcBef>
              <a:spcAft>
                <a:spcPts val="0"/>
              </a:spcAft>
              <a:buSzPts val="3000"/>
              <a:buNone/>
              <a:defRPr sz="3000">
                <a:highlight>
                  <a:schemeClr val="dk1"/>
                </a:highlight>
              </a:defRPr>
            </a:lvl3pPr>
            <a:lvl4pPr lvl="3" algn="l">
              <a:lnSpc>
                <a:spcPct val="100000"/>
              </a:lnSpc>
              <a:spcBef>
                <a:spcPts val="0"/>
              </a:spcBef>
              <a:spcAft>
                <a:spcPts val="0"/>
              </a:spcAft>
              <a:buSzPts val="3000"/>
              <a:buNone/>
              <a:defRPr sz="3000">
                <a:highlight>
                  <a:schemeClr val="dk1"/>
                </a:highlight>
              </a:defRPr>
            </a:lvl4pPr>
            <a:lvl5pPr lvl="4" algn="l">
              <a:lnSpc>
                <a:spcPct val="100000"/>
              </a:lnSpc>
              <a:spcBef>
                <a:spcPts val="0"/>
              </a:spcBef>
              <a:spcAft>
                <a:spcPts val="0"/>
              </a:spcAft>
              <a:buSzPts val="3000"/>
              <a:buNone/>
              <a:defRPr sz="3000">
                <a:highlight>
                  <a:schemeClr val="dk1"/>
                </a:highlight>
              </a:defRPr>
            </a:lvl5pPr>
            <a:lvl6pPr lvl="5" algn="l">
              <a:lnSpc>
                <a:spcPct val="100000"/>
              </a:lnSpc>
              <a:spcBef>
                <a:spcPts val="0"/>
              </a:spcBef>
              <a:spcAft>
                <a:spcPts val="0"/>
              </a:spcAft>
              <a:buSzPts val="3000"/>
              <a:buNone/>
              <a:defRPr sz="3000">
                <a:highlight>
                  <a:schemeClr val="dk1"/>
                </a:highlight>
              </a:defRPr>
            </a:lvl6pPr>
            <a:lvl7pPr lvl="6" algn="l">
              <a:lnSpc>
                <a:spcPct val="100000"/>
              </a:lnSpc>
              <a:spcBef>
                <a:spcPts val="0"/>
              </a:spcBef>
              <a:spcAft>
                <a:spcPts val="0"/>
              </a:spcAft>
              <a:buSzPts val="3000"/>
              <a:buNone/>
              <a:defRPr sz="3000">
                <a:highlight>
                  <a:schemeClr val="dk1"/>
                </a:highlight>
              </a:defRPr>
            </a:lvl7pPr>
            <a:lvl8pPr lvl="7" algn="l">
              <a:lnSpc>
                <a:spcPct val="100000"/>
              </a:lnSpc>
              <a:spcBef>
                <a:spcPts val="0"/>
              </a:spcBef>
              <a:spcAft>
                <a:spcPts val="0"/>
              </a:spcAft>
              <a:buSzPts val="3000"/>
              <a:buNone/>
              <a:defRPr sz="3000">
                <a:highlight>
                  <a:schemeClr val="dk1"/>
                </a:highlight>
              </a:defRPr>
            </a:lvl8pPr>
            <a:lvl9pPr lvl="8" algn="l">
              <a:lnSpc>
                <a:spcPct val="100000"/>
              </a:lnSpc>
              <a:spcBef>
                <a:spcPts val="0"/>
              </a:spcBef>
              <a:spcAft>
                <a:spcPts val="0"/>
              </a:spcAft>
              <a:buSzPts val="3000"/>
              <a:buNone/>
              <a:defRPr sz="3000">
                <a:highlight>
                  <a:schemeClr val="dk1"/>
                </a:highlight>
              </a:defRPr>
            </a:lvl9pPr>
          </a:lstStyle>
          <a:p/>
        </p:txBody>
      </p:sp>
      <p:sp>
        <p:nvSpPr>
          <p:cNvPr id="3061" name="Google Shape;3061;p462"/>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062" name="Google Shape;3062;p46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4"/>
        </a:solidFill>
      </p:bgPr>
    </p:bg>
    <p:spTree>
      <p:nvGrpSpPr>
        <p:cNvPr id="3063" name="Shape 3063"/>
        <p:cNvGrpSpPr/>
        <p:nvPr/>
      </p:nvGrpSpPr>
      <p:grpSpPr>
        <a:xfrm>
          <a:off x="0" y="0"/>
          <a:ext cx="0" cy="0"/>
          <a:chOff x="0" y="0"/>
          <a:chExt cx="0" cy="0"/>
        </a:xfrm>
      </p:grpSpPr>
      <p:sp>
        <p:nvSpPr>
          <p:cNvPr id="3064" name="Google Shape;3064;p463"/>
          <p:cNvSpPr txBox="1"/>
          <p:nvPr>
            <p:ph type="title"/>
          </p:nvPr>
        </p:nvSpPr>
        <p:spPr>
          <a:xfrm>
            <a:off x="490250" y="526350"/>
            <a:ext cx="56187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6000"/>
              <a:buNone/>
              <a:defRPr sz="6000">
                <a:solidFill>
                  <a:schemeClr val="lt1"/>
                </a:solidFill>
              </a:defRPr>
            </a:lvl1pPr>
            <a:lvl2pPr lvl="1" algn="l">
              <a:lnSpc>
                <a:spcPct val="100000"/>
              </a:lnSpc>
              <a:spcBef>
                <a:spcPts val="0"/>
              </a:spcBef>
              <a:spcAft>
                <a:spcPts val="0"/>
              </a:spcAft>
              <a:buClr>
                <a:schemeClr val="lt1"/>
              </a:buClr>
              <a:buSzPts val="6000"/>
              <a:buNone/>
              <a:defRPr sz="6000">
                <a:solidFill>
                  <a:schemeClr val="lt1"/>
                </a:solidFill>
              </a:defRPr>
            </a:lvl2pPr>
            <a:lvl3pPr lvl="2" algn="l">
              <a:lnSpc>
                <a:spcPct val="100000"/>
              </a:lnSpc>
              <a:spcBef>
                <a:spcPts val="0"/>
              </a:spcBef>
              <a:spcAft>
                <a:spcPts val="0"/>
              </a:spcAft>
              <a:buClr>
                <a:schemeClr val="lt1"/>
              </a:buClr>
              <a:buSzPts val="6000"/>
              <a:buNone/>
              <a:defRPr sz="6000">
                <a:solidFill>
                  <a:schemeClr val="lt1"/>
                </a:solidFill>
              </a:defRPr>
            </a:lvl3pPr>
            <a:lvl4pPr lvl="3" algn="l">
              <a:lnSpc>
                <a:spcPct val="100000"/>
              </a:lnSpc>
              <a:spcBef>
                <a:spcPts val="0"/>
              </a:spcBef>
              <a:spcAft>
                <a:spcPts val="0"/>
              </a:spcAft>
              <a:buClr>
                <a:schemeClr val="lt1"/>
              </a:buClr>
              <a:buSzPts val="6000"/>
              <a:buNone/>
              <a:defRPr sz="6000">
                <a:solidFill>
                  <a:schemeClr val="lt1"/>
                </a:solidFill>
              </a:defRPr>
            </a:lvl4pPr>
            <a:lvl5pPr lvl="4" algn="l">
              <a:lnSpc>
                <a:spcPct val="100000"/>
              </a:lnSpc>
              <a:spcBef>
                <a:spcPts val="0"/>
              </a:spcBef>
              <a:spcAft>
                <a:spcPts val="0"/>
              </a:spcAft>
              <a:buClr>
                <a:schemeClr val="lt1"/>
              </a:buClr>
              <a:buSzPts val="6000"/>
              <a:buNone/>
              <a:defRPr sz="6000">
                <a:solidFill>
                  <a:schemeClr val="lt1"/>
                </a:solidFill>
              </a:defRPr>
            </a:lvl5pPr>
            <a:lvl6pPr lvl="5" algn="l">
              <a:lnSpc>
                <a:spcPct val="100000"/>
              </a:lnSpc>
              <a:spcBef>
                <a:spcPts val="0"/>
              </a:spcBef>
              <a:spcAft>
                <a:spcPts val="0"/>
              </a:spcAft>
              <a:buClr>
                <a:schemeClr val="lt1"/>
              </a:buClr>
              <a:buSzPts val="6000"/>
              <a:buNone/>
              <a:defRPr sz="6000">
                <a:solidFill>
                  <a:schemeClr val="lt1"/>
                </a:solidFill>
              </a:defRPr>
            </a:lvl6pPr>
            <a:lvl7pPr lvl="6" algn="l">
              <a:lnSpc>
                <a:spcPct val="100000"/>
              </a:lnSpc>
              <a:spcBef>
                <a:spcPts val="0"/>
              </a:spcBef>
              <a:spcAft>
                <a:spcPts val="0"/>
              </a:spcAft>
              <a:buClr>
                <a:schemeClr val="lt1"/>
              </a:buClr>
              <a:buSzPts val="6000"/>
              <a:buNone/>
              <a:defRPr sz="6000">
                <a:solidFill>
                  <a:schemeClr val="lt1"/>
                </a:solidFill>
              </a:defRPr>
            </a:lvl7pPr>
            <a:lvl8pPr lvl="7" algn="l">
              <a:lnSpc>
                <a:spcPct val="100000"/>
              </a:lnSpc>
              <a:spcBef>
                <a:spcPts val="0"/>
              </a:spcBef>
              <a:spcAft>
                <a:spcPts val="0"/>
              </a:spcAft>
              <a:buClr>
                <a:schemeClr val="lt1"/>
              </a:buClr>
              <a:buSzPts val="6000"/>
              <a:buNone/>
              <a:defRPr sz="6000">
                <a:solidFill>
                  <a:schemeClr val="lt1"/>
                </a:solidFill>
              </a:defRPr>
            </a:lvl8pPr>
            <a:lvl9pPr lvl="8" algn="l">
              <a:lnSpc>
                <a:spcPct val="100000"/>
              </a:lnSpc>
              <a:spcBef>
                <a:spcPts val="0"/>
              </a:spcBef>
              <a:spcAft>
                <a:spcPts val="0"/>
              </a:spcAft>
              <a:buClr>
                <a:schemeClr val="lt1"/>
              </a:buClr>
              <a:buSzPts val="6000"/>
              <a:buNone/>
              <a:defRPr sz="6000">
                <a:solidFill>
                  <a:schemeClr val="lt1"/>
                </a:solidFill>
              </a:defRPr>
            </a:lvl9pPr>
          </a:lstStyle>
          <a:p/>
        </p:txBody>
      </p:sp>
      <p:sp>
        <p:nvSpPr>
          <p:cNvPr id="3065" name="Google Shape;3065;p46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066" name="Shape 3066"/>
        <p:cNvGrpSpPr/>
        <p:nvPr/>
      </p:nvGrpSpPr>
      <p:grpSpPr>
        <a:xfrm>
          <a:off x="0" y="0"/>
          <a:ext cx="0" cy="0"/>
          <a:chOff x="0" y="0"/>
          <a:chExt cx="0" cy="0"/>
        </a:xfrm>
      </p:grpSpPr>
      <p:sp>
        <p:nvSpPr>
          <p:cNvPr id="3067" name="Google Shape;3067;p464"/>
          <p:cNvSpPr/>
          <p:nvPr/>
        </p:nvSpPr>
        <p:spPr>
          <a:xfrm>
            <a:off x="4572000" y="-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068" name="Google Shape;3068;p464"/>
          <p:cNvCxnSpPr/>
          <p:nvPr/>
        </p:nvCxnSpPr>
        <p:spPr>
          <a:xfrm>
            <a:off x="5029675" y="4495500"/>
            <a:ext cx="468300" cy="0"/>
          </a:xfrm>
          <a:prstGeom prst="straightConnector1">
            <a:avLst/>
          </a:prstGeom>
          <a:noFill/>
          <a:ln cap="flat" cmpd="sng" w="28575">
            <a:solidFill>
              <a:schemeClr val="lt1"/>
            </a:solidFill>
            <a:prstDash val="solid"/>
            <a:round/>
            <a:headEnd len="sm" w="sm" type="none"/>
            <a:tailEnd len="sm" w="sm" type="none"/>
          </a:ln>
        </p:spPr>
      </p:cxnSp>
      <p:sp>
        <p:nvSpPr>
          <p:cNvPr id="3069" name="Google Shape;3069;p464"/>
          <p:cNvSpPr txBox="1"/>
          <p:nvPr>
            <p:ph type="title"/>
          </p:nvPr>
        </p:nvSpPr>
        <p:spPr>
          <a:xfrm>
            <a:off x="265500" y="1081400"/>
            <a:ext cx="4045200" cy="1710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400"/>
              <a:buNone/>
              <a:defRPr sz="5400"/>
            </a:lvl1pPr>
            <a:lvl2pPr lvl="1" algn="ctr">
              <a:lnSpc>
                <a:spcPct val="100000"/>
              </a:lnSpc>
              <a:spcBef>
                <a:spcPts val="0"/>
              </a:spcBef>
              <a:spcAft>
                <a:spcPts val="0"/>
              </a:spcAft>
              <a:buSzPts val="5400"/>
              <a:buNone/>
              <a:defRPr sz="5400"/>
            </a:lvl2pPr>
            <a:lvl3pPr lvl="2" algn="ctr">
              <a:lnSpc>
                <a:spcPct val="100000"/>
              </a:lnSpc>
              <a:spcBef>
                <a:spcPts val="0"/>
              </a:spcBef>
              <a:spcAft>
                <a:spcPts val="0"/>
              </a:spcAft>
              <a:buSzPts val="5400"/>
              <a:buNone/>
              <a:defRPr sz="5400"/>
            </a:lvl3pPr>
            <a:lvl4pPr lvl="3" algn="ctr">
              <a:lnSpc>
                <a:spcPct val="100000"/>
              </a:lnSpc>
              <a:spcBef>
                <a:spcPts val="0"/>
              </a:spcBef>
              <a:spcAft>
                <a:spcPts val="0"/>
              </a:spcAft>
              <a:buSzPts val="5400"/>
              <a:buNone/>
              <a:defRPr sz="5400"/>
            </a:lvl4pPr>
            <a:lvl5pPr lvl="4" algn="ctr">
              <a:lnSpc>
                <a:spcPct val="100000"/>
              </a:lnSpc>
              <a:spcBef>
                <a:spcPts val="0"/>
              </a:spcBef>
              <a:spcAft>
                <a:spcPts val="0"/>
              </a:spcAft>
              <a:buSzPts val="5400"/>
              <a:buNone/>
              <a:defRPr sz="5400"/>
            </a:lvl5pPr>
            <a:lvl6pPr lvl="5" algn="ctr">
              <a:lnSpc>
                <a:spcPct val="100000"/>
              </a:lnSpc>
              <a:spcBef>
                <a:spcPts val="0"/>
              </a:spcBef>
              <a:spcAft>
                <a:spcPts val="0"/>
              </a:spcAft>
              <a:buSzPts val="5400"/>
              <a:buNone/>
              <a:defRPr sz="5400"/>
            </a:lvl6pPr>
            <a:lvl7pPr lvl="6" algn="ctr">
              <a:lnSpc>
                <a:spcPct val="100000"/>
              </a:lnSpc>
              <a:spcBef>
                <a:spcPts val="0"/>
              </a:spcBef>
              <a:spcAft>
                <a:spcPts val="0"/>
              </a:spcAft>
              <a:buSzPts val="5400"/>
              <a:buNone/>
              <a:defRPr sz="5400"/>
            </a:lvl7pPr>
            <a:lvl8pPr lvl="7" algn="ctr">
              <a:lnSpc>
                <a:spcPct val="100000"/>
              </a:lnSpc>
              <a:spcBef>
                <a:spcPts val="0"/>
              </a:spcBef>
              <a:spcAft>
                <a:spcPts val="0"/>
              </a:spcAft>
              <a:buSzPts val="5400"/>
              <a:buNone/>
              <a:defRPr sz="5400"/>
            </a:lvl8pPr>
            <a:lvl9pPr lvl="8" algn="ctr">
              <a:lnSpc>
                <a:spcPct val="100000"/>
              </a:lnSpc>
              <a:spcBef>
                <a:spcPts val="0"/>
              </a:spcBef>
              <a:spcAft>
                <a:spcPts val="0"/>
              </a:spcAft>
              <a:buSzPts val="5400"/>
              <a:buNone/>
              <a:defRPr sz="5400"/>
            </a:lvl9pPr>
          </a:lstStyle>
          <a:p/>
        </p:txBody>
      </p:sp>
      <p:sp>
        <p:nvSpPr>
          <p:cNvPr id="3070" name="Google Shape;3070;p464"/>
          <p:cNvSpPr txBox="1"/>
          <p:nvPr>
            <p:ph idx="1" type="subTitle"/>
          </p:nvPr>
        </p:nvSpPr>
        <p:spPr>
          <a:xfrm>
            <a:off x="265500" y="2845223"/>
            <a:ext cx="4045200" cy="1345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8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3071" name="Google Shape;3071;p464"/>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Clr>
                <a:schemeClr val="accent1"/>
              </a:buClr>
              <a:buSzPts val="1800"/>
              <a:buChar char="●"/>
              <a:defRPr>
                <a:solidFill>
                  <a:schemeClr val="accent1"/>
                </a:solidFill>
                <a:highlight>
                  <a:schemeClr val="lt1"/>
                </a:highlight>
              </a:defRPr>
            </a:lvl1pPr>
            <a:lvl2pPr indent="-317500" lvl="1" marL="914400" algn="l">
              <a:lnSpc>
                <a:spcPct val="115000"/>
              </a:lnSpc>
              <a:spcBef>
                <a:spcPts val="1600"/>
              </a:spcBef>
              <a:spcAft>
                <a:spcPts val="0"/>
              </a:spcAft>
              <a:buClr>
                <a:schemeClr val="accent1"/>
              </a:buClr>
              <a:buSzPts val="1400"/>
              <a:buChar char="○"/>
              <a:defRPr>
                <a:solidFill>
                  <a:schemeClr val="accent1"/>
                </a:solidFill>
                <a:highlight>
                  <a:schemeClr val="lt1"/>
                </a:highlight>
              </a:defRPr>
            </a:lvl2pPr>
            <a:lvl3pPr indent="-317500" lvl="2" marL="1371600" algn="l">
              <a:lnSpc>
                <a:spcPct val="115000"/>
              </a:lnSpc>
              <a:spcBef>
                <a:spcPts val="1600"/>
              </a:spcBef>
              <a:spcAft>
                <a:spcPts val="0"/>
              </a:spcAft>
              <a:buClr>
                <a:schemeClr val="accent1"/>
              </a:buClr>
              <a:buSzPts val="1400"/>
              <a:buChar char="■"/>
              <a:defRPr>
                <a:solidFill>
                  <a:schemeClr val="accent1"/>
                </a:solidFill>
                <a:highlight>
                  <a:schemeClr val="lt1"/>
                </a:highlight>
              </a:defRPr>
            </a:lvl3pPr>
            <a:lvl4pPr indent="-317500" lvl="3" marL="1828800" algn="l">
              <a:lnSpc>
                <a:spcPct val="115000"/>
              </a:lnSpc>
              <a:spcBef>
                <a:spcPts val="1600"/>
              </a:spcBef>
              <a:spcAft>
                <a:spcPts val="0"/>
              </a:spcAft>
              <a:buClr>
                <a:schemeClr val="accent1"/>
              </a:buClr>
              <a:buSzPts val="1400"/>
              <a:buChar char="●"/>
              <a:defRPr>
                <a:solidFill>
                  <a:schemeClr val="accent1"/>
                </a:solidFill>
                <a:highlight>
                  <a:schemeClr val="lt1"/>
                </a:highlight>
              </a:defRPr>
            </a:lvl4pPr>
            <a:lvl5pPr indent="-317500" lvl="4" marL="2286000" algn="l">
              <a:lnSpc>
                <a:spcPct val="115000"/>
              </a:lnSpc>
              <a:spcBef>
                <a:spcPts val="1600"/>
              </a:spcBef>
              <a:spcAft>
                <a:spcPts val="0"/>
              </a:spcAft>
              <a:buClr>
                <a:schemeClr val="accent1"/>
              </a:buClr>
              <a:buSzPts val="1400"/>
              <a:buChar char="○"/>
              <a:defRPr>
                <a:solidFill>
                  <a:schemeClr val="accent1"/>
                </a:solidFill>
                <a:highlight>
                  <a:schemeClr val="lt1"/>
                </a:highlight>
              </a:defRPr>
            </a:lvl5pPr>
            <a:lvl6pPr indent="-317500" lvl="5" marL="2743200" algn="l">
              <a:lnSpc>
                <a:spcPct val="115000"/>
              </a:lnSpc>
              <a:spcBef>
                <a:spcPts val="1600"/>
              </a:spcBef>
              <a:spcAft>
                <a:spcPts val="0"/>
              </a:spcAft>
              <a:buClr>
                <a:schemeClr val="accent1"/>
              </a:buClr>
              <a:buSzPts val="1400"/>
              <a:buChar char="■"/>
              <a:defRPr>
                <a:solidFill>
                  <a:schemeClr val="accent1"/>
                </a:solidFill>
                <a:highlight>
                  <a:schemeClr val="lt1"/>
                </a:highlight>
              </a:defRPr>
            </a:lvl6pPr>
            <a:lvl7pPr indent="-317500" lvl="6" marL="3200400" algn="l">
              <a:lnSpc>
                <a:spcPct val="115000"/>
              </a:lnSpc>
              <a:spcBef>
                <a:spcPts val="1600"/>
              </a:spcBef>
              <a:spcAft>
                <a:spcPts val="0"/>
              </a:spcAft>
              <a:buClr>
                <a:schemeClr val="accent1"/>
              </a:buClr>
              <a:buSzPts val="1400"/>
              <a:buChar char="●"/>
              <a:defRPr>
                <a:solidFill>
                  <a:schemeClr val="accent1"/>
                </a:solidFill>
                <a:highlight>
                  <a:schemeClr val="lt1"/>
                </a:highlight>
              </a:defRPr>
            </a:lvl7pPr>
            <a:lvl8pPr indent="-317500" lvl="7" marL="3657600" algn="l">
              <a:lnSpc>
                <a:spcPct val="115000"/>
              </a:lnSpc>
              <a:spcBef>
                <a:spcPts val="1600"/>
              </a:spcBef>
              <a:spcAft>
                <a:spcPts val="0"/>
              </a:spcAft>
              <a:buClr>
                <a:schemeClr val="accent1"/>
              </a:buClr>
              <a:buSzPts val="1400"/>
              <a:buChar char="○"/>
              <a:defRPr>
                <a:solidFill>
                  <a:schemeClr val="accent1"/>
                </a:solidFill>
                <a:highlight>
                  <a:schemeClr val="lt1"/>
                </a:highlight>
              </a:defRPr>
            </a:lvl8pPr>
            <a:lvl9pPr indent="-317500" lvl="8" marL="4114800" algn="l">
              <a:lnSpc>
                <a:spcPct val="115000"/>
              </a:lnSpc>
              <a:spcBef>
                <a:spcPts val="1600"/>
              </a:spcBef>
              <a:spcAft>
                <a:spcPts val="1600"/>
              </a:spcAft>
              <a:buClr>
                <a:schemeClr val="accent1"/>
              </a:buClr>
              <a:buSzPts val="1400"/>
              <a:buChar char="■"/>
              <a:defRPr>
                <a:solidFill>
                  <a:schemeClr val="accent1"/>
                </a:solidFill>
                <a:highlight>
                  <a:schemeClr val="lt1"/>
                </a:highlight>
              </a:defRPr>
            </a:lvl9pPr>
          </a:lstStyle>
          <a:p/>
        </p:txBody>
      </p:sp>
      <p:sp>
        <p:nvSpPr>
          <p:cNvPr id="3072" name="Google Shape;3072;p46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073" name="Shape 3073"/>
        <p:cNvGrpSpPr/>
        <p:nvPr/>
      </p:nvGrpSpPr>
      <p:grpSpPr>
        <a:xfrm>
          <a:off x="0" y="0"/>
          <a:ext cx="0" cy="0"/>
          <a:chOff x="0" y="0"/>
          <a:chExt cx="0" cy="0"/>
        </a:xfrm>
      </p:grpSpPr>
      <p:sp>
        <p:nvSpPr>
          <p:cNvPr id="3074" name="Google Shape;3074;p465"/>
          <p:cNvSpPr txBox="1"/>
          <p:nvPr>
            <p:ph idx="1" type="body"/>
          </p:nvPr>
        </p:nvSpPr>
        <p:spPr>
          <a:xfrm>
            <a:off x="319500" y="4230575"/>
            <a:ext cx="5998800" cy="5988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Clr>
                <a:schemeClr val="accent1"/>
              </a:buClr>
              <a:buSzPts val="2400"/>
              <a:buFont typeface="Amatic SC"/>
              <a:buNone/>
              <a:defRPr b="1" sz="2400">
                <a:solidFill>
                  <a:schemeClr val="accent1"/>
                </a:solidFill>
                <a:latin typeface="Amatic SC"/>
                <a:ea typeface="Amatic SC"/>
                <a:cs typeface="Amatic SC"/>
                <a:sym typeface="Amatic SC"/>
              </a:defRPr>
            </a:lvl1pPr>
          </a:lstStyle>
          <a:p/>
        </p:txBody>
      </p:sp>
      <p:sp>
        <p:nvSpPr>
          <p:cNvPr id="3075" name="Google Shape;3075;p46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314" name="Shape 314"/>
        <p:cNvGrpSpPr/>
        <p:nvPr/>
      </p:nvGrpSpPr>
      <p:grpSpPr>
        <a:xfrm>
          <a:off x="0" y="0"/>
          <a:ext cx="0" cy="0"/>
          <a:chOff x="0" y="0"/>
          <a:chExt cx="0" cy="0"/>
        </a:xfrm>
      </p:grpSpPr>
      <p:sp>
        <p:nvSpPr>
          <p:cNvPr id="315" name="Google Shape;315;p46"/>
          <p:cNvSpPr txBox="1"/>
          <p:nvPr>
            <p:ph type="title"/>
          </p:nvPr>
        </p:nvSpPr>
        <p:spPr>
          <a:xfrm>
            <a:off x="352425" y="227648"/>
            <a:ext cx="4739100" cy="5259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1" i="0" sz="3300">
                <a:solidFill>
                  <a:srgbClr val="1691D0"/>
                </a:solidFill>
                <a:latin typeface="Calibri"/>
                <a:ea typeface="Calibri"/>
                <a:cs typeface="Calibri"/>
                <a:sym typeface="Calibri"/>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16" name="Google Shape;316;p46"/>
          <p:cNvSpPr txBox="1"/>
          <p:nvPr>
            <p:ph idx="1" type="body"/>
          </p:nvPr>
        </p:nvSpPr>
        <p:spPr>
          <a:xfrm>
            <a:off x="1476565" y="1118949"/>
            <a:ext cx="2616900" cy="34410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b="1" i="0" sz="1400">
                <a:solidFill>
                  <a:srgbClr val="1691D0"/>
                </a:solidFill>
                <a:latin typeface="Calibri"/>
                <a:ea typeface="Calibri"/>
                <a:cs typeface="Calibri"/>
                <a:sym typeface="Calibri"/>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317" name="Google Shape;317;p46"/>
          <p:cNvSpPr txBox="1"/>
          <p:nvPr>
            <p:ph idx="2" type="body"/>
          </p:nvPr>
        </p:nvSpPr>
        <p:spPr>
          <a:xfrm>
            <a:off x="5556885" y="1099423"/>
            <a:ext cx="2959800" cy="26277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b="1" i="0" sz="1400">
                <a:solidFill>
                  <a:srgbClr val="1691D0"/>
                </a:solidFill>
                <a:latin typeface="Calibri"/>
                <a:ea typeface="Calibri"/>
                <a:cs typeface="Calibri"/>
                <a:sym typeface="Calibri"/>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318" name="Google Shape;318;p46"/>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19" name="Google Shape;319;p46"/>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20" name="Google Shape;320;p46"/>
          <p:cNvSpPr txBox="1"/>
          <p:nvPr>
            <p:ph idx="12" type="sldNum"/>
          </p:nvPr>
        </p:nvSpPr>
        <p:spPr>
          <a:xfrm>
            <a:off x="7423785" y="4693574"/>
            <a:ext cx="212100" cy="184800"/>
          </a:xfrm>
          <a:prstGeom prst="rect">
            <a:avLst/>
          </a:prstGeom>
          <a:noFill/>
          <a:ln>
            <a:noFill/>
          </a:ln>
        </p:spPr>
        <p:txBody>
          <a:bodyPr anchorCtr="0" anchor="t" bIns="0" lIns="0" spcFirstLastPara="1" rIns="0" wrap="square" tIns="0">
            <a:spAutoFit/>
          </a:bodyPr>
          <a:lstStyle>
            <a:lvl1pPr indent="0" lvl="0"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1pPr>
            <a:lvl2pPr indent="0" lvl="1"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2pPr>
            <a:lvl3pPr indent="0" lvl="2"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3pPr>
            <a:lvl4pPr indent="0" lvl="3"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4pPr>
            <a:lvl5pPr indent="0" lvl="4"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5pPr>
            <a:lvl6pPr indent="0" lvl="5"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6pPr>
            <a:lvl7pPr indent="0" lvl="6"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7pPr>
            <a:lvl8pPr indent="0" lvl="7"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8pPr>
            <a:lvl9pPr indent="0" lvl="8"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9pPr>
          </a:lstStyle>
          <a:p>
            <a:pPr indent="0" lvl="0" marL="1016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076" name="Shape 3076"/>
        <p:cNvGrpSpPr/>
        <p:nvPr/>
      </p:nvGrpSpPr>
      <p:grpSpPr>
        <a:xfrm>
          <a:off x="0" y="0"/>
          <a:ext cx="0" cy="0"/>
          <a:chOff x="0" y="0"/>
          <a:chExt cx="0" cy="0"/>
        </a:xfrm>
      </p:grpSpPr>
      <p:sp>
        <p:nvSpPr>
          <p:cNvPr id="3077" name="Google Shape;3077;p466"/>
          <p:cNvSpPr txBox="1"/>
          <p:nvPr>
            <p:ph hasCustomPrompt="1" type="title"/>
          </p:nvPr>
        </p:nvSpPr>
        <p:spPr>
          <a:xfrm>
            <a:off x="311700" y="1240275"/>
            <a:ext cx="8520600" cy="1981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12000"/>
              <a:buNone/>
              <a:defRPr sz="12000">
                <a:solidFill>
                  <a:schemeClr val="lt1"/>
                </a:solidFill>
                <a:highlight>
                  <a:schemeClr val="accent1"/>
                </a:highlight>
              </a:defRPr>
            </a:lvl1pPr>
            <a:lvl2pPr lvl="1" algn="ctr">
              <a:lnSpc>
                <a:spcPct val="100000"/>
              </a:lnSpc>
              <a:spcBef>
                <a:spcPts val="0"/>
              </a:spcBef>
              <a:spcAft>
                <a:spcPts val="0"/>
              </a:spcAft>
              <a:buClr>
                <a:schemeClr val="lt1"/>
              </a:buClr>
              <a:buSzPts val="12000"/>
              <a:buNone/>
              <a:defRPr sz="12000">
                <a:solidFill>
                  <a:schemeClr val="lt1"/>
                </a:solidFill>
                <a:highlight>
                  <a:schemeClr val="accent1"/>
                </a:highlight>
              </a:defRPr>
            </a:lvl2pPr>
            <a:lvl3pPr lvl="2" algn="ctr">
              <a:lnSpc>
                <a:spcPct val="100000"/>
              </a:lnSpc>
              <a:spcBef>
                <a:spcPts val="0"/>
              </a:spcBef>
              <a:spcAft>
                <a:spcPts val="0"/>
              </a:spcAft>
              <a:buClr>
                <a:schemeClr val="lt1"/>
              </a:buClr>
              <a:buSzPts val="12000"/>
              <a:buNone/>
              <a:defRPr sz="12000">
                <a:solidFill>
                  <a:schemeClr val="lt1"/>
                </a:solidFill>
                <a:highlight>
                  <a:schemeClr val="accent1"/>
                </a:highlight>
              </a:defRPr>
            </a:lvl3pPr>
            <a:lvl4pPr lvl="3" algn="ctr">
              <a:lnSpc>
                <a:spcPct val="100000"/>
              </a:lnSpc>
              <a:spcBef>
                <a:spcPts val="0"/>
              </a:spcBef>
              <a:spcAft>
                <a:spcPts val="0"/>
              </a:spcAft>
              <a:buClr>
                <a:schemeClr val="lt1"/>
              </a:buClr>
              <a:buSzPts val="12000"/>
              <a:buNone/>
              <a:defRPr sz="12000">
                <a:solidFill>
                  <a:schemeClr val="lt1"/>
                </a:solidFill>
                <a:highlight>
                  <a:schemeClr val="accent1"/>
                </a:highlight>
              </a:defRPr>
            </a:lvl4pPr>
            <a:lvl5pPr lvl="4" algn="ctr">
              <a:lnSpc>
                <a:spcPct val="100000"/>
              </a:lnSpc>
              <a:spcBef>
                <a:spcPts val="0"/>
              </a:spcBef>
              <a:spcAft>
                <a:spcPts val="0"/>
              </a:spcAft>
              <a:buClr>
                <a:schemeClr val="lt1"/>
              </a:buClr>
              <a:buSzPts val="12000"/>
              <a:buNone/>
              <a:defRPr sz="12000">
                <a:solidFill>
                  <a:schemeClr val="lt1"/>
                </a:solidFill>
                <a:highlight>
                  <a:schemeClr val="accent1"/>
                </a:highlight>
              </a:defRPr>
            </a:lvl5pPr>
            <a:lvl6pPr lvl="5" algn="ctr">
              <a:lnSpc>
                <a:spcPct val="100000"/>
              </a:lnSpc>
              <a:spcBef>
                <a:spcPts val="0"/>
              </a:spcBef>
              <a:spcAft>
                <a:spcPts val="0"/>
              </a:spcAft>
              <a:buClr>
                <a:schemeClr val="lt1"/>
              </a:buClr>
              <a:buSzPts val="12000"/>
              <a:buNone/>
              <a:defRPr sz="12000">
                <a:solidFill>
                  <a:schemeClr val="lt1"/>
                </a:solidFill>
                <a:highlight>
                  <a:schemeClr val="accent1"/>
                </a:highlight>
              </a:defRPr>
            </a:lvl6pPr>
            <a:lvl7pPr lvl="6" algn="ctr">
              <a:lnSpc>
                <a:spcPct val="100000"/>
              </a:lnSpc>
              <a:spcBef>
                <a:spcPts val="0"/>
              </a:spcBef>
              <a:spcAft>
                <a:spcPts val="0"/>
              </a:spcAft>
              <a:buClr>
                <a:schemeClr val="lt1"/>
              </a:buClr>
              <a:buSzPts val="12000"/>
              <a:buNone/>
              <a:defRPr sz="12000">
                <a:solidFill>
                  <a:schemeClr val="lt1"/>
                </a:solidFill>
                <a:highlight>
                  <a:schemeClr val="accent1"/>
                </a:highlight>
              </a:defRPr>
            </a:lvl7pPr>
            <a:lvl8pPr lvl="7" algn="ctr">
              <a:lnSpc>
                <a:spcPct val="100000"/>
              </a:lnSpc>
              <a:spcBef>
                <a:spcPts val="0"/>
              </a:spcBef>
              <a:spcAft>
                <a:spcPts val="0"/>
              </a:spcAft>
              <a:buClr>
                <a:schemeClr val="lt1"/>
              </a:buClr>
              <a:buSzPts val="12000"/>
              <a:buNone/>
              <a:defRPr sz="12000">
                <a:solidFill>
                  <a:schemeClr val="lt1"/>
                </a:solidFill>
                <a:highlight>
                  <a:schemeClr val="accent1"/>
                </a:highlight>
              </a:defRPr>
            </a:lvl8pPr>
            <a:lvl9pPr lvl="8" algn="ctr">
              <a:lnSpc>
                <a:spcPct val="100000"/>
              </a:lnSpc>
              <a:spcBef>
                <a:spcPts val="0"/>
              </a:spcBef>
              <a:spcAft>
                <a:spcPts val="0"/>
              </a:spcAft>
              <a:buClr>
                <a:schemeClr val="lt1"/>
              </a:buClr>
              <a:buSzPts val="12000"/>
              <a:buNone/>
              <a:defRPr sz="12000">
                <a:solidFill>
                  <a:schemeClr val="lt1"/>
                </a:solidFill>
                <a:highlight>
                  <a:schemeClr val="accent1"/>
                </a:highlight>
              </a:defRPr>
            </a:lvl9pPr>
          </a:lstStyle>
          <a:p>
            <a:r>
              <a:t>xx%</a:t>
            </a:r>
          </a:p>
        </p:txBody>
      </p:sp>
      <p:sp>
        <p:nvSpPr>
          <p:cNvPr id="3078" name="Google Shape;3078;p466"/>
          <p:cNvSpPr txBox="1"/>
          <p:nvPr>
            <p:ph idx="1" type="body"/>
          </p:nvPr>
        </p:nvSpPr>
        <p:spPr>
          <a:xfrm>
            <a:off x="311700" y="3304625"/>
            <a:ext cx="85206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Clr>
                <a:schemeClr val="accent1"/>
              </a:buClr>
              <a:buSzPts val="1800"/>
              <a:buChar char="●"/>
              <a:defRPr>
                <a:solidFill>
                  <a:schemeClr val="accent1"/>
                </a:solidFill>
                <a:highlight>
                  <a:schemeClr val="dk1"/>
                </a:highlight>
              </a:defRPr>
            </a:lvl1pPr>
            <a:lvl2pPr indent="-317500" lvl="1" marL="914400" algn="ctr">
              <a:lnSpc>
                <a:spcPct val="115000"/>
              </a:lnSpc>
              <a:spcBef>
                <a:spcPts val="1600"/>
              </a:spcBef>
              <a:spcAft>
                <a:spcPts val="0"/>
              </a:spcAft>
              <a:buClr>
                <a:schemeClr val="accent1"/>
              </a:buClr>
              <a:buSzPts val="1400"/>
              <a:buChar char="○"/>
              <a:defRPr>
                <a:solidFill>
                  <a:schemeClr val="accent1"/>
                </a:solidFill>
                <a:highlight>
                  <a:schemeClr val="dk1"/>
                </a:highlight>
              </a:defRPr>
            </a:lvl2pPr>
            <a:lvl3pPr indent="-317500" lvl="2" marL="1371600" algn="ctr">
              <a:lnSpc>
                <a:spcPct val="115000"/>
              </a:lnSpc>
              <a:spcBef>
                <a:spcPts val="1600"/>
              </a:spcBef>
              <a:spcAft>
                <a:spcPts val="0"/>
              </a:spcAft>
              <a:buClr>
                <a:schemeClr val="accent1"/>
              </a:buClr>
              <a:buSzPts val="1400"/>
              <a:buChar char="■"/>
              <a:defRPr>
                <a:solidFill>
                  <a:schemeClr val="accent1"/>
                </a:solidFill>
                <a:highlight>
                  <a:schemeClr val="dk1"/>
                </a:highlight>
              </a:defRPr>
            </a:lvl3pPr>
            <a:lvl4pPr indent="-317500" lvl="3" marL="1828800" algn="ctr">
              <a:lnSpc>
                <a:spcPct val="115000"/>
              </a:lnSpc>
              <a:spcBef>
                <a:spcPts val="1600"/>
              </a:spcBef>
              <a:spcAft>
                <a:spcPts val="0"/>
              </a:spcAft>
              <a:buClr>
                <a:schemeClr val="accent1"/>
              </a:buClr>
              <a:buSzPts val="1400"/>
              <a:buChar char="●"/>
              <a:defRPr>
                <a:solidFill>
                  <a:schemeClr val="accent1"/>
                </a:solidFill>
                <a:highlight>
                  <a:schemeClr val="dk1"/>
                </a:highlight>
              </a:defRPr>
            </a:lvl4pPr>
            <a:lvl5pPr indent="-317500" lvl="4" marL="2286000" algn="ctr">
              <a:lnSpc>
                <a:spcPct val="115000"/>
              </a:lnSpc>
              <a:spcBef>
                <a:spcPts val="1600"/>
              </a:spcBef>
              <a:spcAft>
                <a:spcPts val="0"/>
              </a:spcAft>
              <a:buClr>
                <a:schemeClr val="accent1"/>
              </a:buClr>
              <a:buSzPts val="1400"/>
              <a:buChar char="○"/>
              <a:defRPr>
                <a:solidFill>
                  <a:schemeClr val="accent1"/>
                </a:solidFill>
                <a:highlight>
                  <a:schemeClr val="dk1"/>
                </a:highlight>
              </a:defRPr>
            </a:lvl5pPr>
            <a:lvl6pPr indent="-317500" lvl="5" marL="2743200" algn="ctr">
              <a:lnSpc>
                <a:spcPct val="115000"/>
              </a:lnSpc>
              <a:spcBef>
                <a:spcPts val="1600"/>
              </a:spcBef>
              <a:spcAft>
                <a:spcPts val="0"/>
              </a:spcAft>
              <a:buClr>
                <a:schemeClr val="accent1"/>
              </a:buClr>
              <a:buSzPts val="1400"/>
              <a:buChar char="■"/>
              <a:defRPr>
                <a:solidFill>
                  <a:schemeClr val="accent1"/>
                </a:solidFill>
                <a:highlight>
                  <a:schemeClr val="dk1"/>
                </a:highlight>
              </a:defRPr>
            </a:lvl6pPr>
            <a:lvl7pPr indent="-317500" lvl="6" marL="3200400" algn="ctr">
              <a:lnSpc>
                <a:spcPct val="115000"/>
              </a:lnSpc>
              <a:spcBef>
                <a:spcPts val="1600"/>
              </a:spcBef>
              <a:spcAft>
                <a:spcPts val="0"/>
              </a:spcAft>
              <a:buClr>
                <a:schemeClr val="accent1"/>
              </a:buClr>
              <a:buSzPts val="1400"/>
              <a:buChar char="●"/>
              <a:defRPr>
                <a:solidFill>
                  <a:schemeClr val="accent1"/>
                </a:solidFill>
                <a:highlight>
                  <a:schemeClr val="dk1"/>
                </a:highlight>
              </a:defRPr>
            </a:lvl7pPr>
            <a:lvl8pPr indent="-317500" lvl="7" marL="3657600" algn="ctr">
              <a:lnSpc>
                <a:spcPct val="115000"/>
              </a:lnSpc>
              <a:spcBef>
                <a:spcPts val="1600"/>
              </a:spcBef>
              <a:spcAft>
                <a:spcPts val="0"/>
              </a:spcAft>
              <a:buClr>
                <a:schemeClr val="accent1"/>
              </a:buClr>
              <a:buSzPts val="1400"/>
              <a:buChar char="○"/>
              <a:defRPr>
                <a:solidFill>
                  <a:schemeClr val="accent1"/>
                </a:solidFill>
                <a:highlight>
                  <a:schemeClr val="dk1"/>
                </a:highlight>
              </a:defRPr>
            </a:lvl8pPr>
            <a:lvl9pPr indent="-317500" lvl="8" marL="4114800" algn="ctr">
              <a:lnSpc>
                <a:spcPct val="115000"/>
              </a:lnSpc>
              <a:spcBef>
                <a:spcPts val="1600"/>
              </a:spcBef>
              <a:spcAft>
                <a:spcPts val="1600"/>
              </a:spcAft>
              <a:buClr>
                <a:schemeClr val="accent1"/>
              </a:buClr>
              <a:buSzPts val="1400"/>
              <a:buChar char="■"/>
              <a:defRPr>
                <a:solidFill>
                  <a:schemeClr val="accent1"/>
                </a:solidFill>
                <a:highlight>
                  <a:schemeClr val="dk1"/>
                </a:highlight>
              </a:defRPr>
            </a:lvl9pPr>
          </a:lstStyle>
          <a:p/>
        </p:txBody>
      </p:sp>
      <p:sp>
        <p:nvSpPr>
          <p:cNvPr id="3079" name="Google Shape;3079;p46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80" name="Shape 3080"/>
        <p:cNvGrpSpPr/>
        <p:nvPr/>
      </p:nvGrpSpPr>
      <p:grpSpPr>
        <a:xfrm>
          <a:off x="0" y="0"/>
          <a:ext cx="0" cy="0"/>
          <a:chOff x="0" y="0"/>
          <a:chExt cx="0" cy="0"/>
        </a:xfrm>
      </p:grpSpPr>
      <p:sp>
        <p:nvSpPr>
          <p:cNvPr id="3081" name="Google Shape;3081;p46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086" name="Shape 3086"/>
        <p:cNvGrpSpPr/>
        <p:nvPr/>
      </p:nvGrpSpPr>
      <p:grpSpPr>
        <a:xfrm>
          <a:off x="0" y="0"/>
          <a:ext cx="0" cy="0"/>
          <a:chOff x="0" y="0"/>
          <a:chExt cx="0" cy="0"/>
        </a:xfrm>
      </p:grpSpPr>
      <p:sp>
        <p:nvSpPr>
          <p:cNvPr id="3087" name="Google Shape;3087;p469"/>
          <p:cNvSpPr/>
          <p:nvPr/>
        </p:nvSpPr>
        <p:spPr>
          <a:xfrm flipH="1" rot="10800000">
            <a:off x="-348182" y="-16425"/>
            <a:ext cx="1723520" cy="5159925"/>
          </a:xfrm>
          <a:custGeom>
            <a:rect b="b" l="l" r="r" t="t"/>
            <a:pathLst>
              <a:path extrusionOk="0" h="6879900" w="4476675">
                <a:moveTo>
                  <a:pt x="4476676" y="16025"/>
                </a:moveTo>
                <a:lnTo>
                  <a:pt x="879695" y="0"/>
                </a:lnTo>
                <a:cubicBezTo>
                  <a:pt x="886211" y="2293300"/>
                  <a:pt x="892726" y="4586600"/>
                  <a:pt x="899242" y="6879900"/>
                </a:cubicBezTo>
                <a:lnTo>
                  <a:pt x="3909760" y="6861462"/>
                </a:lnTo>
                <a:cubicBezTo>
                  <a:pt x="0" y="3547544"/>
                  <a:pt x="1695771" y="1824359"/>
                  <a:pt x="4476676" y="16025"/>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8" name="Google Shape;3088;p469"/>
          <p:cNvSpPr txBox="1"/>
          <p:nvPr>
            <p:ph idx="1" type="body"/>
          </p:nvPr>
        </p:nvSpPr>
        <p:spPr>
          <a:xfrm>
            <a:off x="457200" y="1244243"/>
            <a:ext cx="8229600" cy="3630300"/>
          </a:xfrm>
          <a:prstGeom prst="rect">
            <a:avLst/>
          </a:prstGeom>
          <a:noFill/>
          <a:ln>
            <a:noFill/>
          </a:ln>
        </p:spPr>
        <p:txBody>
          <a:bodyPr anchorCtr="0" anchor="t" bIns="91425" lIns="91425" spcFirstLastPara="1" rIns="91425" wrap="square" tIns="91425">
            <a:noAutofit/>
          </a:bodyPr>
          <a:lstStyle>
            <a:lvl1pPr indent="-431800" lvl="0" marL="457200" algn="l">
              <a:lnSpc>
                <a:spcPct val="100000"/>
              </a:lnSpc>
              <a:spcBef>
                <a:spcPts val="0"/>
              </a:spcBef>
              <a:spcAft>
                <a:spcPts val="0"/>
              </a:spcAft>
              <a:buSzPts val="3200"/>
              <a:buChar char="●"/>
              <a:defRPr/>
            </a:lvl1pPr>
            <a:lvl2pPr indent="-406400" lvl="1" marL="914400" algn="l">
              <a:lnSpc>
                <a:spcPct val="100000"/>
              </a:lnSpc>
              <a:spcBef>
                <a:spcPts val="0"/>
              </a:spcBef>
              <a:spcAft>
                <a:spcPts val="0"/>
              </a:spcAft>
              <a:buSzPts val="2800"/>
              <a:buChar char="○"/>
              <a:defRPr/>
            </a:lvl2pPr>
            <a:lvl3pPr indent="-381000" lvl="2" marL="1371600" algn="l">
              <a:lnSpc>
                <a:spcPct val="100000"/>
              </a:lnSpc>
              <a:spcBef>
                <a:spcPts val="0"/>
              </a:spcBef>
              <a:spcAft>
                <a:spcPts val="0"/>
              </a:spcAft>
              <a:buSzPts val="2400"/>
              <a:buChar char="■"/>
              <a:defRPr/>
            </a:lvl3pPr>
            <a:lvl4pPr indent="-355600" lvl="3" marL="1828800" algn="l">
              <a:lnSpc>
                <a:spcPct val="100000"/>
              </a:lnSpc>
              <a:spcBef>
                <a:spcPts val="0"/>
              </a:spcBef>
              <a:spcAft>
                <a:spcPts val="0"/>
              </a:spcAft>
              <a:buSzPts val="2000"/>
              <a:buChar char="●"/>
              <a:defRPr/>
            </a:lvl4pPr>
            <a:lvl5pPr indent="-355600" lvl="4" marL="2286000" algn="l">
              <a:lnSpc>
                <a:spcPct val="100000"/>
              </a:lnSpc>
              <a:spcBef>
                <a:spcPts val="0"/>
              </a:spcBef>
              <a:spcAft>
                <a:spcPts val="0"/>
              </a:spcAft>
              <a:buSzPts val="2000"/>
              <a:buChar char="○"/>
              <a:defRPr/>
            </a:lvl5pPr>
            <a:lvl6pPr indent="-355600" lvl="5" marL="2743200" algn="l">
              <a:lnSpc>
                <a:spcPct val="100000"/>
              </a:lnSpc>
              <a:spcBef>
                <a:spcPts val="0"/>
              </a:spcBef>
              <a:spcAft>
                <a:spcPts val="0"/>
              </a:spcAft>
              <a:buSzPts val="2000"/>
              <a:buChar char="■"/>
              <a:defRPr/>
            </a:lvl6pPr>
            <a:lvl7pPr indent="-355600" lvl="6" marL="3200400" algn="l">
              <a:lnSpc>
                <a:spcPct val="100000"/>
              </a:lnSpc>
              <a:spcBef>
                <a:spcPts val="0"/>
              </a:spcBef>
              <a:spcAft>
                <a:spcPts val="0"/>
              </a:spcAft>
              <a:buSzPts val="2000"/>
              <a:buChar char="●"/>
              <a:defRPr/>
            </a:lvl7pPr>
            <a:lvl8pPr indent="-355600" lvl="7" marL="3657600" algn="l">
              <a:lnSpc>
                <a:spcPct val="100000"/>
              </a:lnSpc>
              <a:spcBef>
                <a:spcPts val="0"/>
              </a:spcBef>
              <a:spcAft>
                <a:spcPts val="0"/>
              </a:spcAft>
              <a:buSzPts val="2000"/>
              <a:buChar char="○"/>
              <a:defRPr/>
            </a:lvl8pPr>
            <a:lvl9pPr indent="-355600" lvl="8" marL="4114800" algn="l">
              <a:lnSpc>
                <a:spcPct val="100000"/>
              </a:lnSpc>
              <a:spcBef>
                <a:spcPts val="0"/>
              </a:spcBef>
              <a:spcAft>
                <a:spcPts val="0"/>
              </a:spcAft>
              <a:buSzPts val="2000"/>
              <a:buChar char="■"/>
              <a:defRPr/>
            </a:lvl9pPr>
          </a:lstStyle>
          <a:p/>
        </p:txBody>
      </p:sp>
      <p:sp>
        <p:nvSpPr>
          <p:cNvPr id="3089" name="Google Shape;3089;p469"/>
          <p:cNvSpPr/>
          <p:nvPr/>
        </p:nvSpPr>
        <p:spPr>
          <a:xfrm flipH="1" rot="10800000">
            <a:off x="-1118653" y="775"/>
            <a:ext cx="3100651" cy="5142725"/>
          </a:xfrm>
          <a:custGeom>
            <a:rect b="b" l="l" r="r" t="t"/>
            <a:pathLst>
              <a:path extrusionOk="0" h="6879900" w="8053639">
                <a:moveTo>
                  <a:pt x="4696126" y="16025"/>
                </a:moveTo>
                <a:lnTo>
                  <a:pt x="2920537" y="0"/>
                </a:lnTo>
                <a:cubicBezTo>
                  <a:pt x="2927053" y="2293300"/>
                  <a:pt x="2933568" y="4586600"/>
                  <a:pt x="2940084" y="6879900"/>
                </a:cubicBezTo>
                <a:lnTo>
                  <a:pt x="4085318" y="6861462"/>
                </a:lnTo>
                <a:cubicBezTo>
                  <a:pt x="8053639" y="4651267"/>
                  <a:pt x="0" y="3113439"/>
                  <a:pt x="4696126" y="16025"/>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0" name="Google Shape;3090;p469"/>
          <p:cNvSpPr/>
          <p:nvPr/>
        </p:nvSpPr>
        <p:spPr>
          <a:xfrm rot="10800000">
            <a:off x="8088847" y="-9550"/>
            <a:ext cx="1100668" cy="5153050"/>
          </a:xfrm>
          <a:custGeom>
            <a:rect b="b" l="l" r="r" t="t"/>
            <a:pathLst>
              <a:path extrusionOk="0" h="6916846" w="1100668">
                <a:moveTo>
                  <a:pt x="0" y="11711"/>
                </a:moveTo>
                <a:lnTo>
                  <a:pt x="956734" y="0"/>
                </a:lnTo>
                <a:cubicBezTo>
                  <a:pt x="33869" y="3419922"/>
                  <a:pt x="220135" y="4504457"/>
                  <a:pt x="1100668" y="6916846"/>
                </a:cubicBezTo>
                <a:lnTo>
                  <a:pt x="0" y="6916846"/>
                </a:lnTo>
                <a:lnTo>
                  <a:pt x="0" y="11711"/>
                </a:lnTo>
                <a:close/>
              </a:path>
            </a:pathLst>
          </a:custGeom>
          <a:gradFill>
            <a:gsLst>
              <a:gs pos="0">
                <a:srgbClr val="003171"/>
              </a:gs>
              <a:gs pos="100000">
                <a:srgbClr val="65A8FF"/>
              </a:gs>
            </a:gsLst>
            <a:lin ang="5700128"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1" name="Google Shape;3091;p469"/>
          <p:cNvSpPr txBox="1"/>
          <p:nvPr>
            <p:ph type="title"/>
          </p:nvPr>
        </p:nvSpPr>
        <p:spPr>
          <a:xfrm>
            <a:off x="457200" y="205978"/>
            <a:ext cx="8229600" cy="994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000"/>
              <a:buNone/>
              <a:defRPr/>
            </a:lvl1pPr>
            <a:lvl2pPr lvl="1" algn="l">
              <a:lnSpc>
                <a:spcPct val="100000"/>
              </a:lnSpc>
              <a:spcBef>
                <a:spcPts val="0"/>
              </a:spcBef>
              <a:spcAft>
                <a:spcPts val="0"/>
              </a:spcAft>
              <a:buSzPts val="4000"/>
              <a:buNone/>
              <a:defRPr/>
            </a:lvl2pPr>
            <a:lvl3pPr lvl="2" algn="l">
              <a:lnSpc>
                <a:spcPct val="100000"/>
              </a:lnSpc>
              <a:spcBef>
                <a:spcPts val="0"/>
              </a:spcBef>
              <a:spcAft>
                <a:spcPts val="0"/>
              </a:spcAft>
              <a:buSzPts val="4000"/>
              <a:buNone/>
              <a:defRPr/>
            </a:lvl3pPr>
            <a:lvl4pPr lvl="3" algn="l">
              <a:lnSpc>
                <a:spcPct val="100000"/>
              </a:lnSpc>
              <a:spcBef>
                <a:spcPts val="0"/>
              </a:spcBef>
              <a:spcAft>
                <a:spcPts val="0"/>
              </a:spcAft>
              <a:buSzPts val="4000"/>
              <a:buNone/>
              <a:defRPr/>
            </a:lvl4pPr>
            <a:lvl5pPr lvl="4" algn="l">
              <a:lnSpc>
                <a:spcPct val="100000"/>
              </a:lnSpc>
              <a:spcBef>
                <a:spcPts val="0"/>
              </a:spcBef>
              <a:spcAft>
                <a:spcPts val="0"/>
              </a:spcAft>
              <a:buSzPts val="4000"/>
              <a:buNone/>
              <a:defRPr/>
            </a:lvl5pPr>
            <a:lvl6pPr lvl="5" algn="l">
              <a:lnSpc>
                <a:spcPct val="100000"/>
              </a:lnSpc>
              <a:spcBef>
                <a:spcPts val="0"/>
              </a:spcBef>
              <a:spcAft>
                <a:spcPts val="0"/>
              </a:spcAft>
              <a:buSzPts val="4000"/>
              <a:buNone/>
              <a:defRPr/>
            </a:lvl6pPr>
            <a:lvl7pPr lvl="6" algn="l">
              <a:lnSpc>
                <a:spcPct val="100000"/>
              </a:lnSpc>
              <a:spcBef>
                <a:spcPts val="0"/>
              </a:spcBef>
              <a:spcAft>
                <a:spcPts val="0"/>
              </a:spcAft>
              <a:buSzPts val="4000"/>
              <a:buNone/>
              <a:defRPr/>
            </a:lvl7pPr>
            <a:lvl8pPr lvl="7" algn="l">
              <a:lnSpc>
                <a:spcPct val="100000"/>
              </a:lnSpc>
              <a:spcBef>
                <a:spcPts val="0"/>
              </a:spcBef>
              <a:spcAft>
                <a:spcPts val="0"/>
              </a:spcAft>
              <a:buSzPts val="4000"/>
              <a:buNone/>
              <a:defRPr/>
            </a:lvl8pPr>
            <a:lvl9pPr lvl="8" algn="l">
              <a:lnSpc>
                <a:spcPct val="100000"/>
              </a:lnSpc>
              <a:spcBef>
                <a:spcPts val="0"/>
              </a:spcBef>
              <a:spcAft>
                <a:spcPts val="0"/>
              </a:spcAft>
              <a:buSzPts val="4000"/>
              <a:buNone/>
              <a:defRPr/>
            </a:lvl9pPr>
          </a:lstStyle>
          <a:p/>
        </p:txBody>
      </p:sp>
      <p:sp>
        <p:nvSpPr>
          <p:cNvPr id="3092" name="Google Shape;3092;p469"/>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093" name="Shape 3093"/>
        <p:cNvGrpSpPr/>
        <p:nvPr/>
      </p:nvGrpSpPr>
      <p:grpSpPr>
        <a:xfrm>
          <a:off x="0" y="0"/>
          <a:ext cx="0" cy="0"/>
          <a:chOff x="0" y="0"/>
          <a:chExt cx="0" cy="0"/>
        </a:xfrm>
      </p:grpSpPr>
      <p:sp>
        <p:nvSpPr>
          <p:cNvPr id="3094" name="Google Shape;3094;p470"/>
          <p:cNvSpPr/>
          <p:nvPr/>
        </p:nvSpPr>
        <p:spPr>
          <a:xfrm>
            <a:off x="0" y="0"/>
            <a:ext cx="9144000" cy="5176500"/>
          </a:xfrm>
          <a:prstGeom prst="rect">
            <a:avLst/>
          </a:prstGeom>
          <a:gradFill>
            <a:gsLst>
              <a:gs pos="0">
                <a:srgbClr val="003171"/>
              </a:gs>
              <a:gs pos="100000">
                <a:srgbClr val="549FFF"/>
              </a:gs>
            </a:gsLst>
            <a:lin ang="7919881"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5" name="Google Shape;3095;p470"/>
          <p:cNvSpPr/>
          <p:nvPr/>
        </p:nvSpPr>
        <p:spPr>
          <a:xfrm flipH="1">
            <a:off x="-3833" y="12040"/>
            <a:ext cx="10925834" cy="5165066"/>
          </a:xfrm>
          <a:custGeom>
            <a:rect b="b" l="l" r="r" t="t"/>
            <a:pathLst>
              <a:path extrusionOk="0" h="6863875" w="24279631">
                <a:moveTo>
                  <a:pt x="9291599" y="0"/>
                </a:moveTo>
                <a:lnTo>
                  <a:pt x="24279631" y="5875"/>
                </a:lnTo>
                <a:lnTo>
                  <a:pt x="24250422" y="6863875"/>
                </a:lnTo>
                <a:lnTo>
                  <a:pt x="8740466" y="6858000"/>
                </a:lnTo>
                <a:cubicBezTo>
                  <a:pt x="0" y="3062308"/>
                  <a:pt x="7449035" y="312298"/>
                  <a:pt x="9291599" y="0"/>
                </a:cubicBezTo>
                <a:close/>
              </a:path>
            </a:pathLst>
          </a:custGeom>
          <a:gradFill>
            <a:gsLst>
              <a:gs pos="0">
                <a:srgbClr val="549FFF">
                  <a:alpha val="40392"/>
                </a:srgbClr>
              </a:gs>
              <a:gs pos="41000">
                <a:srgbClr val="003171">
                  <a:alpha val="94509"/>
                </a:srgbClr>
              </a:gs>
              <a:gs pos="100000">
                <a:srgbClr val="003171">
                  <a:alpha val="94509"/>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6" name="Google Shape;3096;p470"/>
          <p:cNvSpPr/>
          <p:nvPr/>
        </p:nvSpPr>
        <p:spPr>
          <a:xfrm flipH="1">
            <a:off x="14660" y="661"/>
            <a:ext cx="10500940" cy="5165066"/>
          </a:xfrm>
          <a:custGeom>
            <a:rect b="b" l="l" r="r" t="t"/>
            <a:pathLst>
              <a:path extrusionOk="0" h="6863875" w="24279631">
                <a:moveTo>
                  <a:pt x="9291599" y="0"/>
                </a:moveTo>
                <a:lnTo>
                  <a:pt x="24279631" y="5875"/>
                </a:lnTo>
                <a:lnTo>
                  <a:pt x="24250422" y="6863875"/>
                </a:lnTo>
                <a:lnTo>
                  <a:pt x="8740466" y="6858000"/>
                </a:lnTo>
                <a:cubicBezTo>
                  <a:pt x="0" y="3062308"/>
                  <a:pt x="7449035" y="312298"/>
                  <a:pt x="9291599" y="0"/>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7" name="Google Shape;3097;p470"/>
          <p:cNvSpPr/>
          <p:nvPr/>
        </p:nvSpPr>
        <p:spPr>
          <a:xfrm>
            <a:off x="-846667" y="-662"/>
            <a:ext cx="2167467" cy="5176309"/>
          </a:xfrm>
          <a:custGeom>
            <a:rect b="b" l="l" r="r" t="t"/>
            <a:pathLst>
              <a:path extrusionOk="0" h="6180667" w="2167467">
                <a:moveTo>
                  <a:pt x="939800" y="0"/>
                </a:moveTo>
                <a:lnTo>
                  <a:pt x="1905000" y="5881"/>
                </a:lnTo>
                <a:cubicBezTo>
                  <a:pt x="2167467" y="1035992"/>
                  <a:pt x="0" y="1848556"/>
                  <a:pt x="1896533" y="6180667"/>
                </a:cubicBezTo>
                <a:lnTo>
                  <a:pt x="939800" y="6180667"/>
                </a:lnTo>
                <a:lnTo>
                  <a:pt x="939800" y="0"/>
                </a:lnTo>
                <a:close/>
              </a:path>
            </a:pathLst>
          </a:custGeom>
          <a:gradFill>
            <a:gsLst>
              <a:gs pos="0">
                <a:srgbClr val="003171">
                  <a:alpha val="20392"/>
                </a:srgbClr>
              </a:gs>
              <a:gs pos="100000">
                <a:srgbClr val="65A8FF">
                  <a:alpha val="20392"/>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8" name="Google Shape;3098;p470"/>
          <p:cNvSpPr/>
          <p:nvPr/>
        </p:nvSpPr>
        <p:spPr>
          <a:xfrm flipH="1" rot="10800000">
            <a:off x="-524934" y="132"/>
            <a:ext cx="1403435" cy="5176309"/>
          </a:xfrm>
          <a:custGeom>
            <a:rect b="b" l="l" r="r" t="t"/>
            <a:pathLst>
              <a:path extrusionOk="0" h="6180667" w="2167467">
                <a:moveTo>
                  <a:pt x="939800" y="0"/>
                </a:moveTo>
                <a:lnTo>
                  <a:pt x="1905000" y="5881"/>
                </a:lnTo>
                <a:cubicBezTo>
                  <a:pt x="2167467" y="1035992"/>
                  <a:pt x="0" y="1848556"/>
                  <a:pt x="1896533" y="6180667"/>
                </a:cubicBezTo>
                <a:lnTo>
                  <a:pt x="939800" y="6180667"/>
                </a:lnTo>
                <a:lnTo>
                  <a:pt x="939800" y="0"/>
                </a:lnTo>
                <a:close/>
              </a:path>
            </a:pathLst>
          </a:custGeom>
          <a:gradFill>
            <a:gsLst>
              <a:gs pos="0">
                <a:srgbClr val="003171">
                  <a:alpha val="20392"/>
                </a:srgbClr>
              </a:gs>
              <a:gs pos="100000">
                <a:srgbClr val="65A8FF">
                  <a:alpha val="20392"/>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9" name="Google Shape;3099;p470"/>
          <p:cNvSpPr txBox="1"/>
          <p:nvPr>
            <p:ph type="ctrTitle"/>
          </p:nvPr>
        </p:nvSpPr>
        <p:spPr>
          <a:xfrm>
            <a:off x="1082040" y="1242060"/>
            <a:ext cx="7050900" cy="11025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Clr>
                <a:schemeClr val="lt1"/>
              </a:buClr>
              <a:buSzPts val="4800"/>
              <a:buNone/>
              <a:defRPr sz="4800">
                <a:solidFill>
                  <a:schemeClr val="lt1"/>
                </a:solidFill>
              </a:defRPr>
            </a:lvl1pPr>
            <a:lvl2pPr lvl="1" algn="r">
              <a:lnSpc>
                <a:spcPct val="100000"/>
              </a:lnSpc>
              <a:spcBef>
                <a:spcPts val="0"/>
              </a:spcBef>
              <a:spcAft>
                <a:spcPts val="0"/>
              </a:spcAft>
              <a:buClr>
                <a:schemeClr val="lt1"/>
              </a:buClr>
              <a:buSzPts val="4800"/>
              <a:buNone/>
              <a:defRPr sz="4800">
                <a:solidFill>
                  <a:schemeClr val="lt1"/>
                </a:solidFill>
              </a:defRPr>
            </a:lvl2pPr>
            <a:lvl3pPr lvl="2" algn="r">
              <a:lnSpc>
                <a:spcPct val="100000"/>
              </a:lnSpc>
              <a:spcBef>
                <a:spcPts val="0"/>
              </a:spcBef>
              <a:spcAft>
                <a:spcPts val="0"/>
              </a:spcAft>
              <a:buClr>
                <a:schemeClr val="lt1"/>
              </a:buClr>
              <a:buSzPts val="4800"/>
              <a:buNone/>
              <a:defRPr sz="4800">
                <a:solidFill>
                  <a:schemeClr val="lt1"/>
                </a:solidFill>
              </a:defRPr>
            </a:lvl3pPr>
            <a:lvl4pPr lvl="3" algn="r">
              <a:lnSpc>
                <a:spcPct val="100000"/>
              </a:lnSpc>
              <a:spcBef>
                <a:spcPts val="0"/>
              </a:spcBef>
              <a:spcAft>
                <a:spcPts val="0"/>
              </a:spcAft>
              <a:buClr>
                <a:schemeClr val="lt1"/>
              </a:buClr>
              <a:buSzPts val="4800"/>
              <a:buNone/>
              <a:defRPr sz="4800">
                <a:solidFill>
                  <a:schemeClr val="lt1"/>
                </a:solidFill>
              </a:defRPr>
            </a:lvl4pPr>
            <a:lvl5pPr lvl="4" algn="r">
              <a:lnSpc>
                <a:spcPct val="100000"/>
              </a:lnSpc>
              <a:spcBef>
                <a:spcPts val="0"/>
              </a:spcBef>
              <a:spcAft>
                <a:spcPts val="0"/>
              </a:spcAft>
              <a:buClr>
                <a:schemeClr val="lt1"/>
              </a:buClr>
              <a:buSzPts val="4800"/>
              <a:buNone/>
              <a:defRPr sz="4800">
                <a:solidFill>
                  <a:schemeClr val="lt1"/>
                </a:solidFill>
              </a:defRPr>
            </a:lvl5pPr>
            <a:lvl6pPr lvl="5" algn="r">
              <a:lnSpc>
                <a:spcPct val="100000"/>
              </a:lnSpc>
              <a:spcBef>
                <a:spcPts val="0"/>
              </a:spcBef>
              <a:spcAft>
                <a:spcPts val="0"/>
              </a:spcAft>
              <a:buClr>
                <a:schemeClr val="lt1"/>
              </a:buClr>
              <a:buSzPts val="4800"/>
              <a:buNone/>
              <a:defRPr sz="4800">
                <a:solidFill>
                  <a:schemeClr val="lt1"/>
                </a:solidFill>
              </a:defRPr>
            </a:lvl6pPr>
            <a:lvl7pPr lvl="6" algn="r">
              <a:lnSpc>
                <a:spcPct val="100000"/>
              </a:lnSpc>
              <a:spcBef>
                <a:spcPts val="0"/>
              </a:spcBef>
              <a:spcAft>
                <a:spcPts val="0"/>
              </a:spcAft>
              <a:buClr>
                <a:schemeClr val="lt1"/>
              </a:buClr>
              <a:buSzPts val="4800"/>
              <a:buNone/>
              <a:defRPr sz="4800">
                <a:solidFill>
                  <a:schemeClr val="lt1"/>
                </a:solidFill>
              </a:defRPr>
            </a:lvl7pPr>
            <a:lvl8pPr lvl="7" algn="r">
              <a:lnSpc>
                <a:spcPct val="100000"/>
              </a:lnSpc>
              <a:spcBef>
                <a:spcPts val="0"/>
              </a:spcBef>
              <a:spcAft>
                <a:spcPts val="0"/>
              </a:spcAft>
              <a:buClr>
                <a:schemeClr val="lt1"/>
              </a:buClr>
              <a:buSzPts val="4800"/>
              <a:buNone/>
              <a:defRPr sz="4800">
                <a:solidFill>
                  <a:schemeClr val="lt1"/>
                </a:solidFill>
              </a:defRPr>
            </a:lvl8pPr>
            <a:lvl9pPr lvl="8" algn="r">
              <a:lnSpc>
                <a:spcPct val="100000"/>
              </a:lnSpc>
              <a:spcBef>
                <a:spcPts val="0"/>
              </a:spcBef>
              <a:spcAft>
                <a:spcPts val="0"/>
              </a:spcAft>
              <a:buClr>
                <a:schemeClr val="lt1"/>
              </a:buClr>
              <a:buSzPts val="4800"/>
              <a:buNone/>
              <a:defRPr sz="4800">
                <a:solidFill>
                  <a:schemeClr val="lt1"/>
                </a:solidFill>
              </a:defRPr>
            </a:lvl9pPr>
          </a:lstStyle>
          <a:p/>
        </p:txBody>
      </p:sp>
      <p:sp>
        <p:nvSpPr>
          <p:cNvPr id="3100" name="Google Shape;3100;p470"/>
          <p:cNvSpPr txBox="1"/>
          <p:nvPr>
            <p:ph idx="1" type="subTitle"/>
          </p:nvPr>
        </p:nvSpPr>
        <p:spPr>
          <a:xfrm>
            <a:off x="1082040" y="2423160"/>
            <a:ext cx="7035900" cy="6942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chemeClr val="lt1"/>
              </a:buClr>
              <a:buSzPts val="2400"/>
              <a:buNone/>
              <a:defRPr sz="2400">
                <a:solidFill>
                  <a:schemeClr val="lt1"/>
                </a:solidFill>
              </a:defRPr>
            </a:lvl1pPr>
            <a:lvl2pPr lvl="1" algn="r">
              <a:lnSpc>
                <a:spcPct val="100000"/>
              </a:lnSpc>
              <a:spcBef>
                <a:spcPts val="0"/>
              </a:spcBef>
              <a:spcAft>
                <a:spcPts val="0"/>
              </a:spcAft>
              <a:buClr>
                <a:schemeClr val="lt1"/>
              </a:buClr>
              <a:buSzPts val="2400"/>
              <a:buNone/>
              <a:defRPr sz="2400">
                <a:solidFill>
                  <a:schemeClr val="lt1"/>
                </a:solidFill>
              </a:defRPr>
            </a:lvl2pPr>
            <a:lvl3pPr lvl="2" algn="r">
              <a:lnSpc>
                <a:spcPct val="100000"/>
              </a:lnSpc>
              <a:spcBef>
                <a:spcPts val="0"/>
              </a:spcBef>
              <a:spcAft>
                <a:spcPts val="0"/>
              </a:spcAft>
              <a:buClr>
                <a:schemeClr val="lt1"/>
              </a:buClr>
              <a:buSzPts val="2400"/>
              <a:buNone/>
              <a:defRPr>
                <a:solidFill>
                  <a:schemeClr val="lt1"/>
                </a:solidFill>
              </a:defRPr>
            </a:lvl3pPr>
            <a:lvl4pPr lvl="3" algn="r">
              <a:lnSpc>
                <a:spcPct val="100000"/>
              </a:lnSpc>
              <a:spcBef>
                <a:spcPts val="0"/>
              </a:spcBef>
              <a:spcAft>
                <a:spcPts val="0"/>
              </a:spcAft>
              <a:buClr>
                <a:schemeClr val="lt1"/>
              </a:buClr>
              <a:buSzPts val="2400"/>
              <a:buNone/>
              <a:defRPr sz="2400">
                <a:solidFill>
                  <a:schemeClr val="lt1"/>
                </a:solidFill>
              </a:defRPr>
            </a:lvl4pPr>
            <a:lvl5pPr lvl="4" algn="r">
              <a:lnSpc>
                <a:spcPct val="100000"/>
              </a:lnSpc>
              <a:spcBef>
                <a:spcPts val="0"/>
              </a:spcBef>
              <a:spcAft>
                <a:spcPts val="0"/>
              </a:spcAft>
              <a:buClr>
                <a:schemeClr val="lt1"/>
              </a:buClr>
              <a:buSzPts val="2400"/>
              <a:buNone/>
              <a:defRPr sz="2400">
                <a:solidFill>
                  <a:schemeClr val="lt1"/>
                </a:solidFill>
              </a:defRPr>
            </a:lvl5pPr>
            <a:lvl6pPr lvl="5" algn="r">
              <a:lnSpc>
                <a:spcPct val="100000"/>
              </a:lnSpc>
              <a:spcBef>
                <a:spcPts val="0"/>
              </a:spcBef>
              <a:spcAft>
                <a:spcPts val="0"/>
              </a:spcAft>
              <a:buClr>
                <a:schemeClr val="lt1"/>
              </a:buClr>
              <a:buSzPts val="2400"/>
              <a:buNone/>
              <a:defRPr sz="2400">
                <a:solidFill>
                  <a:schemeClr val="lt1"/>
                </a:solidFill>
              </a:defRPr>
            </a:lvl6pPr>
            <a:lvl7pPr lvl="6" algn="r">
              <a:lnSpc>
                <a:spcPct val="100000"/>
              </a:lnSpc>
              <a:spcBef>
                <a:spcPts val="0"/>
              </a:spcBef>
              <a:spcAft>
                <a:spcPts val="0"/>
              </a:spcAft>
              <a:buClr>
                <a:schemeClr val="lt1"/>
              </a:buClr>
              <a:buSzPts val="2400"/>
              <a:buNone/>
              <a:defRPr sz="2400">
                <a:solidFill>
                  <a:schemeClr val="lt1"/>
                </a:solidFill>
              </a:defRPr>
            </a:lvl7pPr>
            <a:lvl8pPr lvl="7" algn="r">
              <a:lnSpc>
                <a:spcPct val="100000"/>
              </a:lnSpc>
              <a:spcBef>
                <a:spcPts val="0"/>
              </a:spcBef>
              <a:spcAft>
                <a:spcPts val="0"/>
              </a:spcAft>
              <a:buClr>
                <a:schemeClr val="lt1"/>
              </a:buClr>
              <a:buSzPts val="2400"/>
              <a:buNone/>
              <a:defRPr sz="2400">
                <a:solidFill>
                  <a:schemeClr val="lt1"/>
                </a:solidFill>
              </a:defRPr>
            </a:lvl8pPr>
            <a:lvl9pPr lvl="8" algn="r">
              <a:lnSpc>
                <a:spcPct val="100000"/>
              </a:lnSpc>
              <a:spcBef>
                <a:spcPts val="0"/>
              </a:spcBef>
              <a:spcAft>
                <a:spcPts val="0"/>
              </a:spcAft>
              <a:buClr>
                <a:schemeClr val="lt1"/>
              </a:buClr>
              <a:buSzPts val="2400"/>
              <a:buNone/>
              <a:defRPr sz="2400">
                <a:solidFill>
                  <a:schemeClr val="lt1"/>
                </a:solidFill>
              </a:defRPr>
            </a:lvl9pPr>
          </a:lstStyle>
          <a:p/>
        </p:txBody>
      </p:sp>
      <p:sp>
        <p:nvSpPr>
          <p:cNvPr id="3101" name="Google Shape;3101;p470"/>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02" name="Shape 3102"/>
        <p:cNvGrpSpPr/>
        <p:nvPr/>
      </p:nvGrpSpPr>
      <p:grpSpPr>
        <a:xfrm>
          <a:off x="0" y="0"/>
          <a:ext cx="0" cy="0"/>
          <a:chOff x="0" y="0"/>
          <a:chExt cx="0" cy="0"/>
        </a:xfrm>
      </p:grpSpPr>
      <p:sp>
        <p:nvSpPr>
          <p:cNvPr id="3103" name="Google Shape;3103;p471"/>
          <p:cNvSpPr/>
          <p:nvPr/>
        </p:nvSpPr>
        <p:spPr>
          <a:xfrm flipH="1" rot="10800000">
            <a:off x="-348182" y="-16425"/>
            <a:ext cx="1723520" cy="5159925"/>
          </a:xfrm>
          <a:custGeom>
            <a:rect b="b" l="l" r="r" t="t"/>
            <a:pathLst>
              <a:path extrusionOk="0" h="6879900" w="4476675">
                <a:moveTo>
                  <a:pt x="4476676" y="16025"/>
                </a:moveTo>
                <a:lnTo>
                  <a:pt x="879695" y="0"/>
                </a:lnTo>
                <a:cubicBezTo>
                  <a:pt x="886211" y="2293300"/>
                  <a:pt x="892726" y="4586600"/>
                  <a:pt x="899242" y="6879900"/>
                </a:cubicBezTo>
                <a:lnTo>
                  <a:pt x="3909760" y="6861462"/>
                </a:lnTo>
                <a:cubicBezTo>
                  <a:pt x="0" y="3547544"/>
                  <a:pt x="1695771" y="1824359"/>
                  <a:pt x="4476676" y="16025"/>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4" name="Google Shape;3104;p471"/>
          <p:cNvSpPr/>
          <p:nvPr/>
        </p:nvSpPr>
        <p:spPr>
          <a:xfrm flipH="1" rot="10800000">
            <a:off x="-1118653" y="775"/>
            <a:ext cx="3100651" cy="5142725"/>
          </a:xfrm>
          <a:custGeom>
            <a:rect b="b" l="l" r="r" t="t"/>
            <a:pathLst>
              <a:path extrusionOk="0" h="6879900" w="8053639">
                <a:moveTo>
                  <a:pt x="4696126" y="16025"/>
                </a:moveTo>
                <a:lnTo>
                  <a:pt x="2920537" y="0"/>
                </a:lnTo>
                <a:cubicBezTo>
                  <a:pt x="2927053" y="2293300"/>
                  <a:pt x="2933568" y="4586600"/>
                  <a:pt x="2940084" y="6879900"/>
                </a:cubicBezTo>
                <a:lnTo>
                  <a:pt x="4085318" y="6861462"/>
                </a:lnTo>
                <a:cubicBezTo>
                  <a:pt x="8053639" y="4651267"/>
                  <a:pt x="0" y="3113439"/>
                  <a:pt x="4696126" y="16025"/>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5" name="Google Shape;3105;p471"/>
          <p:cNvSpPr/>
          <p:nvPr/>
        </p:nvSpPr>
        <p:spPr>
          <a:xfrm rot="10800000">
            <a:off x="8088847" y="-9550"/>
            <a:ext cx="1100668" cy="5153050"/>
          </a:xfrm>
          <a:custGeom>
            <a:rect b="b" l="l" r="r" t="t"/>
            <a:pathLst>
              <a:path extrusionOk="0" h="6916846" w="1100668">
                <a:moveTo>
                  <a:pt x="0" y="11711"/>
                </a:moveTo>
                <a:lnTo>
                  <a:pt x="956734" y="0"/>
                </a:lnTo>
                <a:cubicBezTo>
                  <a:pt x="33869" y="3419922"/>
                  <a:pt x="220135" y="4504457"/>
                  <a:pt x="1100668" y="6916846"/>
                </a:cubicBezTo>
                <a:lnTo>
                  <a:pt x="0" y="6916846"/>
                </a:lnTo>
                <a:lnTo>
                  <a:pt x="0" y="11711"/>
                </a:lnTo>
                <a:close/>
              </a:path>
            </a:pathLst>
          </a:custGeom>
          <a:gradFill>
            <a:gsLst>
              <a:gs pos="0">
                <a:srgbClr val="003171"/>
              </a:gs>
              <a:gs pos="100000">
                <a:srgbClr val="65A8FF"/>
              </a:gs>
            </a:gsLst>
            <a:lin ang="5700128"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6" name="Google Shape;3106;p471"/>
          <p:cNvSpPr txBox="1"/>
          <p:nvPr>
            <p:ph type="title"/>
          </p:nvPr>
        </p:nvSpPr>
        <p:spPr>
          <a:xfrm>
            <a:off x="457200" y="205978"/>
            <a:ext cx="8229600" cy="994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000"/>
              <a:buNone/>
              <a:defRPr/>
            </a:lvl1pPr>
            <a:lvl2pPr lvl="1" algn="l">
              <a:lnSpc>
                <a:spcPct val="100000"/>
              </a:lnSpc>
              <a:spcBef>
                <a:spcPts val="0"/>
              </a:spcBef>
              <a:spcAft>
                <a:spcPts val="0"/>
              </a:spcAft>
              <a:buSzPts val="4000"/>
              <a:buNone/>
              <a:defRPr/>
            </a:lvl2pPr>
            <a:lvl3pPr lvl="2" algn="l">
              <a:lnSpc>
                <a:spcPct val="100000"/>
              </a:lnSpc>
              <a:spcBef>
                <a:spcPts val="0"/>
              </a:spcBef>
              <a:spcAft>
                <a:spcPts val="0"/>
              </a:spcAft>
              <a:buSzPts val="4000"/>
              <a:buNone/>
              <a:defRPr/>
            </a:lvl3pPr>
            <a:lvl4pPr lvl="3" algn="l">
              <a:lnSpc>
                <a:spcPct val="100000"/>
              </a:lnSpc>
              <a:spcBef>
                <a:spcPts val="0"/>
              </a:spcBef>
              <a:spcAft>
                <a:spcPts val="0"/>
              </a:spcAft>
              <a:buSzPts val="4000"/>
              <a:buNone/>
              <a:defRPr/>
            </a:lvl4pPr>
            <a:lvl5pPr lvl="4" algn="l">
              <a:lnSpc>
                <a:spcPct val="100000"/>
              </a:lnSpc>
              <a:spcBef>
                <a:spcPts val="0"/>
              </a:spcBef>
              <a:spcAft>
                <a:spcPts val="0"/>
              </a:spcAft>
              <a:buSzPts val="4000"/>
              <a:buNone/>
              <a:defRPr/>
            </a:lvl5pPr>
            <a:lvl6pPr lvl="5" algn="l">
              <a:lnSpc>
                <a:spcPct val="100000"/>
              </a:lnSpc>
              <a:spcBef>
                <a:spcPts val="0"/>
              </a:spcBef>
              <a:spcAft>
                <a:spcPts val="0"/>
              </a:spcAft>
              <a:buSzPts val="4000"/>
              <a:buNone/>
              <a:defRPr/>
            </a:lvl6pPr>
            <a:lvl7pPr lvl="6" algn="l">
              <a:lnSpc>
                <a:spcPct val="100000"/>
              </a:lnSpc>
              <a:spcBef>
                <a:spcPts val="0"/>
              </a:spcBef>
              <a:spcAft>
                <a:spcPts val="0"/>
              </a:spcAft>
              <a:buSzPts val="4000"/>
              <a:buNone/>
              <a:defRPr/>
            </a:lvl7pPr>
            <a:lvl8pPr lvl="7" algn="l">
              <a:lnSpc>
                <a:spcPct val="100000"/>
              </a:lnSpc>
              <a:spcBef>
                <a:spcPts val="0"/>
              </a:spcBef>
              <a:spcAft>
                <a:spcPts val="0"/>
              </a:spcAft>
              <a:buSzPts val="4000"/>
              <a:buNone/>
              <a:defRPr/>
            </a:lvl8pPr>
            <a:lvl9pPr lvl="8" algn="l">
              <a:lnSpc>
                <a:spcPct val="100000"/>
              </a:lnSpc>
              <a:spcBef>
                <a:spcPts val="0"/>
              </a:spcBef>
              <a:spcAft>
                <a:spcPts val="0"/>
              </a:spcAft>
              <a:buSzPts val="4000"/>
              <a:buNone/>
              <a:defRPr/>
            </a:lvl9pPr>
          </a:lstStyle>
          <a:p/>
        </p:txBody>
      </p:sp>
      <p:sp>
        <p:nvSpPr>
          <p:cNvPr id="3107" name="Google Shape;3107;p471"/>
          <p:cNvSpPr txBox="1"/>
          <p:nvPr>
            <p:ph idx="1" type="body"/>
          </p:nvPr>
        </p:nvSpPr>
        <p:spPr>
          <a:xfrm>
            <a:off x="457200" y="1244243"/>
            <a:ext cx="4038600" cy="3630300"/>
          </a:xfrm>
          <a:prstGeom prst="rect">
            <a:avLst/>
          </a:prstGeom>
          <a:noFill/>
          <a:ln>
            <a:noFill/>
          </a:ln>
        </p:spPr>
        <p:txBody>
          <a:bodyPr anchorCtr="0" anchor="t" bIns="91425" lIns="91425" spcFirstLastPara="1" rIns="91425" wrap="square" tIns="91425">
            <a:noAutofit/>
          </a:bodyPr>
          <a:lstStyle>
            <a:lvl1pPr indent="-431800" lvl="0" marL="457200" algn="l">
              <a:lnSpc>
                <a:spcPct val="100000"/>
              </a:lnSpc>
              <a:spcBef>
                <a:spcPts val="0"/>
              </a:spcBef>
              <a:spcAft>
                <a:spcPts val="0"/>
              </a:spcAft>
              <a:buSzPts val="3200"/>
              <a:buChar char="●"/>
              <a:defRPr sz="2800"/>
            </a:lvl1pPr>
            <a:lvl2pPr indent="-406400" lvl="1" marL="914400" algn="l">
              <a:lnSpc>
                <a:spcPct val="100000"/>
              </a:lnSpc>
              <a:spcBef>
                <a:spcPts val="0"/>
              </a:spcBef>
              <a:spcAft>
                <a:spcPts val="0"/>
              </a:spcAft>
              <a:buSzPts val="2800"/>
              <a:buChar char="○"/>
              <a:defRPr sz="2400"/>
            </a:lvl2pPr>
            <a:lvl3pPr indent="-381000" lvl="2" marL="1371600" algn="l">
              <a:lnSpc>
                <a:spcPct val="100000"/>
              </a:lnSpc>
              <a:spcBef>
                <a:spcPts val="0"/>
              </a:spcBef>
              <a:spcAft>
                <a:spcPts val="0"/>
              </a:spcAft>
              <a:buSzPts val="2400"/>
              <a:buChar char="■"/>
              <a:defRPr sz="2000"/>
            </a:lvl3pPr>
            <a:lvl4pPr indent="-355600" lvl="3" marL="1828800" algn="l">
              <a:lnSpc>
                <a:spcPct val="100000"/>
              </a:lnSpc>
              <a:spcBef>
                <a:spcPts val="0"/>
              </a:spcBef>
              <a:spcAft>
                <a:spcPts val="0"/>
              </a:spcAft>
              <a:buSzPts val="2000"/>
              <a:buChar char="●"/>
              <a:defRPr sz="1800"/>
            </a:lvl4pPr>
            <a:lvl5pPr indent="-355600" lvl="4" marL="2286000" algn="l">
              <a:lnSpc>
                <a:spcPct val="100000"/>
              </a:lnSpc>
              <a:spcBef>
                <a:spcPts val="0"/>
              </a:spcBef>
              <a:spcAft>
                <a:spcPts val="0"/>
              </a:spcAft>
              <a:buSzPts val="2000"/>
              <a:buChar char="○"/>
              <a:defRPr sz="1800"/>
            </a:lvl5pPr>
            <a:lvl6pPr indent="-355600" lvl="5" marL="2743200" algn="l">
              <a:lnSpc>
                <a:spcPct val="100000"/>
              </a:lnSpc>
              <a:spcBef>
                <a:spcPts val="0"/>
              </a:spcBef>
              <a:spcAft>
                <a:spcPts val="0"/>
              </a:spcAft>
              <a:buSzPts val="2000"/>
              <a:buChar char="■"/>
              <a:defRPr sz="1800"/>
            </a:lvl6pPr>
            <a:lvl7pPr indent="-355600" lvl="6" marL="3200400" algn="l">
              <a:lnSpc>
                <a:spcPct val="100000"/>
              </a:lnSpc>
              <a:spcBef>
                <a:spcPts val="0"/>
              </a:spcBef>
              <a:spcAft>
                <a:spcPts val="0"/>
              </a:spcAft>
              <a:buSzPts val="2000"/>
              <a:buChar char="●"/>
              <a:defRPr sz="1800"/>
            </a:lvl7pPr>
            <a:lvl8pPr indent="-355600" lvl="7" marL="3657600" algn="l">
              <a:lnSpc>
                <a:spcPct val="100000"/>
              </a:lnSpc>
              <a:spcBef>
                <a:spcPts val="0"/>
              </a:spcBef>
              <a:spcAft>
                <a:spcPts val="0"/>
              </a:spcAft>
              <a:buSzPts val="2000"/>
              <a:buChar char="○"/>
              <a:defRPr sz="1800"/>
            </a:lvl8pPr>
            <a:lvl9pPr indent="-355600" lvl="8" marL="4114800" algn="l">
              <a:lnSpc>
                <a:spcPct val="100000"/>
              </a:lnSpc>
              <a:spcBef>
                <a:spcPts val="0"/>
              </a:spcBef>
              <a:spcAft>
                <a:spcPts val="0"/>
              </a:spcAft>
              <a:buSzPts val="2000"/>
              <a:buChar char="■"/>
              <a:defRPr sz="1800"/>
            </a:lvl9pPr>
          </a:lstStyle>
          <a:p/>
        </p:txBody>
      </p:sp>
      <p:sp>
        <p:nvSpPr>
          <p:cNvPr id="3108" name="Google Shape;3108;p471"/>
          <p:cNvSpPr txBox="1"/>
          <p:nvPr>
            <p:ph idx="2" type="body"/>
          </p:nvPr>
        </p:nvSpPr>
        <p:spPr>
          <a:xfrm>
            <a:off x="4648200" y="1244243"/>
            <a:ext cx="4038600" cy="3630300"/>
          </a:xfrm>
          <a:prstGeom prst="rect">
            <a:avLst/>
          </a:prstGeom>
          <a:noFill/>
          <a:ln>
            <a:noFill/>
          </a:ln>
        </p:spPr>
        <p:txBody>
          <a:bodyPr anchorCtr="0" anchor="t" bIns="91425" lIns="91425" spcFirstLastPara="1" rIns="91425" wrap="square" tIns="91425">
            <a:noAutofit/>
          </a:bodyPr>
          <a:lstStyle>
            <a:lvl1pPr indent="-431800" lvl="0" marL="457200" algn="l">
              <a:lnSpc>
                <a:spcPct val="100000"/>
              </a:lnSpc>
              <a:spcBef>
                <a:spcPts val="0"/>
              </a:spcBef>
              <a:spcAft>
                <a:spcPts val="0"/>
              </a:spcAft>
              <a:buSzPts val="3200"/>
              <a:buChar char="●"/>
              <a:defRPr sz="2800"/>
            </a:lvl1pPr>
            <a:lvl2pPr indent="-406400" lvl="1" marL="914400" algn="l">
              <a:lnSpc>
                <a:spcPct val="100000"/>
              </a:lnSpc>
              <a:spcBef>
                <a:spcPts val="0"/>
              </a:spcBef>
              <a:spcAft>
                <a:spcPts val="0"/>
              </a:spcAft>
              <a:buSzPts val="2800"/>
              <a:buChar char="○"/>
              <a:defRPr sz="2400"/>
            </a:lvl2pPr>
            <a:lvl3pPr indent="-381000" lvl="2" marL="1371600" algn="l">
              <a:lnSpc>
                <a:spcPct val="100000"/>
              </a:lnSpc>
              <a:spcBef>
                <a:spcPts val="0"/>
              </a:spcBef>
              <a:spcAft>
                <a:spcPts val="0"/>
              </a:spcAft>
              <a:buSzPts val="2400"/>
              <a:buChar char="■"/>
              <a:defRPr sz="2000"/>
            </a:lvl3pPr>
            <a:lvl4pPr indent="-355600" lvl="3" marL="1828800" algn="l">
              <a:lnSpc>
                <a:spcPct val="100000"/>
              </a:lnSpc>
              <a:spcBef>
                <a:spcPts val="0"/>
              </a:spcBef>
              <a:spcAft>
                <a:spcPts val="0"/>
              </a:spcAft>
              <a:buSzPts val="2000"/>
              <a:buChar char="●"/>
              <a:defRPr sz="1800"/>
            </a:lvl4pPr>
            <a:lvl5pPr indent="-355600" lvl="4" marL="2286000" algn="l">
              <a:lnSpc>
                <a:spcPct val="100000"/>
              </a:lnSpc>
              <a:spcBef>
                <a:spcPts val="0"/>
              </a:spcBef>
              <a:spcAft>
                <a:spcPts val="0"/>
              </a:spcAft>
              <a:buSzPts val="2000"/>
              <a:buChar char="○"/>
              <a:defRPr sz="1800"/>
            </a:lvl5pPr>
            <a:lvl6pPr indent="-355600" lvl="5" marL="2743200" algn="l">
              <a:lnSpc>
                <a:spcPct val="100000"/>
              </a:lnSpc>
              <a:spcBef>
                <a:spcPts val="0"/>
              </a:spcBef>
              <a:spcAft>
                <a:spcPts val="0"/>
              </a:spcAft>
              <a:buSzPts val="2000"/>
              <a:buChar char="■"/>
              <a:defRPr sz="1800"/>
            </a:lvl6pPr>
            <a:lvl7pPr indent="-355600" lvl="6" marL="3200400" algn="l">
              <a:lnSpc>
                <a:spcPct val="100000"/>
              </a:lnSpc>
              <a:spcBef>
                <a:spcPts val="0"/>
              </a:spcBef>
              <a:spcAft>
                <a:spcPts val="0"/>
              </a:spcAft>
              <a:buSzPts val="2000"/>
              <a:buChar char="●"/>
              <a:defRPr sz="1800"/>
            </a:lvl7pPr>
            <a:lvl8pPr indent="-355600" lvl="7" marL="3657600" algn="l">
              <a:lnSpc>
                <a:spcPct val="100000"/>
              </a:lnSpc>
              <a:spcBef>
                <a:spcPts val="0"/>
              </a:spcBef>
              <a:spcAft>
                <a:spcPts val="0"/>
              </a:spcAft>
              <a:buSzPts val="2000"/>
              <a:buChar char="○"/>
              <a:defRPr sz="1800"/>
            </a:lvl8pPr>
            <a:lvl9pPr indent="-355600" lvl="8" marL="4114800" algn="l">
              <a:lnSpc>
                <a:spcPct val="100000"/>
              </a:lnSpc>
              <a:spcBef>
                <a:spcPts val="0"/>
              </a:spcBef>
              <a:spcAft>
                <a:spcPts val="0"/>
              </a:spcAft>
              <a:buSzPts val="2000"/>
              <a:buChar char="■"/>
              <a:defRPr sz="1800"/>
            </a:lvl9pPr>
          </a:lstStyle>
          <a:p/>
        </p:txBody>
      </p:sp>
      <p:sp>
        <p:nvSpPr>
          <p:cNvPr id="3109" name="Google Shape;3109;p471"/>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10" name="Shape 3110"/>
        <p:cNvGrpSpPr/>
        <p:nvPr/>
      </p:nvGrpSpPr>
      <p:grpSpPr>
        <a:xfrm>
          <a:off x="0" y="0"/>
          <a:ext cx="0" cy="0"/>
          <a:chOff x="0" y="0"/>
          <a:chExt cx="0" cy="0"/>
        </a:xfrm>
      </p:grpSpPr>
      <p:sp>
        <p:nvSpPr>
          <p:cNvPr id="3111" name="Google Shape;3111;p472"/>
          <p:cNvSpPr/>
          <p:nvPr/>
        </p:nvSpPr>
        <p:spPr>
          <a:xfrm flipH="1" rot="10800000">
            <a:off x="-348182" y="-16425"/>
            <a:ext cx="1723520" cy="5159925"/>
          </a:xfrm>
          <a:custGeom>
            <a:rect b="b" l="l" r="r" t="t"/>
            <a:pathLst>
              <a:path extrusionOk="0" h="6879900" w="4476675">
                <a:moveTo>
                  <a:pt x="4476676" y="16025"/>
                </a:moveTo>
                <a:lnTo>
                  <a:pt x="879695" y="0"/>
                </a:lnTo>
                <a:cubicBezTo>
                  <a:pt x="886211" y="2293300"/>
                  <a:pt x="892726" y="4586600"/>
                  <a:pt x="899242" y="6879900"/>
                </a:cubicBezTo>
                <a:lnTo>
                  <a:pt x="3909760" y="6861462"/>
                </a:lnTo>
                <a:cubicBezTo>
                  <a:pt x="0" y="3547544"/>
                  <a:pt x="1695771" y="1824359"/>
                  <a:pt x="4476676" y="16025"/>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2" name="Google Shape;3112;p472"/>
          <p:cNvSpPr/>
          <p:nvPr/>
        </p:nvSpPr>
        <p:spPr>
          <a:xfrm flipH="1" rot="10800000">
            <a:off x="-1118653" y="775"/>
            <a:ext cx="3100651" cy="5142725"/>
          </a:xfrm>
          <a:custGeom>
            <a:rect b="b" l="l" r="r" t="t"/>
            <a:pathLst>
              <a:path extrusionOk="0" h="6879900" w="8053639">
                <a:moveTo>
                  <a:pt x="4696126" y="16025"/>
                </a:moveTo>
                <a:lnTo>
                  <a:pt x="2920537" y="0"/>
                </a:lnTo>
                <a:cubicBezTo>
                  <a:pt x="2927053" y="2293300"/>
                  <a:pt x="2933568" y="4586600"/>
                  <a:pt x="2940084" y="6879900"/>
                </a:cubicBezTo>
                <a:lnTo>
                  <a:pt x="4085318" y="6861462"/>
                </a:lnTo>
                <a:cubicBezTo>
                  <a:pt x="8053639" y="4651267"/>
                  <a:pt x="0" y="3113439"/>
                  <a:pt x="4696126" y="16025"/>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3" name="Google Shape;3113;p472"/>
          <p:cNvSpPr/>
          <p:nvPr/>
        </p:nvSpPr>
        <p:spPr>
          <a:xfrm rot="10800000">
            <a:off x="8088847" y="-9550"/>
            <a:ext cx="1100668" cy="5153050"/>
          </a:xfrm>
          <a:custGeom>
            <a:rect b="b" l="l" r="r" t="t"/>
            <a:pathLst>
              <a:path extrusionOk="0" h="6916846" w="1100668">
                <a:moveTo>
                  <a:pt x="0" y="11711"/>
                </a:moveTo>
                <a:lnTo>
                  <a:pt x="956734" y="0"/>
                </a:lnTo>
                <a:cubicBezTo>
                  <a:pt x="33869" y="3419922"/>
                  <a:pt x="220135" y="4504457"/>
                  <a:pt x="1100668" y="6916846"/>
                </a:cubicBezTo>
                <a:lnTo>
                  <a:pt x="0" y="6916846"/>
                </a:lnTo>
                <a:lnTo>
                  <a:pt x="0" y="11711"/>
                </a:lnTo>
                <a:close/>
              </a:path>
            </a:pathLst>
          </a:custGeom>
          <a:gradFill>
            <a:gsLst>
              <a:gs pos="0">
                <a:srgbClr val="003171"/>
              </a:gs>
              <a:gs pos="100000">
                <a:srgbClr val="65A8FF"/>
              </a:gs>
            </a:gsLst>
            <a:lin ang="5700128"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4" name="Google Shape;3114;p472"/>
          <p:cNvSpPr txBox="1"/>
          <p:nvPr>
            <p:ph type="title"/>
          </p:nvPr>
        </p:nvSpPr>
        <p:spPr>
          <a:xfrm>
            <a:off x="457200" y="205978"/>
            <a:ext cx="8229600" cy="994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000"/>
              <a:buNone/>
              <a:defRPr/>
            </a:lvl1pPr>
            <a:lvl2pPr lvl="1" algn="l">
              <a:lnSpc>
                <a:spcPct val="100000"/>
              </a:lnSpc>
              <a:spcBef>
                <a:spcPts val="0"/>
              </a:spcBef>
              <a:spcAft>
                <a:spcPts val="0"/>
              </a:spcAft>
              <a:buSzPts val="4000"/>
              <a:buNone/>
              <a:defRPr/>
            </a:lvl2pPr>
            <a:lvl3pPr lvl="2" algn="l">
              <a:lnSpc>
                <a:spcPct val="100000"/>
              </a:lnSpc>
              <a:spcBef>
                <a:spcPts val="0"/>
              </a:spcBef>
              <a:spcAft>
                <a:spcPts val="0"/>
              </a:spcAft>
              <a:buSzPts val="4000"/>
              <a:buNone/>
              <a:defRPr/>
            </a:lvl3pPr>
            <a:lvl4pPr lvl="3" algn="l">
              <a:lnSpc>
                <a:spcPct val="100000"/>
              </a:lnSpc>
              <a:spcBef>
                <a:spcPts val="0"/>
              </a:spcBef>
              <a:spcAft>
                <a:spcPts val="0"/>
              </a:spcAft>
              <a:buSzPts val="4000"/>
              <a:buNone/>
              <a:defRPr/>
            </a:lvl4pPr>
            <a:lvl5pPr lvl="4" algn="l">
              <a:lnSpc>
                <a:spcPct val="100000"/>
              </a:lnSpc>
              <a:spcBef>
                <a:spcPts val="0"/>
              </a:spcBef>
              <a:spcAft>
                <a:spcPts val="0"/>
              </a:spcAft>
              <a:buSzPts val="4000"/>
              <a:buNone/>
              <a:defRPr/>
            </a:lvl5pPr>
            <a:lvl6pPr lvl="5" algn="l">
              <a:lnSpc>
                <a:spcPct val="100000"/>
              </a:lnSpc>
              <a:spcBef>
                <a:spcPts val="0"/>
              </a:spcBef>
              <a:spcAft>
                <a:spcPts val="0"/>
              </a:spcAft>
              <a:buSzPts val="4000"/>
              <a:buNone/>
              <a:defRPr/>
            </a:lvl6pPr>
            <a:lvl7pPr lvl="6" algn="l">
              <a:lnSpc>
                <a:spcPct val="100000"/>
              </a:lnSpc>
              <a:spcBef>
                <a:spcPts val="0"/>
              </a:spcBef>
              <a:spcAft>
                <a:spcPts val="0"/>
              </a:spcAft>
              <a:buSzPts val="4000"/>
              <a:buNone/>
              <a:defRPr/>
            </a:lvl7pPr>
            <a:lvl8pPr lvl="7" algn="l">
              <a:lnSpc>
                <a:spcPct val="100000"/>
              </a:lnSpc>
              <a:spcBef>
                <a:spcPts val="0"/>
              </a:spcBef>
              <a:spcAft>
                <a:spcPts val="0"/>
              </a:spcAft>
              <a:buSzPts val="4000"/>
              <a:buNone/>
              <a:defRPr/>
            </a:lvl8pPr>
            <a:lvl9pPr lvl="8" algn="l">
              <a:lnSpc>
                <a:spcPct val="100000"/>
              </a:lnSpc>
              <a:spcBef>
                <a:spcPts val="0"/>
              </a:spcBef>
              <a:spcAft>
                <a:spcPts val="0"/>
              </a:spcAft>
              <a:buSzPts val="4000"/>
              <a:buNone/>
              <a:defRPr/>
            </a:lvl9pPr>
          </a:lstStyle>
          <a:p/>
        </p:txBody>
      </p:sp>
      <p:sp>
        <p:nvSpPr>
          <p:cNvPr id="3115" name="Google Shape;3115;p472"/>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116" name="Shape 3116"/>
        <p:cNvGrpSpPr/>
        <p:nvPr/>
      </p:nvGrpSpPr>
      <p:grpSpPr>
        <a:xfrm>
          <a:off x="0" y="0"/>
          <a:ext cx="0" cy="0"/>
          <a:chOff x="0" y="0"/>
          <a:chExt cx="0" cy="0"/>
        </a:xfrm>
      </p:grpSpPr>
      <p:grpSp>
        <p:nvGrpSpPr>
          <p:cNvPr id="3117" name="Google Shape;3117;p473"/>
          <p:cNvGrpSpPr/>
          <p:nvPr/>
        </p:nvGrpSpPr>
        <p:grpSpPr>
          <a:xfrm>
            <a:off x="-6265" y="3700040"/>
            <a:ext cx="9150268" cy="2325488"/>
            <a:chOff x="-6265" y="4933386"/>
            <a:chExt cx="9150268" cy="3100651"/>
          </a:xfrm>
        </p:grpSpPr>
        <p:sp>
          <p:nvSpPr>
            <p:cNvPr id="3118" name="Google Shape;3118;p473"/>
            <p:cNvSpPr/>
            <p:nvPr/>
          </p:nvSpPr>
          <p:spPr>
            <a:xfrm>
              <a:off x="-8" y="5537200"/>
              <a:ext cx="9144009" cy="1574770"/>
            </a:xfrm>
            <a:custGeom>
              <a:rect b="b" l="l" r="r" t="t"/>
              <a:pathLst>
                <a:path extrusionOk="0" h="1257301" w="9144009">
                  <a:moveTo>
                    <a:pt x="5" y="266700"/>
                  </a:moveTo>
                  <a:cubicBezTo>
                    <a:pt x="8115305" y="1257301"/>
                    <a:pt x="7620009" y="0"/>
                    <a:pt x="9144009" y="186267"/>
                  </a:cubicBezTo>
                  <a:cubicBezTo>
                    <a:pt x="9144008" y="441678"/>
                    <a:pt x="9143998" y="818763"/>
                    <a:pt x="9143997" y="1074174"/>
                  </a:cubicBezTo>
                  <a:lnTo>
                    <a:pt x="0" y="1086874"/>
                  </a:lnTo>
                  <a:cubicBezTo>
                    <a:pt x="0" y="854041"/>
                    <a:pt x="5" y="499533"/>
                    <a:pt x="5" y="266700"/>
                  </a:cubicBezTo>
                  <a:close/>
                </a:path>
              </a:pathLst>
            </a:custGeom>
            <a:gradFill>
              <a:gsLst>
                <a:gs pos="0">
                  <a:srgbClr val="549FFF"/>
                </a:gs>
                <a:gs pos="100000">
                  <a:srgbClr val="003171">
                    <a:alpha val="51372"/>
                  </a:srgbClr>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9" name="Google Shape;3119;p473"/>
            <p:cNvSpPr/>
            <p:nvPr/>
          </p:nvSpPr>
          <p:spPr>
            <a:xfrm flipH="1" rot="5400000">
              <a:off x="3018543" y="1908578"/>
              <a:ext cx="3100651" cy="9150267"/>
            </a:xfrm>
            <a:custGeom>
              <a:rect b="b" l="l" r="r" t="t"/>
              <a:pathLst>
                <a:path extrusionOk="0" h="6879900" w="8053639">
                  <a:moveTo>
                    <a:pt x="4696126" y="16025"/>
                  </a:moveTo>
                  <a:lnTo>
                    <a:pt x="2920537" y="0"/>
                  </a:lnTo>
                  <a:cubicBezTo>
                    <a:pt x="2927053" y="2293300"/>
                    <a:pt x="2933568" y="4586600"/>
                    <a:pt x="2940084" y="6879900"/>
                  </a:cubicBezTo>
                  <a:lnTo>
                    <a:pt x="4085318" y="6861462"/>
                  </a:lnTo>
                  <a:cubicBezTo>
                    <a:pt x="8053639" y="4651267"/>
                    <a:pt x="0" y="3113439"/>
                    <a:pt x="4696126" y="16025"/>
                  </a:cubicBezTo>
                  <a:close/>
                </a:path>
              </a:pathLst>
            </a:custGeom>
            <a:gradFill>
              <a:gsLst>
                <a:gs pos="0">
                  <a:srgbClr val="549FFF">
                    <a:alpha val="78431"/>
                  </a:srgbClr>
                </a:gs>
                <a:gs pos="41000">
                  <a:srgbClr val="003171">
                    <a:alpha val="78431"/>
                  </a:srgbClr>
                </a:gs>
                <a:gs pos="100000">
                  <a:srgbClr val="003171">
                    <a:alpha val="78431"/>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0" name="Google Shape;3120;p473"/>
            <p:cNvSpPr/>
            <p:nvPr/>
          </p:nvSpPr>
          <p:spPr>
            <a:xfrm>
              <a:off x="-8" y="5740400"/>
              <a:ext cx="9144011" cy="1574770"/>
            </a:xfrm>
            <a:custGeom>
              <a:rect b="b" l="l" r="r" t="t"/>
              <a:pathLst>
                <a:path extrusionOk="0" h="1257301" w="9144011">
                  <a:moveTo>
                    <a:pt x="7" y="266700"/>
                  </a:moveTo>
                  <a:cubicBezTo>
                    <a:pt x="8115307" y="1257301"/>
                    <a:pt x="7620011" y="0"/>
                    <a:pt x="9144011" y="186267"/>
                  </a:cubicBezTo>
                  <a:lnTo>
                    <a:pt x="9144011" y="921775"/>
                  </a:lnTo>
                  <a:lnTo>
                    <a:pt x="0" y="931914"/>
                  </a:lnTo>
                  <a:cubicBezTo>
                    <a:pt x="0" y="699081"/>
                    <a:pt x="7" y="499533"/>
                    <a:pt x="7" y="266700"/>
                  </a:cubicBezTo>
                  <a:close/>
                </a:path>
              </a:pathLst>
            </a:custGeom>
            <a:gradFill>
              <a:gsLst>
                <a:gs pos="0">
                  <a:srgbClr val="549FFF">
                    <a:alpha val="81568"/>
                  </a:srgbClr>
                </a:gs>
                <a:gs pos="100000">
                  <a:srgbClr val="003171">
                    <a:alpha val="81568"/>
                  </a:srgbClr>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121" name="Google Shape;3121;p473"/>
          <p:cNvSpPr txBox="1"/>
          <p:nvPr>
            <p:ph idx="1" type="body"/>
          </p:nvPr>
        </p:nvSpPr>
        <p:spPr>
          <a:xfrm>
            <a:off x="1792288" y="4025504"/>
            <a:ext cx="5486400" cy="603600"/>
          </a:xfrm>
          <a:prstGeom prst="rect">
            <a:avLst/>
          </a:prstGeom>
          <a:noFill/>
          <a:ln>
            <a:noFill/>
          </a:ln>
        </p:spPr>
        <p:txBody>
          <a:bodyPr anchorCtr="0" anchor="ctr" bIns="91425" lIns="91425" spcFirstLastPara="1" rIns="91425" wrap="square" tIns="91425">
            <a:noAutofit/>
          </a:bodyPr>
          <a:lstStyle>
            <a:lvl1pPr indent="-228600" lvl="0" marL="457200" algn="ctr">
              <a:lnSpc>
                <a:spcPct val="100000"/>
              </a:lnSpc>
              <a:spcBef>
                <a:spcPts val="0"/>
              </a:spcBef>
              <a:spcAft>
                <a:spcPts val="0"/>
              </a:spcAft>
              <a:buSzPts val="2400"/>
              <a:buNone/>
              <a:defRPr sz="2400"/>
            </a:lvl1pPr>
          </a:lstStyle>
          <a:p/>
        </p:txBody>
      </p:sp>
      <p:sp>
        <p:nvSpPr>
          <p:cNvPr id="3122" name="Google Shape;3122;p473"/>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123" name="Shape 3123"/>
        <p:cNvGrpSpPr/>
        <p:nvPr/>
      </p:nvGrpSpPr>
      <p:grpSpPr>
        <a:xfrm>
          <a:off x="0" y="0"/>
          <a:ext cx="0" cy="0"/>
          <a:chOff x="0" y="0"/>
          <a:chExt cx="0" cy="0"/>
        </a:xfrm>
      </p:grpSpPr>
      <p:sp>
        <p:nvSpPr>
          <p:cNvPr id="3124" name="Google Shape;3124;p474"/>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129" name="Shape 3129"/>
        <p:cNvGrpSpPr/>
        <p:nvPr/>
      </p:nvGrpSpPr>
      <p:grpSpPr>
        <a:xfrm>
          <a:off x="0" y="0"/>
          <a:ext cx="0" cy="0"/>
          <a:chOff x="0" y="0"/>
          <a:chExt cx="0" cy="0"/>
        </a:xfrm>
      </p:grpSpPr>
      <p:sp>
        <p:nvSpPr>
          <p:cNvPr id="3130" name="Google Shape;3130;p476"/>
          <p:cNvSpPr txBox="1"/>
          <p:nvPr>
            <p:ph type="title"/>
          </p:nvPr>
        </p:nvSpPr>
        <p:spPr>
          <a:xfrm>
            <a:off x="311700" y="372500"/>
            <a:ext cx="8520600" cy="733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3131" name="Google Shape;3131;p476"/>
          <p:cNvSpPr txBox="1"/>
          <p:nvPr>
            <p:ph idx="1" type="body"/>
          </p:nvPr>
        </p:nvSpPr>
        <p:spPr>
          <a:xfrm>
            <a:off x="311700" y="1468825"/>
            <a:ext cx="8520600" cy="3099900"/>
          </a:xfrm>
          <a:prstGeom prst="rect">
            <a:avLst/>
          </a:prstGeom>
          <a:noFill/>
          <a:ln>
            <a:noFill/>
          </a:ln>
        </p:spPr>
        <p:txBody>
          <a:bodyPr anchorCtr="0" anchor="t" bIns="91425" lIns="91425" spcFirstLastPara="1" rIns="91425" wrap="square" tIns="91425">
            <a:noAutofit/>
          </a:bodyPr>
          <a:lstStyle>
            <a:lvl1pPr indent="-457200" lvl="0" marL="457200" algn="l">
              <a:lnSpc>
                <a:spcPct val="115000"/>
              </a:lnSpc>
              <a:spcBef>
                <a:spcPts val="0"/>
              </a:spcBef>
              <a:spcAft>
                <a:spcPts val="0"/>
              </a:spcAft>
              <a:buSzPts val="3600"/>
              <a:buChar char="●"/>
              <a:defRPr sz="3600"/>
            </a:lvl1pPr>
            <a:lvl2pPr indent="-419100" lvl="1" marL="914400" algn="l">
              <a:lnSpc>
                <a:spcPct val="115000"/>
              </a:lnSpc>
              <a:spcBef>
                <a:spcPts val="1600"/>
              </a:spcBef>
              <a:spcAft>
                <a:spcPts val="0"/>
              </a:spcAft>
              <a:buSzPts val="3000"/>
              <a:buChar char="○"/>
              <a:defRPr sz="3000"/>
            </a:lvl2pPr>
            <a:lvl3pPr indent="-381000" lvl="2" marL="1371600" algn="l">
              <a:lnSpc>
                <a:spcPct val="115000"/>
              </a:lnSpc>
              <a:spcBef>
                <a:spcPts val="1600"/>
              </a:spcBef>
              <a:spcAft>
                <a:spcPts val="0"/>
              </a:spcAft>
              <a:buSzPts val="2400"/>
              <a:buChar char="■"/>
              <a:defRPr sz="2400"/>
            </a:lvl3pPr>
            <a:lvl4pPr indent="-342900" lvl="3" marL="1828800" algn="l">
              <a:lnSpc>
                <a:spcPct val="115000"/>
              </a:lnSpc>
              <a:spcBef>
                <a:spcPts val="1600"/>
              </a:spcBef>
              <a:spcAft>
                <a:spcPts val="0"/>
              </a:spcAft>
              <a:buSzPts val="1800"/>
              <a:buChar char="●"/>
              <a:defRPr sz="1800"/>
            </a:lvl4pPr>
            <a:lvl5pPr indent="-304800" lvl="4" marL="2286000" algn="l">
              <a:lnSpc>
                <a:spcPct val="115000"/>
              </a:lnSpc>
              <a:spcBef>
                <a:spcPts val="1600"/>
              </a:spcBef>
              <a:spcAft>
                <a:spcPts val="0"/>
              </a:spcAft>
              <a:buSzPts val="1200"/>
              <a:buChar char="○"/>
              <a:defRPr sz="1200"/>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3132" name="Google Shape;3132;p47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cxnSp>
        <p:nvCxnSpPr>
          <p:cNvPr id="3133" name="Google Shape;3133;p476"/>
          <p:cNvCxnSpPr/>
          <p:nvPr/>
        </p:nvCxnSpPr>
        <p:spPr>
          <a:xfrm>
            <a:off x="326275" y="1232625"/>
            <a:ext cx="8685900" cy="0"/>
          </a:xfrm>
          <a:prstGeom prst="straightConnector1">
            <a:avLst/>
          </a:prstGeom>
          <a:noFill/>
          <a:ln cap="flat" cmpd="sng" w="38100">
            <a:solidFill>
              <a:srgbClr val="073763"/>
            </a:solidFill>
            <a:prstDash val="solid"/>
            <a:round/>
            <a:headEnd len="sm" w="sm" type="none"/>
            <a:tailEnd len="sm" w="sm" type="none"/>
          </a:ln>
        </p:spPr>
      </p:cxnSp>
    </p:spTree>
  </p:cSld>
  <p:clrMapOvr>
    <a:masterClrMapping/>
  </p:clrMapOvr>
</p:sldLayout>
</file>

<file path=ppt/slideLayouts/slideLayout4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134" name="Shape 3134"/>
        <p:cNvGrpSpPr/>
        <p:nvPr/>
      </p:nvGrpSpPr>
      <p:grpSpPr>
        <a:xfrm>
          <a:off x="0" y="0"/>
          <a:ext cx="0" cy="0"/>
          <a:chOff x="0" y="0"/>
          <a:chExt cx="0" cy="0"/>
        </a:xfrm>
      </p:grpSpPr>
      <p:sp>
        <p:nvSpPr>
          <p:cNvPr id="3135" name="Google Shape;3135;p477"/>
          <p:cNvSpPr/>
          <p:nvPr/>
        </p:nvSpPr>
        <p:spPr>
          <a:xfrm rot="10800000">
            <a:off x="4226100" y="2933550"/>
            <a:ext cx="691800" cy="388500"/>
          </a:xfrm>
          <a:prstGeom prst="triangle">
            <a:avLst>
              <a:gd fmla="val 50000" name="adj"/>
            </a:avLst>
          </a:prstGeom>
          <a:solidFill>
            <a:srgbClr val="99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6" name="Google Shape;3136;p477"/>
          <p:cNvSpPr/>
          <p:nvPr/>
        </p:nvSpPr>
        <p:spPr>
          <a:xfrm>
            <a:off x="-25" y="0"/>
            <a:ext cx="9144000" cy="3124200"/>
          </a:xfrm>
          <a:prstGeom prst="rect">
            <a:avLst/>
          </a:prstGeom>
          <a:solidFill>
            <a:srgbClr val="07376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7" name="Google Shape;3137;p477"/>
          <p:cNvSpPr txBox="1"/>
          <p:nvPr>
            <p:ph type="ctrTitle"/>
          </p:nvPr>
        </p:nvSpPr>
        <p:spPr>
          <a:xfrm>
            <a:off x="411175" y="644300"/>
            <a:ext cx="8282400" cy="21090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6000"/>
              <a:buNone/>
              <a:defRPr sz="6000">
                <a:solidFill>
                  <a:schemeClr val="lt1"/>
                </a:solidFill>
              </a:defRPr>
            </a:lvl1pPr>
            <a:lvl2pPr lvl="1" algn="ctr">
              <a:lnSpc>
                <a:spcPct val="100000"/>
              </a:lnSpc>
              <a:spcBef>
                <a:spcPts val="0"/>
              </a:spcBef>
              <a:spcAft>
                <a:spcPts val="0"/>
              </a:spcAft>
              <a:buClr>
                <a:schemeClr val="lt1"/>
              </a:buClr>
              <a:buSzPts val="6000"/>
              <a:buNone/>
              <a:defRPr sz="6000">
                <a:solidFill>
                  <a:schemeClr val="lt1"/>
                </a:solidFill>
              </a:defRPr>
            </a:lvl2pPr>
            <a:lvl3pPr lvl="2" algn="ctr">
              <a:lnSpc>
                <a:spcPct val="100000"/>
              </a:lnSpc>
              <a:spcBef>
                <a:spcPts val="0"/>
              </a:spcBef>
              <a:spcAft>
                <a:spcPts val="0"/>
              </a:spcAft>
              <a:buClr>
                <a:schemeClr val="lt1"/>
              </a:buClr>
              <a:buSzPts val="6000"/>
              <a:buNone/>
              <a:defRPr sz="6000">
                <a:solidFill>
                  <a:schemeClr val="lt1"/>
                </a:solidFill>
              </a:defRPr>
            </a:lvl3pPr>
            <a:lvl4pPr lvl="3" algn="ctr">
              <a:lnSpc>
                <a:spcPct val="100000"/>
              </a:lnSpc>
              <a:spcBef>
                <a:spcPts val="0"/>
              </a:spcBef>
              <a:spcAft>
                <a:spcPts val="0"/>
              </a:spcAft>
              <a:buClr>
                <a:schemeClr val="lt1"/>
              </a:buClr>
              <a:buSzPts val="6000"/>
              <a:buNone/>
              <a:defRPr sz="6000">
                <a:solidFill>
                  <a:schemeClr val="lt1"/>
                </a:solidFill>
              </a:defRPr>
            </a:lvl4pPr>
            <a:lvl5pPr lvl="4" algn="ctr">
              <a:lnSpc>
                <a:spcPct val="100000"/>
              </a:lnSpc>
              <a:spcBef>
                <a:spcPts val="0"/>
              </a:spcBef>
              <a:spcAft>
                <a:spcPts val="0"/>
              </a:spcAft>
              <a:buClr>
                <a:schemeClr val="lt1"/>
              </a:buClr>
              <a:buSzPts val="6000"/>
              <a:buNone/>
              <a:defRPr sz="6000">
                <a:solidFill>
                  <a:schemeClr val="lt1"/>
                </a:solidFill>
              </a:defRPr>
            </a:lvl5pPr>
            <a:lvl6pPr lvl="5" algn="ctr">
              <a:lnSpc>
                <a:spcPct val="100000"/>
              </a:lnSpc>
              <a:spcBef>
                <a:spcPts val="0"/>
              </a:spcBef>
              <a:spcAft>
                <a:spcPts val="0"/>
              </a:spcAft>
              <a:buClr>
                <a:schemeClr val="lt1"/>
              </a:buClr>
              <a:buSzPts val="6000"/>
              <a:buNone/>
              <a:defRPr sz="6000">
                <a:solidFill>
                  <a:schemeClr val="lt1"/>
                </a:solidFill>
              </a:defRPr>
            </a:lvl6pPr>
            <a:lvl7pPr lvl="6" algn="ctr">
              <a:lnSpc>
                <a:spcPct val="100000"/>
              </a:lnSpc>
              <a:spcBef>
                <a:spcPts val="0"/>
              </a:spcBef>
              <a:spcAft>
                <a:spcPts val="0"/>
              </a:spcAft>
              <a:buClr>
                <a:schemeClr val="lt1"/>
              </a:buClr>
              <a:buSzPts val="6000"/>
              <a:buNone/>
              <a:defRPr sz="6000">
                <a:solidFill>
                  <a:schemeClr val="lt1"/>
                </a:solidFill>
              </a:defRPr>
            </a:lvl7pPr>
            <a:lvl8pPr lvl="7" algn="ctr">
              <a:lnSpc>
                <a:spcPct val="100000"/>
              </a:lnSpc>
              <a:spcBef>
                <a:spcPts val="0"/>
              </a:spcBef>
              <a:spcAft>
                <a:spcPts val="0"/>
              </a:spcAft>
              <a:buClr>
                <a:schemeClr val="lt1"/>
              </a:buClr>
              <a:buSzPts val="6000"/>
              <a:buNone/>
              <a:defRPr sz="6000">
                <a:solidFill>
                  <a:schemeClr val="lt1"/>
                </a:solidFill>
              </a:defRPr>
            </a:lvl8pPr>
            <a:lvl9pPr lvl="8" algn="ctr">
              <a:lnSpc>
                <a:spcPct val="100000"/>
              </a:lnSpc>
              <a:spcBef>
                <a:spcPts val="0"/>
              </a:spcBef>
              <a:spcAft>
                <a:spcPts val="0"/>
              </a:spcAft>
              <a:buClr>
                <a:schemeClr val="lt1"/>
              </a:buClr>
              <a:buSzPts val="6000"/>
              <a:buNone/>
              <a:defRPr sz="6000">
                <a:solidFill>
                  <a:schemeClr val="lt1"/>
                </a:solidFill>
              </a:defRPr>
            </a:lvl9pPr>
          </a:lstStyle>
          <a:p/>
        </p:txBody>
      </p:sp>
      <p:sp>
        <p:nvSpPr>
          <p:cNvPr id="3138" name="Google Shape;3138;p477"/>
          <p:cNvSpPr txBox="1"/>
          <p:nvPr>
            <p:ph idx="1" type="subTitle"/>
          </p:nvPr>
        </p:nvSpPr>
        <p:spPr>
          <a:xfrm>
            <a:off x="411175" y="3398250"/>
            <a:ext cx="8282400" cy="1260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Font typeface="Oswald"/>
              <a:buNone/>
              <a:defRPr sz="3600">
                <a:latin typeface="Oswald"/>
                <a:ea typeface="Oswald"/>
                <a:cs typeface="Oswald"/>
                <a:sym typeface="Oswald"/>
              </a:defRPr>
            </a:lvl1pPr>
            <a:lvl2pPr lvl="1" algn="ctr">
              <a:lnSpc>
                <a:spcPct val="100000"/>
              </a:lnSpc>
              <a:spcBef>
                <a:spcPts val="0"/>
              </a:spcBef>
              <a:spcAft>
                <a:spcPts val="0"/>
              </a:spcAft>
              <a:buSzPts val="3600"/>
              <a:buFont typeface="Oswald"/>
              <a:buNone/>
              <a:defRPr sz="3600">
                <a:latin typeface="Oswald"/>
                <a:ea typeface="Oswald"/>
                <a:cs typeface="Oswald"/>
                <a:sym typeface="Oswald"/>
              </a:defRPr>
            </a:lvl2pPr>
            <a:lvl3pPr lvl="2" algn="ctr">
              <a:lnSpc>
                <a:spcPct val="100000"/>
              </a:lnSpc>
              <a:spcBef>
                <a:spcPts val="0"/>
              </a:spcBef>
              <a:spcAft>
                <a:spcPts val="0"/>
              </a:spcAft>
              <a:buSzPts val="3600"/>
              <a:buFont typeface="Oswald"/>
              <a:buNone/>
              <a:defRPr sz="3600">
                <a:latin typeface="Oswald"/>
                <a:ea typeface="Oswald"/>
                <a:cs typeface="Oswald"/>
                <a:sym typeface="Oswald"/>
              </a:defRPr>
            </a:lvl3pPr>
            <a:lvl4pPr lvl="3" algn="ctr">
              <a:lnSpc>
                <a:spcPct val="100000"/>
              </a:lnSpc>
              <a:spcBef>
                <a:spcPts val="0"/>
              </a:spcBef>
              <a:spcAft>
                <a:spcPts val="0"/>
              </a:spcAft>
              <a:buSzPts val="3600"/>
              <a:buFont typeface="Oswald"/>
              <a:buNone/>
              <a:defRPr sz="3600">
                <a:latin typeface="Oswald"/>
                <a:ea typeface="Oswald"/>
                <a:cs typeface="Oswald"/>
                <a:sym typeface="Oswald"/>
              </a:defRPr>
            </a:lvl4pPr>
            <a:lvl5pPr lvl="4" algn="ctr">
              <a:lnSpc>
                <a:spcPct val="100000"/>
              </a:lnSpc>
              <a:spcBef>
                <a:spcPts val="0"/>
              </a:spcBef>
              <a:spcAft>
                <a:spcPts val="0"/>
              </a:spcAft>
              <a:buSzPts val="3600"/>
              <a:buFont typeface="Oswald"/>
              <a:buNone/>
              <a:defRPr sz="3600">
                <a:latin typeface="Oswald"/>
                <a:ea typeface="Oswald"/>
                <a:cs typeface="Oswald"/>
                <a:sym typeface="Oswald"/>
              </a:defRPr>
            </a:lvl5pPr>
            <a:lvl6pPr lvl="5" algn="ctr">
              <a:lnSpc>
                <a:spcPct val="100000"/>
              </a:lnSpc>
              <a:spcBef>
                <a:spcPts val="0"/>
              </a:spcBef>
              <a:spcAft>
                <a:spcPts val="0"/>
              </a:spcAft>
              <a:buSzPts val="3600"/>
              <a:buFont typeface="Oswald"/>
              <a:buNone/>
              <a:defRPr sz="3600">
                <a:latin typeface="Oswald"/>
                <a:ea typeface="Oswald"/>
                <a:cs typeface="Oswald"/>
                <a:sym typeface="Oswald"/>
              </a:defRPr>
            </a:lvl6pPr>
            <a:lvl7pPr lvl="6" algn="ctr">
              <a:lnSpc>
                <a:spcPct val="100000"/>
              </a:lnSpc>
              <a:spcBef>
                <a:spcPts val="0"/>
              </a:spcBef>
              <a:spcAft>
                <a:spcPts val="0"/>
              </a:spcAft>
              <a:buSzPts val="3600"/>
              <a:buFont typeface="Oswald"/>
              <a:buNone/>
              <a:defRPr sz="3600">
                <a:latin typeface="Oswald"/>
                <a:ea typeface="Oswald"/>
                <a:cs typeface="Oswald"/>
                <a:sym typeface="Oswald"/>
              </a:defRPr>
            </a:lvl7pPr>
            <a:lvl8pPr lvl="7" algn="ctr">
              <a:lnSpc>
                <a:spcPct val="100000"/>
              </a:lnSpc>
              <a:spcBef>
                <a:spcPts val="0"/>
              </a:spcBef>
              <a:spcAft>
                <a:spcPts val="0"/>
              </a:spcAft>
              <a:buSzPts val="3600"/>
              <a:buFont typeface="Oswald"/>
              <a:buNone/>
              <a:defRPr sz="3600">
                <a:latin typeface="Oswald"/>
                <a:ea typeface="Oswald"/>
                <a:cs typeface="Oswald"/>
                <a:sym typeface="Oswald"/>
              </a:defRPr>
            </a:lvl8pPr>
            <a:lvl9pPr lvl="8" algn="ctr">
              <a:lnSpc>
                <a:spcPct val="100000"/>
              </a:lnSpc>
              <a:spcBef>
                <a:spcPts val="0"/>
              </a:spcBef>
              <a:spcAft>
                <a:spcPts val="0"/>
              </a:spcAft>
              <a:buSzPts val="3600"/>
              <a:buFont typeface="Oswald"/>
              <a:buNone/>
              <a:defRPr sz="3600">
                <a:latin typeface="Oswald"/>
                <a:ea typeface="Oswald"/>
                <a:cs typeface="Oswald"/>
                <a:sym typeface="Oswald"/>
              </a:defRPr>
            </a:lvl9pPr>
          </a:lstStyle>
          <a:p/>
        </p:txBody>
      </p:sp>
      <p:sp>
        <p:nvSpPr>
          <p:cNvPr id="3139" name="Google Shape;3139;p47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321" name="Shape 321"/>
        <p:cNvGrpSpPr/>
        <p:nvPr/>
      </p:nvGrpSpPr>
      <p:grpSpPr>
        <a:xfrm>
          <a:off x="0" y="0"/>
          <a:ext cx="0" cy="0"/>
          <a:chOff x="0" y="0"/>
          <a:chExt cx="0" cy="0"/>
        </a:xfrm>
      </p:grpSpPr>
      <p:sp>
        <p:nvSpPr>
          <p:cNvPr id="322" name="Google Shape;322;p47"/>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23" name="Google Shape;323;p47"/>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24" name="Google Shape;324;p47"/>
          <p:cNvSpPr txBox="1"/>
          <p:nvPr>
            <p:ph idx="12" type="sldNum"/>
          </p:nvPr>
        </p:nvSpPr>
        <p:spPr>
          <a:xfrm>
            <a:off x="7423785" y="4693574"/>
            <a:ext cx="212100" cy="184800"/>
          </a:xfrm>
          <a:prstGeom prst="rect">
            <a:avLst/>
          </a:prstGeom>
          <a:noFill/>
          <a:ln>
            <a:noFill/>
          </a:ln>
        </p:spPr>
        <p:txBody>
          <a:bodyPr anchorCtr="0" anchor="t" bIns="0" lIns="0" spcFirstLastPara="1" rIns="0" wrap="square" tIns="0">
            <a:spAutoFit/>
          </a:bodyPr>
          <a:lstStyle>
            <a:lvl1pPr indent="0" lvl="0"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1pPr>
            <a:lvl2pPr indent="0" lvl="1"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2pPr>
            <a:lvl3pPr indent="0" lvl="2"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3pPr>
            <a:lvl4pPr indent="0" lvl="3"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4pPr>
            <a:lvl5pPr indent="0" lvl="4"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5pPr>
            <a:lvl6pPr indent="0" lvl="5"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6pPr>
            <a:lvl7pPr indent="0" lvl="6"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7pPr>
            <a:lvl8pPr indent="0" lvl="7"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8pPr>
            <a:lvl9pPr indent="0" lvl="8"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9pPr>
          </a:lstStyle>
          <a:p>
            <a:pPr indent="0" lvl="0" marL="1016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140" name="Shape 3140"/>
        <p:cNvGrpSpPr/>
        <p:nvPr/>
      </p:nvGrpSpPr>
      <p:grpSpPr>
        <a:xfrm>
          <a:off x="0" y="0"/>
          <a:ext cx="0" cy="0"/>
          <a:chOff x="0" y="0"/>
          <a:chExt cx="0" cy="0"/>
        </a:xfrm>
      </p:grpSpPr>
      <p:sp>
        <p:nvSpPr>
          <p:cNvPr id="3141" name="Google Shape;3141;p478"/>
          <p:cNvSpPr/>
          <p:nvPr/>
        </p:nvSpPr>
        <p:spPr>
          <a:xfrm>
            <a:off x="0" y="1567350"/>
            <a:ext cx="9144000" cy="2008800"/>
          </a:xfrm>
          <a:prstGeom prst="rect">
            <a:avLst/>
          </a:prstGeom>
          <a:solidFill>
            <a:srgbClr val="07376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2" name="Google Shape;3142;p478"/>
          <p:cNvSpPr txBox="1"/>
          <p:nvPr>
            <p:ph type="title"/>
          </p:nvPr>
        </p:nvSpPr>
        <p:spPr>
          <a:xfrm>
            <a:off x="430800" y="1889700"/>
            <a:ext cx="8282400" cy="1516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3600"/>
              <a:buNone/>
              <a:defRPr sz="3600">
                <a:solidFill>
                  <a:schemeClr val="lt1"/>
                </a:solidFill>
              </a:defRPr>
            </a:lvl1pPr>
            <a:lvl2pPr lvl="1" algn="ctr">
              <a:lnSpc>
                <a:spcPct val="100000"/>
              </a:lnSpc>
              <a:spcBef>
                <a:spcPts val="0"/>
              </a:spcBef>
              <a:spcAft>
                <a:spcPts val="0"/>
              </a:spcAft>
              <a:buClr>
                <a:schemeClr val="lt1"/>
              </a:buClr>
              <a:buSzPts val="3600"/>
              <a:buNone/>
              <a:defRPr sz="3600">
                <a:solidFill>
                  <a:schemeClr val="lt1"/>
                </a:solidFill>
              </a:defRPr>
            </a:lvl2pPr>
            <a:lvl3pPr lvl="2" algn="ctr">
              <a:lnSpc>
                <a:spcPct val="100000"/>
              </a:lnSpc>
              <a:spcBef>
                <a:spcPts val="0"/>
              </a:spcBef>
              <a:spcAft>
                <a:spcPts val="0"/>
              </a:spcAft>
              <a:buClr>
                <a:schemeClr val="lt1"/>
              </a:buClr>
              <a:buSzPts val="3600"/>
              <a:buNone/>
              <a:defRPr sz="3600">
                <a:solidFill>
                  <a:schemeClr val="lt1"/>
                </a:solidFill>
              </a:defRPr>
            </a:lvl3pPr>
            <a:lvl4pPr lvl="3" algn="ctr">
              <a:lnSpc>
                <a:spcPct val="100000"/>
              </a:lnSpc>
              <a:spcBef>
                <a:spcPts val="0"/>
              </a:spcBef>
              <a:spcAft>
                <a:spcPts val="0"/>
              </a:spcAft>
              <a:buClr>
                <a:schemeClr val="lt1"/>
              </a:buClr>
              <a:buSzPts val="3600"/>
              <a:buNone/>
              <a:defRPr sz="3600">
                <a:solidFill>
                  <a:schemeClr val="lt1"/>
                </a:solidFill>
              </a:defRPr>
            </a:lvl4pPr>
            <a:lvl5pPr lvl="4" algn="ctr">
              <a:lnSpc>
                <a:spcPct val="100000"/>
              </a:lnSpc>
              <a:spcBef>
                <a:spcPts val="0"/>
              </a:spcBef>
              <a:spcAft>
                <a:spcPts val="0"/>
              </a:spcAft>
              <a:buClr>
                <a:schemeClr val="lt1"/>
              </a:buClr>
              <a:buSzPts val="3600"/>
              <a:buNone/>
              <a:defRPr sz="3600">
                <a:solidFill>
                  <a:schemeClr val="lt1"/>
                </a:solidFill>
              </a:defRPr>
            </a:lvl5pPr>
            <a:lvl6pPr lvl="5" algn="ctr">
              <a:lnSpc>
                <a:spcPct val="100000"/>
              </a:lnSpc>
              <a:spcBef>
                <a:spcPts val="0"/>
              </a:spcBef>
              <a:spcAft>
                <a:spcPts val="0"/>
              </a:spcAft>
              <a:buClr>
                <a:schemeClr val="lt1"/>
              </a:buClr>
              <a:buSzPts val="3600"/>
              <a:buNone/>
              <a:defRPr sz="3600">
                <a:solidFill>
                  <a:schemeClr val="lt1"/>
                </a:solidFill>
              </a:defRPr>
            </a:lvl6pPr>
            <a:lvl7pPr lvl="6" algn="ctr">
              <a:lnSpc>
                <a:spcPct val="100000"/>
              </a:lnSpc>
              <a:spcBef>
                <a:spcPts val="0"/>
              </a:spcBef>
              <a:spcAft>
                <a:spcPts val="0"/>
              </a:spcAft>
              <a:buClr>
                <a:schemeClr val="lt1"/>
              </a:buClr>
              <a:buSzPts val="3600"/>
              <a:buNone/>
              <a:defRPr sz="3600">
                <a:solidFill>
                  <a:schemeClr val="lt1"/>
                </a:solidFill>
              </a:defRPr>
            </a:lvl7pPr>
            <a:lvl8pPr lvl="7" algn="ctr">
              <a:lnSpc>
                <a:spcPct val="100000"/>
              </a:lnSpc>
              <a:spcBef>
                <a:spcPts val="0"/>
              </a:spcBef>
              <a:spcAft>
                <a:spcPts val="0"/>
              </a:spcAft>
              <a:buClr>
                <a:schemeClr val="lt1"/>
              </a:buClr>
              <a:buSzPts val="3600"/>
              <a:buNone/>
              <a:defRPr sz="3600">
                <a:solidFill>
                  <a:schemeClr val="lt1"/>
                </a:solidFill>
              </a:defRPr>
            </a:lvl8pPr>
            <a:lvl9pPr lvl="8" algn="ctr">
              <a:lnSpc>
                <a:spcPct val="100000"/>
              </a:lnSpc>
              <a:spcBef>
                <a:spcPts val="0"/>
              </a:spcBef>
              <a:spcAft>
                <a:spcPts val="0"/>
              </a:spcAft>
              <a:buClr>
                <a:schemeClr val="lt1"/>
              </a:buClr>
              <a:buSzPts val="3600"/>
              <a:buNone/>
              <a:defRPr sz="3600">
                <a:solidFill>
                  <a:schemeClr val="lt1"/>
                </a:solidFill>
              </a:defRPr>
            </a:lvl9pPr>
          </a:lstStyle>
          <a:p/>
        </p:txBody>
      </p:sp>
      <p:sp>
        <p:nvSpPr>
          <p:cNvPr id="3143" name="Google Shape;3143;p47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44" name="Shape 3144"/>
        <p:cNvGrpSpPr/>
        <p:nvPr/>
      </p:nvGrpSpPr>
      <p:grpSpPr>
        <a:xfrm>
          <a:off x="0" y="0"/>
          <a:ext cx="0" cy="0"/>
          <a:chOff x="0" y="0"/>
          <a:chExt cx="0" cy="0"/>
        </a:xfrm>
      </p:grpSpPr>
      <p:cxnSp>
        <p:nvCxnSpPr>
          <p:cNvPr id="3145" name="Google Shape;3145;p479"/>
          <p:cNvCxnSpPr/>
          <p:nvPr/>
        </p:nvCxnSpPr>
        <p:spPr>
          <a:xfrm>
            <a:off x="429200" y="1275577"/>
            <a:ext cx="614100" cy="0"/>
          </a:xfrm>
          <a:prstGeom prst="straightConnector1">
            <a:avLst/>
          </a:prstGeom>
          <a:noFill/>
          <a:ln cap="flat" cmpd="sng" w="19050">
            <a:solidFill>
              <a:schemeClr val="dk2"/>
            </a:solidFill>
            <a:prstDash val="lgDash"/>
            <a:round/>
            <a:headEnd len="sm" w="sm" type="none"/>
            <a:tailEnd len="sm" w="sm" type="none"/>
          </a:ln>
        </p:spPr>
      </p:cxnSp>
      <p:sp>
        <p:nvSpPr>
          <p:cNvPr id="3146" name="Google Shape;3146;p479"/>
          <p:cNvSpPr txBox="1"/>
          <p:nvPr>
            <p:ph type="title"/>
          </p:nvPr>
        </p:nvSpPr>
        <p:spPr>
          <a:xfrm>
            <a:off x="311700" y="372500"/>
            <a:ext cx="8520600" cy="733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3147" name="Google Shape;3147;p479"/>
          <p:cNvSpPr txBox="1"/>
          <p:nvPr>
            <p:ph idx="1" type="body"/>
          </p:nvPr>
        </p:nvSpPr>
        <p:spPr>
          <a:xfrm>
            <a:off x="311700" y="1468825"/>
            <a:ext cx="3999900" cy="30999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148" name="Google Shape;3148;p479"/>
          <p:cNvSpPr txBox="1"/>
          <p:nvPr>
            <p:ph idx="2" type="body"/>
          </p:nvPr>
        </p:nvSpPr>
        <p:spPr>
          <a:xfrm>
            <a:off x="4832400" y="1468825"/>
            <a:ext cx="3999900" cy="30999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149" name="Google Shape;3149;p47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50" name="Shape 3150"/>
        <p:cNvGrpSpPr/>
        <p:nvPr/>
      </p:nvGrpSpPr>
      <p:grpSpPr>
        <a:xfrm>
          <a:off x="0" y="0"/>
          <a:ext cx="0" cy="0"/>
          <a:chOff x="0" y="0"/>
          <a:chExt cx="0" cy="0"/>
        </a:xfrm>
      </p:grpSpPr>
      <p:sp>
        <p:nvSpPr>
          <p:cNvPr id="3151" name="Google Shape;3151;p480"/>
          <p:cNvSpPr txBox="1"/>
          <p:nvPr>
            <p:ph type="title"/>
          </p:nvPr>
        </p:nvSpPr>
        <p:spPr>
          <a:xfrm>
            <a:off x="311700" y="372500"/>
            <a:ext cx="8520600" cy="733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3152" name="Google Shape;3152;p48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153" name="Shape 3153"/>
        <p:cNvGrpSpPr/>
        <p:nvPr/>
      </p:nvGrpSpPr>
      <p:grpSpPr>
        <a:xfrm>
          <a:off x="0" y="0"/>
          <a:ext cx="0" cy="0"/>
          <a:chOff x="0" y="0"/>
          <a:chExt cx="0" cy="0"/>
        </a:xfrm>
      </p:grpSpPr>
      <p:cxnSp>
        <p:nvCxnSpPr>
          <p:cNvPr id="3154" name="Google Shape;3154;p481"/>
          <p:cNvCxnSpPr/>
          <p:nvPr/>
        </p:nvCxnSpPr>
        <p:spPr>
          <a:xfrm>
            <a:off x="418675" y="1457787"/>
            <a:ext cx="614100" cy="0"/>
          </a:xfrm>
          <a:prstGeom prst="straightConnector1">
            <a:avLst/>
          </a:prstGeom>
          <a:noFill/>
          <a:ln cap="flat" cmpd="sng" w="19050">
            <a:solidFill>
              <a:schemeClr val="dk2"/>
            </a:solidFill>
            <a:prstDash val="lgDash"/>
            <a:round/>
            <a:headEnd len="sm" w="sm" type="none"/>
            <a:tailEnd len="sm" w="sm" type="none"/>
          </a:ln>
        </p:spPr>
      </p:cxnSp>
      <p:sp>
        <p:nvSpPr>
          <p:cNvPr id="3155" name="Google Shape;3155;p481"/>
          <p:cNvSpPr txBox="1"/>
          <p:nvPr>
            <p:ph type="title"/>
          </p:nvPr>
        </p:nvSpPr>
        <p:spPr>
          <a:xfrm>
            <a:off x="311700" y="6318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156" name="Google Shape;3156;p481"/>
          <p:cNvSpPr txBox="1"/>
          <p:nvPr>
            <p:ph idx="1" type="body"/>
          </p:nvPr>
        </p:nvSpPr>
        <p:spPr>
          <a:xfrm>
            <a:off x="311700" y="1618204"/>
            <a:ext cx="2808000" cy="29508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157" name="Google Shape;3157;p48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rgbClr val="073763"/>
        </a:solidFill>
      </p:bgPr>
    </p:bg>
    <p:spTree>
      <p:nvGrpSpPr>
        <p:cNvPr id="3158" name="Shape 3158"/>
        <p:cNvGrpSpPr/>
        <p:nvPr/>
      </p:nvGrpSpPr>
      <p:grpSpPr>
        <a:xfrm>
          <a:off x="0" y="0"/>
          <a:ext cx="0" cy="0"/>
          <a:chOff x="0" y="0"/>
          <a:chExt cx="0" cy="0"/>
        </a:xfrm>
      </p:grpSpPr>
      <p:sp>
        <p:nvSpPr>
          <p:cNvPr id="3159" name="Google Shape;3159;p482"/>
          <p:cNvSpPr txBox="1"/>
          <p:nvPr>
            <p:ph type="title"/>
          </p:nvPr>
        </p:nvSpPr>
        <p:spPr>
          <a:xfrm>
            <a:off x="490250" y="528900"/>
            <a:ext cx="5678100" cy="4085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5400"/>
              <a:buNone/>
              <a:defRPr sz="5400">
                <a:solidFill>
                  <a:schemeClr val="lt1"/>
                </a:solidFill>
              </a:defRPr>
            </a:lvl1pPr>
            <a:lvl2pPr lvl="1" algn="l">
              <a:lnSpc>
                <a:spcPct val="100000"/>
              </a:lnSpc>
              <a:spcBef>
                <a:spcPts val="0"/>
              </a:spcBef>
              <a:spcAft>
                <a:spcPts val="0"/>
              </a:spcAft>
              <a:buClr>
                <a:schemeClr val="lt1"/>
              </a:buClr>
              <a:buSzPts val="5400"/>
              <a:buNone/>
              <a:defRPr sz="5400">
                <a:solidFill>
                  <a:schemeClr val="lt1"/>
                </a:solidFill>
              </a:defRPr>
            </a:lvl2pPr>
            <a:lvl3pPr lvl="2" algn="l">
              <a:lnSpc>
                <a:spcPct val="100000"/>
              </a:lnSpc>
              <a:spcBef>
                <a:spcPts val="0"/>
              </a:spcBef>
              <a:spcAft>
                <a:spcPts val="0"/>
              </a:spcAft>
              <a:buClr>
                <a:schemeClr val="lt1"/>
              </a:buClr>
              <a:buSzPts val="5400"/>
              <a:buNone/>
              <a:defRPr sz="5400">
                <a:solidFill>
                  <a:schemeClr val="lt1"/>
                </a:solidFill>
              </a:defRPr>
            </a:lvl3pPr>
            <a:lvl4pPr lvl="3" algn="l">
              <a:lnSpc>
                <a:spcPct val="100000"/>
              </a:lnSpc>
              <a:spcBef>
                <a:spcPts val="0"/>
              </a:spcBef>
              <a:spcAft>
                <a:spcPts val="0"/>
              </a:spcAft>
              <a:buClr>
                <a:schemeClr val="lt1"/>
              </a:buClr>
              <a:buSzPts val="5400"/>
              <a:buNone/>
              <a:defRPr sz="5400">
                <a:solidFill>
                  <a:schemeClr val="lt1"/>
                </a:solidFill>
              </a:defRPr>
            </a:lvl4pPr>
            <a:lvl5pPr lvl="4" algn="l">
              <a:lnSpc>
                <a:spcPct val="100000"/>
              </a:lnSpc>
              <a:spcBef>
                <a:spcPts val="0"/>
              </a:spcBef>
              <a:spcAft>
                <a:spcPts val="0"/>
              </a:spcAft>
              <a:buClr>
                <a:schemeClr val="lt1"/>
              </a:buClr>
              <a:buSzPts val="5400"/>
              <a:buNone/>
              <a:defRPr sz="5400">
                <a:solidFill>
                  <a:schemeClr val="lt1"/>
                </a:solidFill>
              </a:defRPr>
            </a:lvl5pPr>
            <a:lvl6pPr lvl="5" algn="l">
              <a:lnSpc>
                <a:spcPct val="100000"/>
              </a:lnSpc>
              <a:spcBef>
                <a:spcPts val="0"/>
              </a:spcBef>
              <a:spcAft>
                <a:spcPts val="0"/>
              </a:spcAft>
              <a:buClr>
                <a:schemeClr val="lt1"/>
              </a:buClr>
              <a:buSzPts val="5400"/>
              <a:buNone/>
              <a:defRPr sz="5400">
                <a:solidFill>
                  <a:schemeClr val="lt1"/>
                </a:solidFill>
              </a:defRPr>
            </a:lvl6pPr>
            <a:lvl7pPr lvl="6" algn="l">
              <a:lnSpc>
                <a:spcPct val="100000"/>
              </a:lnSpc>
              <a:spcBef>
                <a:spcPts val="0"/>
              </a:spcBef>
              <a:spcAft>
                <a:spcPts val="0"/>
              </a:spcAft>
              <a:buClr>
                <a:schemeClr val="lt1"/>
              </a:buClr>
              <a:buSzPts val="5400"/>
              <a:buNone/>
              <a:defRPr sz="5400">
                <a:solidFill>
                  <a:schemeClr val="lt1"/>
                </a:solidFill>
              </a:defRPr>
            </a:lvl7pPr>
            <a:lvl8pPr lvl="7" algn="l">
              <a:lnSpc>
                <a:spcPct val="100000"/>
              </a:lnSpc>
              <a:spcBef>
                <a:spcPts val="0"/>
              </a:spcBef>
              <a:spcAft>
                <a:spcPts val="0"/>
              </a:spcAft>
              <a:buClr>
                <a:schemeClr val="lt1"/>
              </a:buClr>
              <a:buSzPts val="5400"/>
              <a:buNone/>
              <a:defRPr sz="5400">
                <a:solidFill>
                  <a:schemeClr val="lt1"/>
                </a:solidFill>
              </a:defRPr>
            </a:lvl8pPr>
            <a:lvl9pPr lvl="8" algn="l">
              <a:lnSpc>
                <a:spcPct val="100000"/>
              </a:lnSpc>
              <a:spcBef>
                <a:spcPts val="0"/>
              </a:spcBef>
              <a:spcAft>
                <a:spcPts val="0"/>
              </a:spcAft>
              <a:buClr>
                <a:schemeClr val="lt1"/>
              </a:buClr>
              <a:buSzPts val="5400"/>
              <a:buNone/>
              <a:defRPr sz="5400">
                <a:solidFill>
                  <a:schemeClr val="lt1"/>
                </a:solidFill>
              </a:defRPr>
            </a:lvl9pPr>
          </a:lstStyle>
          <a:p/>
        </p:txBody>
      </p:sp>
      <p:sp>
        <p:nvSpPr>
          <p:cNvPr id="3160" name="Google Shape;3160;p48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rgbClr val="073763"/>
        </a:solidFill>
      </p:bgPr>
    </p:bg>
    <p:spTree>
      <p:nvGrpSpPr>
        <p:cNvPr id="3161" name="Shape 3161"/>
        <p:cNvGrpSpPr/>
        <p:nvPr/>
      </p:nvGrpSpPr>
      <p:grpSpPr>
        <a:xfrm>
          <a:off x="0" y="0"/>
          <a:ext cx="0" cy="0"/>
          <a:chOff x="0" y="0"/>
          <a:chExt cx="0" cy="0"/>
        </a:xfrm>
      </p:grpSpPr>
      <p:sp>
        <p:nvSpPr>
          <p:cNvPr id="3162" name="Google Shape;3162;p483"/>
          <p:cNvSpPr/>
          <p:nvPr/>
        </p:nvSpPr>
        <p:spPr>
          <a:xfrm>
            <a:off x="4572000" y="175"/>
            <a:ext cx="4572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163" name="Google Shape;3163;p483"/>
          <p:cNvCxnSpPr/>
          <p:nvPr/>
        </p:nvCxnSpPr>
        <p:spPr>
          <a:xfrm>
            <a:off x="5029675" y="4495500"/>
            <a:ext cx="577200" cy="0"/>
          </a:xfrm>
          <a:prstGeom prst="straightConnector1">
            <a:avLst/>
          </a:prstGeom>
          <a:noFill/>
          <a:ln cap="flat" cmpd="sng" w="19050">
            <a:solidFill>
              <a:schemeClr val="dk1"/>
            </a:solidFill>
            <a:prstDash val="lgDash"/>
            <a:round/>
            <a:headEnd len="sm" w="sm" type="none"/>
            <a:tailEnd len="sm" w="sm" type="none"/>
          </a:ln>
        </p:spPr>
      </p:cxnSp>
      <p:sp>
        <p:nvSpPr>
          <p:cNvPr id="3164" name="Google Shape;3164;p483"/>
          <p:cNvSpPr txBox="1"/>
          <p:nvPr>
            <p:ph type="title"/>
          </p:nvPr>
        </p:nvSpPr>
        <p:spPr>
          <a:xfrm>
            <a:off x="265500" y="1078750"/>
            <a:ext cx="4045200" cy="17892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4600"/>
              <a:buNone/>
              <a:defRPr sz="4600">
                <a:solidFill>
                  <a:schemeClr val="lt1"/>
                </a:solidFill>
              </a:defRPr>
            </a:lvl1pPr>
            <a:lvl2pPr lvl="1" algn="ctr">
              <a:lnSpc>
                <a:spcPct val="100000"/>
              </a:lnSpc>
              <a:spcBef>
                <a:spcPts val="0"/>
              </a:spcBef>
              <a:spcAft>
                <a:spcPts val="0"/>
              </a:spcAft>
              <a:buClr>
                <a:schemeClr val="lt1"/>
              </a:buClr>
              <a:buSzPts val="4600"/>
              <a:buNone/>
              <a:defRPr sz="4600">
                <a:solidFill>
                  <a:schemeClr val="lt1"/>
                </a:solidFill>
              </a:defRPr>
            </a:lvl2pPr>
            <a:lvl3pPr lvl="2" algn="ctr">
              <a:lnSpc>
                <a:spcPct val="100000"/>
              </a:lnSpc>
              <a:spcBef>
                <a:spcPts val="0"/>
              </a:spcBef>
              <a:spcAft>
                <a:spcPts val="0"/>
              </a:spcAft>
              <a:buClr>
                <a:schemeClr val="lt1"/>
              </a:buClr>
              <a:buSzPts val="4600"/>
              <a:buNone/>
              <a:defRPr sz="4600">
                <a:solidFill>
                  <a:schemeClr val="lt1"/>
                </a:solidFill>
              </a:defRPr>
            </a:lvl3pPr>
            <a:lvl4pPr lvl="3" algn="ctr">
              <a:lnSpc>
                <a:spcPct val="100000"/>
              </a:lnSpc>
              <a:spcBef>
                <a:spcPts val="0"/>
              </a:spcBef>
              <a:spcAft>
                <a:spcPts val="0"/>
              </a:spcAft>
              <a:buClr>
                <a:schemeClr val="lt1"/>
              </a:buClr>
              <a:buSzPts val="4600"/>
              <a:buNone/>
              <a:defRPr sz="4600">
                <a:solidFill>
                  <a:schemeClr val="lt1"/>
                </a:solidFill>
              </a:defRPr>
            </a:lvl4pPr>
            <a:lvl5pPr lvl="4" algn="ctr">
              <a:lnSpc>
                <a:spcPct val="100000"/>
              </a:lnSpc>
              <a:spcBef>
                <a:spcPts val="0"/>
              </a:spcBef>
              <a:spcAft>
                <a:spcPts val="0"/>
              </a:spcAft>
              <a:buClr>
                <a:schemeClr val="lt1"/>
              </a:buClr>
              <a:buSzPts val="4600"/>
              <a:buNone/>
              <a:defRPr sz="4600">
                <a:solidFill>
                  <a:schemeClr val="lt1"/>
                </a:solidFill>
              </a:defRPr>
            </a:lvl5pPr>
            <a:lvl6pPr lvl="5" algn="ctr">
              <a:lnSpc>
                <a:spcPct val="100000"/>
              </a:lnSpc>
              <a:spcBef>
                <a:spcPts val="0"/>
              </a:spcBef>
              <a:spcAft>
                <a:spcPts val="0"/>
              </a:spcAft>
              <a:buClr>
                <a:schemeClr val="lt1"/>
              </a:buClr>
              <a:buSzPts val="4600"/>
              <a:buNone/>
              <a:defRPr sz="4600">
                <a:solidFill>
                  <a:schemeClr val="lt1"/>
                </a:solidFill>
              </a:defRPr>
            </a:lvl6pPr>
            <a:lvl7pPr lvl="6" algn="ctr">
              <a:lnSpc>
                <a:spcPct val="100000"/>
              </a:lnSpc>
              <a:spcBef>
                <a:spcPts val="0"/>
              </a:spcBef>
              <a:spcAft>
                <a:spcPts val="0"/>
              </a:spcAft>
              <a:buClr>
                <a:schemeClr val="lt1"/>
              </a:buClr>
              <a:buSzPts val="4600"/>
              <a:buNone/>
              <a:defRPr sz="4600">
                <a:solidFill>
                  <a:schemeClr val="lt1"/>
                </a:solidFill>
              </a:defRPr>
            </a:lvl7pPr>
            <a:lvl8pPr lvl="7" algn="ctr">
              <a:lnSpc>
                <a:spcPct val="100000"/>
              </a:lnSpc>
              <a:spcBef>
                <a:spcPts val="0"/>
              </a:spcBef>
              <a:spcAft>
                <a:spcPts val="0"/>
              </a:spcAft>
              <a:buClr>
                <a:schemeClr val="lt1"/>
              </a:buClr>
              <a:buSzPts val="4600"/>
              <a:buNone/>
              <a:defRPr sz="4600">
                <a:solidFill>
                  <a:schemeClr val="lt1"/>
                </a:solidFill>
              </a:defRPr>
            </a:lvl8pPr>
            <a:lvl9pPr lvl="8" algn="ctr">
              <a:lnSpc>
                <a:spcPct val="100000"/>
              </a:lnSpc>
              <a:spcBef>
                <a:spcPts val="0"/>
              </a:spcBef>
              <a:spcAft>
                <a:spcPts val="0"/>
              </a:spcAft>
              <a:buClr>
                <a:schemeClr val="lt1"/>
              </a:buClr>
              <a:buSzPts val="4600"/>
              <a:buNone/>
              <a:defRPr sz="4600">
                <a:solidFill>
                  <a:schemeClr val="lt1"/>
                </a:solidFill>
              </a:defRPr>
            </a:lvl9pPr>
          </a:lstStyle>
          <a:p/>
        </p:txBody>
      </p:sp>
      <p:sp>
        <p:nvSpPr>
          <p:cNvPr id="3165" name="Google Shape;3165;p483"/>
          <p:cNvSpPr txBox="1"/>
          <p:nvPr>
            <p:ph idx="1" type="subTitle"/>
          </p:nvPr>
        </p:nvSpPr>
        <p:spPr>
          <a:xfrm>
            <a:off x="265500" y="2921401"/>
            <a:ext cx="4045200" cy="1345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900"/>
              <a:buNone/>
              <a:defRPr sz="1900">
                <a:solidFill>
                  <a:schemeClr val="lt1"/>
                </a:solidFill>
              </a:defRPr>
            </a:lvl1pPr>
            <a:lvl2pPr lvl="1" algn="ctr">
              <a:lnSpc>
                <a:spcPct val="100000"/>
              </a:lnSpc>
              <a:spcBef>
                <a:spcPts val="0"/>
              </a:spcBef>
              <a:spcAft>
                <a:spcPts val="0"/>
              </a:spcAft>
              <a:buClr>
                <a:schemeClr val="lt1"/>
              </a:buClr>
              <a:buSzPts val="1900"/>
              <a:buNone/>
              <a:defRPr sz="1900">
                <a:solidFill>
                  <a:schemeClr val="lt1"/>
                </a:solidFill>
              </a:defRPr>
            </a:lvl2pPr>
            <a:lvl3pPr lvl="2" algn="ctr">
              <a:lnSpc>
                <a:spcPct val="100000"/>
              </a:lnSpc>
              <a:spcBef>
                <a:spcPts val="0"/>
              </a:spcBef>
              <a:spcAft>
                <a:spcPts val="0"/>
              </a:spcAft>
              <a:buClr>
                <a:schemeClr val="lt1"/>
              </a:buClr>
              <a:buSzPts val="1900"/>
              <a:buNone/>
              <a:defRPr sz="1900">
                <a:solidFill>
                  <a:schemeClr val="lt1"/>
                </a:solidFill>
              </a:defRPr>
            </a:lvl3pPr>
            <a:lvl4pPr lvl="3" algn="ctr">
              <a:lnSpc>
                <a:spcPct val="100000"/>
              </a:lnSpc>
              <a:spcBef>
                <a:spcPts val="0"/>
              </a:spcBef>
              <a:spcAft>
                <a:spcPts val="0"/>
              </a:spcAft>
              <a:buClr>
                <a:schemeClr val="lt1"/>
              </a:buClr>
              <a:buSzPts val="1900"/>
              <a:buNone/>
              <a:defRPr sz="1900">
                <a:solidFill>
                  <a:schemeClr val="lt1"/>
                </a:solidFill>
              </a:defRPr>
            </a:lvl4pPr>
            <a:lvl5pPr lvl="4" algn="ctr">
              <a:lnSpc>
                <a:spcPct val="100000"/>
              </a:lnSpc>
              <a:spcBef>
                <a:spcPts val="0"/>
              </a:spcBef>
              <a:spcAft>
                <a:spcPts val="0"/>
              </a:spcAft>
              <a:buClr>
                <a:schemeClr val="lt1"/>
              </a:buClr>
              <a:buSzPts val="1900"/>
              <a:buNone/>
              <a:defRPr sz="1900">
                <a:solidFill>
                  <a:schemeClr val="lt1"/>
                </a:solidFill>
              </a:defRPr>
            </a:lvl5pPr>
            <a:lvl6pPr lvl="5" algn="ctr">
              <a:lnSpc>
                <a:spcPct val="100000"/>
              </a:lnSpc>
              <a:spcBef>
                <a:spcPts val="0"/>
              </a:spcBef>
              <a:spcAft>
                <a:spcPts val="0"/>
              </a:spcAft>
              <a:buClr>
                <a:schemeClr val="lt1"/>
              </a:buClr>
              <a:buSzPts val="1900"/>
              <a:buNone/>
              <a:defRPr sz="1900">
                <a:solidFill>
                  <a:schemeClr val="lt1"/>
                </a:solidFill>
              </a:defRPr>
            </a:lvl6pPr>
            <a:lvl7pPr lvl="6" algn="ctr">
              <a:lnSpc>
                <a:spcPct val="100000"/>
              </a:lnSpc>
              <a:spcBef>
                <a:spcPts val="0"/>
              </a:spcBef>
              <a:spcAft>
                <a:spcPts val="0"/>
              </a:spcAft>
              <a:buClr>
                <a:schemeClr val="lt1"/>
              </a:buClr>
              <a:buSzPts val="1900"/>
              <a:buNone/>
              <a:defRPr sz="1900">
                <a:solidFill>
                  <a:schemeClr val="lt1"/>
                </a:solidFill>
              </a:defRPr>
            </a:lvl7pPr>
            <a:lvl8pPr lvl="7" algn="ctr">
              <a:lnSpc>
                <a:spcPct val="100000"/>
              </a:lnSpc>
              <a:spcBef>
                <a:spcPts val="0"/>
              </a:spcBef>
              <a:spcAft>
                <a:spcPts val="0"/>
              </a:spcAft>
              <a:buClr>
                <a:schemeClr val="lt1"/>
              </a:buClr>
              <a:buSzPts val="1900"/>
              <a:buNone/>
              <a:defRPr sz="1900">
                <a:solidFill>
                  <a:schemeClr val="lt1"/>
                </a:solidFill>
              </a:defRPr>
            </a:lvl8pPr>
            <a:lvl9pPr lvl="8" algn="ctr">
              <a:lnSpc>
                <a:spcPct val="100000"/>
              </a:lnSpc>
              <a:spcBef>
                <a:spcPts val="0"/>
              </a:spcBef>
              <a:spcAft>
                <a:spcPts val="0"/>
              </a:spcAft>
              <a:buClr>
                <a:schemeClr val="lt1"/>
              </a:buClr>
              <a:buSzPts val="1900"/>
              <a:buNone/>
              <a:defRPr sz="1900">
                <a:solidFill>
                  <a:schemeClr val="lt1"/>
                </a:solidFill>
              </a:defRPr>
            </a:lvl9pPr>
          </a:lstStyle>
          <a:p/>
        </p:txBody>
      </p:sp>
      <p:sp>
        <p:nvSpPr>
          <p:cNvPr id="3166" name="Google Shape;3166;p483"/>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3167" name="Google Shape;3167;p48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168" name="Shape 3168"/>
        <p:cNvGrpSpPr/>
        <p:nvPr/>
      </p:nvGrpSpPr>
      <p:grpSpPr>
        <a:xfrm>
          <a:off x="0" y="0"/>
          <a:ext cx="0" cy="0"/>
          <a:chOff x="0" y="0"/>
          <a:chExt cx="0" cy="0"/>
        </a:xfrm>
      </p:grpSpPr>
      <p:sp>
        <p:nvSpPr>
          <p:cNvPr id="3169" name="Google Shape;3169;p484"/>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2100"/>
              <a:buFont typeface="Oswald"/>
              <a:buNone/>
              <a:defRPr sz="2100">
                <a:latin typeface="Oswald"/>
                <a:ea typeface="Oswald"/>
                <a:cs typeface="Oswald"/>
                <a:sym typeface="Oswald"/>
              </a:defRPr>
            </a:lvl1pPr>
          </a:lstStyle>
          <a:p/>
        </p:txBody>
      </p:sp>
      <p:sp>
        <p:nvSpPr>
          <p:cNvPr id="3170" name="Google Shape;3170;p48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171" name="Shape 3171"/>
        <p:cNvGrpSpPr/>
        <p:nvPr/>
      </p:nvGrpSpPr>
      <p:grpSpPr>
        <a:xfrm>
          <a:off x="0" y="0"/>
          <a:ext cx="0" cy="0"/>
          <a:chOff x="0" y="0"/>
          <a:chExt cx="0" cy="0"/>
        </a:xfrm>
      </p:grpSpPr>
      <p:cxnSp>
        <p:nvCxnSpPr>
          <p:cNvPr id="3172" name="Google Shape;3172;p485"/>
          <p:cNvCxnSpPr/>
          <p:nvPr/>
        </p:nvCxnSpPr>
        <p:spPr>
          <a:xfrm>
            <a:off x="413275" y="2988275"/>
            <a:ext cx="910500" cy="0"/>
          </a:xfrm>
          <a:prstGeom prst="straightConnector1">
            <a:avLst/>
          </a:prstGeom>
          <a:noFill/>
          <a:ln cap="flat" cmpd="sng" w="28575">
            <a:solidFill>
              <a:schemeClr val="dk1"/>
            </a:solidFill>
            <a:prstDash val="lgDash"/>
            <a:round/>
            <a:headEnd len="sm" w="sm" type="none"/>
            <a:tailEnd len="sm" w="sm" type="none"/>
          </a:ln>
        </p:spPr>
      </p:cxnSp>
      <p:sp>
        <p:nvSpPr>
          <p:cNvPr id="3173" name="Google Shape;3173;p485"/>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2000"/>
              <a:buNone/>
              <a:defRPr sz="12000"/>
            </a:lvl1pPr>
            <a:lvl2pPr lvl="1" algn="l">
              <a:lnSpc>
                <a:spcPct val="100000"/>
              </a:lnSpc>
              <a:spcBef>
                <a:spcPts val="0"/>
              </a:spcBef>
              <a:spcAft>
                <a:spcPts val="0"/>
              </a:spcAft>
              <a:buSzPts val="12000"/>
              <a:buNone/>
              <a:defRPr sz="12000"/>
            </a:lvl2pPr>
            <a:lvl3pPr lvl="2" algn="l">
              <a:lnSpc>
                <a:spcPct val="100000"/>
              </a:lnSpc>
              <a:spcBef>
                <a:spcPts val="0"/>
              </a:spcBef>
              <a:spcAft>
                <a:spcPts val="0"/>
              </a:spcAft>
              <a:buSzPts val="12000"/>
              <a:buNone/>
              <a:defRPr sz="12000"/>
            </a:lvl3pPr>
            <a:lvl4pPr lvl="3" algn="l">
              <a:lnSpc>
                <a:spcPct val="100000"/>
              </a:lnSpc>
              <a:spcBef>
                <a:spcPts val="0"/>
              </a:spcBef>
              <a:spcAft>
                <a:spcPts val="0"/>
              </a:spcAft>
              <a:buSzPts val="12000"/>
              <a:buNone/>
              <a:defRPr sz="12000"/>
            </a:lvl4pPr>
            <a:lvl5pPr lvl="4" algn="l">
              <a:lnSpc>
                <a:spcPct val="100000"/>
              </a:lnSpc>
              <a:spcBef>
                <a:spcPts val="0"/>
              </a:spcBef>
              <a:spcAft>
                <a:spcPts val="0"/>
              </a:spcAft>
              <a:buSzPts val="12000"/>
              <a:buNone/>
              <a:defRPr sz="12000"/>
            </a:lvl5pPr>
            <a:lvl6pPr lvl="5" algn="l">
              <a:lnSpc>
                <a:spcPct val="100000"/>
              </a:lnSpc>
              <a:spcBef>
                <a:spcPts val="0"/>
              </a:spcBef>
              <a:spcAft>
                <a:spcPts val="0"/>
              </a:spcAft>
              <a:buSzPts val="12000"/>
              <a:buNone/>
              <a:defRPr sz="12000"/>
            </a:lvl6pPr>
            <a:lvl7pPr lvl="6" algn="l">
              <a:lnSpc>
                <a:spcPct val="100000"/>
              </a:lnSpc>
              <a:spcBef>
                <a:spcPts val="0"/>
              </a:spcBef>
              <a:spcAft>
                <a:spcPts val="0"/>
              </a:spcAft>
              <a:buSzPts val="12000"/>
              <a:buNone/>
              <a:defRPr sz="12000"/>
            </a:lvl7pPr>
            <a:lvl8pPr lvl="7" algn="l">
              <a:lnSpc>
                <a:spcPct val="100000"/>
              </a:lnSpc>
              <a:spcBef>
                <a:spcPts val="0"/>
              </a:spcBef>
              <a:spcAft>
                <a:spcPts val="0"/>
              </a:spcAft>
              <a:buSzPts val="12000"/>
              <a:buNone/>
              <a:defRPr sz="12000"/>
            </a:lvl8pPr>
            <a:lvl9pPr lvl="8" algn="l">
              <a:lnSpc>
                <a:spcPct val="100000"/>
              </a:lnSpc>
              <a:spcBef>
                <a:spcPts val="0"/>
              </a:spcBef>
              <a:spcAft>
                <a:spcPts val="0"/>
              </a:spcAft>
              <a:buSzPts val="12000"/>
              <a:buNone/>
              <a:defRPr sz="12000"/>
            </a:lvl9pPr>
          </a:lstStyle>
          <a:p>
            <a:r>
              <a:t>xx%</a:t>
            </a:r>
          </a:p>
        </p:txBody>
      </p:sp>
      <p:sp>
        <p:nvSpPr>
          <p:cNvPr id="3174" name="Google Shape;3174;p485"/>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3175" name="Google Shape;3175;p48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176" name="Shape 3176"/>
        <p:cNvGrpSpPr/>
        <p:nvPr/>
      </p:nvGrpSpPr>
      <p:grpSpPr>
        <a:xfrm>
          <a:off x="0" y="0"/>
          <a:ext cx="0" cy="0"/>
          <a:chOff x="0" y="0"/>
          <a:chExt cx="0" cy="0"/>
        </a:xfrm>
      </p:grpSpPr>
      <p:sp>
        <p:nvSpPr>
          <p:cNvPr id="3177" name="Google Shape;3177;p48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178" name="Shape 3178"/>
        <p:cNvGrpSpPr/>
        <p:nvPr/>
      </p:nvGrpSpPr>
      <p:grpSpPr>
        <a:xfrm>
          <a:off x="0" y="0"/>
          <a:ext cx="0" cy="0"/>
          <a:chOff x="0" y="0"/>
          <a:chExt cx="0" cy="0"/>
        </a:xfrm>
      </p:grpSpPr>
      <p:sp>
        <p:nvSpPr>
          <p:cNvPr id="3179" name="Google Shape;3179;p487"/>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a:lvl1pPr>
            <a:lvl2pPr lvl="1" algn="ctr">
              <a:lnSpc>
                <a:spcPct val="100000"/>
              </a:lnSpc>
              <a:spcBef>
                <a:spcPts val="0"/>
              </a:spcBef>
              <a:spcAft>
                <a:spcPts val="0"/>
              </a:spcAft>
              <a:buSzPts val="3000"/>
              <a:buNone/>
              <a:defRPr/>
            </a:lvl2pPr>
            <a:lvl3pPr lvl="2" algn="ctr">
              <a:lnSpc>
                <a:spcPct val="100000"/>
              </a:lnSpc>
              <a:spcBef>
                <a:spcPts val="0"/>
              </a:spcBef>
              <a:spcAft>
                <a:spcPts val="0"/>
              </a:spcAft>
              <a:buSzPts val="3000"/>
              <a:buNone/>
              <a:defRPr/>
            </a:lvl3pPr>
            <a:lvl4pPr lvl="3" algn="ctr">
              <a:lnSpc>
                <a:spcPct val="100000"/>
              </a:lnSpc>
              <a:spcBef>
                <a:spcPts val="0"/>
              </a:spcBef>
              <a:spcAft>
                <a:spcPts val="0"/>
              </a:spcAft>
              <a:buSzPts val="3000"/>
              <a:buNone/>
              <a:defRPr/>
            </a:lvl4pPr>
            <a:lvl5pPr lvl="4" algn="ctr">
              <a:lnSpc>
                <a:spcPct val="100000"/>
              </a:lnSpc>
              <a:spcBef>
                <a:spcPts val="0"/>
              </a:spcBef>
              <a:spcAft>
                <a:spcPts val="0"/>
              </a:spcAft>
              <a:buSzPts val="3000"/>
              <a:buNone/>
              <a:defRPr/>
            </a:lvl5pPr>
            <a:lvl6pPr lvl="5" algn="ctr">
              <a:lnSpc>
                <a:spcPct val="100000"/>
              </a:lnSpc>
              <a:spcBef>
                <a:spcPts val="0"/>
              </a:spcBef>
              <a:spcAft>
                <a:spcPts val="0"/>
              </a:spcAft>
              <a:buSzPts val="3000"/>
              <a:buNone/>
              <a:defRPr/>
            </a:lvl6pPr>
            <a:lvl7pPr lvl="6" algn="ctr">
              <a:lnSpc>
                <a:spcPct val="100000"/>
              </a:lnSpc>
              <a:spcBef>
                <a:spcPts val="0"/>
              </a:spcBef>
              <a:spcAft>
                <a:spcPts val="0"/>
              </a:spcAft>
              <a:buSzPts val="3000"/>
              <a:buNone/>
              <a:defRPr/>
            </a:lvl7pPr>
            <a:lvl8pPr lvl="7" algn="ctr">
              <a:lnSpc>
                <a:spcPct val="100000"/>
              </a:lnSpc>
              <a:spcBef>
                <a:spcPts val="0"/>
              </a:spcBef>
              <a:spcAft>
                <a:spcPts val="0"/>
              </a:spcAft>
              <a:buSzPts val="3000"/>
              <a:buNone/>
              <a:defRPr/>
            </a:lvl8pPr>
            <a:lvl9pPr lvl="8" algn="ctr">
              <a:lnSpc>
                <a:spcPct val="100000"/>
              </a:lnSpc>
              <a:spcBef>
                <a:spcPts val="0"/>
              </a:spcBef>
              <a:spcAft>
                <a:spcPts val="0"/>
              </a:spcAft>
              <a:buSzPts val="3000"/>
              <a:buNone/>
              <a:defRPr/>
            </a:lvl9pPr>
          </a:lstStyle>
          <a:p/>
        </p:txBody>
      </p:sp>
      <p:sp>
        <p:nvSpPr>
          <p:cNvPr id="3180" name="Google Shape;3180;p487"/>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640"/>
              </a:spcBef>
              <a:spcAft>
                <a:spcPts val="0"/>
              </a:spcAft>
              <a:buClr>
                <a:srgbClr val="000000"/>
              </a:buClr>
              <a:buSzPts val="1800"/>
              <a:buFont typeface="Arial"/>
              <a:buChar char="●"/>
              <a:defRPr>
                <a:solidFill>
                  <a:srgbClr val="000000"/>
                </a:solidFill>
              </a:defRPr>
            </a:lvl1pPr>
            <a:lvl2pPr indent="-317500" lvl="1" marL="914400" algn="l">
              <a:lnSpc>
                <a:spcPct val="115000"/>
              </a:lnSpc>
              <a:spcBef>
                <a:spcPts val="560"/>
              </a:spcBef>
              <a:spcAft>
                <a:spcPts val="0"/>
              </a:spcAft>
              <a:buClr>
                <a:srgbClr val="000000"/>
              </a:buClr>
              <a:buSzPts val="1400"/>
              <a:buFont typeface="Arial"/>
              <a:buChar char="○"/>
              <a:defRPr>
                <a:solidFill>
                  <a:srgbClr val="000000"/>
                </a:solidFill>
              </a:defRPr>
            </a:lvl2pPr>
            <a:lvl3pPr indent="-317500" lvl="2" marL="1371600" algn="l">
              <a:lnSpc>
                <a:spcPct val="115000"/>
              </a:lnSpc>
              <a:spcBef>
                <a:spcPts val="480"/>
              </a:spcBef>
              <a:spcAft>
                <a:spcPts val="0"/>
              </a:spcAft>
              <a:buClr>
                <a:srgbClr val="000000"/>
              </a:buClr>
              <a:buSzPts val="1400"/>
              <a:buFont typeface="Arial"/>
              <a:buChar char="■"/>
              <a:defRPr>
                <a:solidFill>
                  <a:srgbClr val="000000"/>
                </a:solidFill>
              </a:defRPr>
            </a:lvl3pPr>
            <a:lvl4pPr indent="-317500" lvl="3" marL="1828800" algn="l">
              <a:lnSpc>
                <a:spcPct val="115000"/>
              </a:lnSpc>
              <a:spcBef>
                <a:spcPts val="400"/>
              </a:spcBef>
              <a:spcAft>
                <a:spcPts val="0"/>
              </a:spcAft>
              <a:buClr>
                <a:srgbClr val="000000"/>
              </a:buClr>
              <a:buSzPts val="1400"/>
              <a:buFont typeface="Arial"/>
              <a:buChar char="●"/>
              <a:defRPr>
                <a:solidFill>
                  <a:srgbClr val="000000"/>
                </a:solidFill>
              </a:defRPr>
            </a:lvl4pPr>
            <a:lvl5pPr indent="-317500" lvl="4" marL="2286000" algn="l">
              <a:lnSpc>
                <a:spcPct val="115000"/>
              </a:lnSpc>
              <a:spcBef>
                <a:spcPts val="400"/>
              </a:spcBef>
              <a:spcAft>
                <a:spcPts val="0"/>
              </a:spcAft>
              <a:buClr>
                <a:srgbClr val="000000"/>
              </a:buClr>
              <a:buSzPts val="1400"/>
              <a:buFont typeface="Arial"/>
              <a:buChar char="○"/>
              <a:defRPr>
                <a:solidFill>
                  <a:srgbClr val="000000"/>
                </a:solidFill>
              </a:defRPr>
            </a:lvl5pPr>
            <a:lvl6pPr indent="-317500" lvl="5" marL="2743200" algn="l">
              <a:lnSpc>
                <a:spcPct val="115000"/>
              </a:lnSpc>
              <a:spcBef>
                <a:spcPts val="400"/>
              </a:spcBef>
              <a:spcAft>
                <a:spcPts val="0"/>
              </a:spcAft>
              <a:buClr>
                <a:srgbClr val="000000"/>
              </a:buClr>
              <a:buSzPts val="1400"/>
              <a:buFont typeface="Arial"/>
              <a:buChar char="■"/>
              <a:defRPr>
                <a:solidFill>
                  <a:srgbClr val="000000"/>
                </a:solidFill>
              </a:defRPr>
            </a:lvl6pPr>
            <a:lvl7pPr indent="-317500" lvl="6" marL="3200400" algn="l">
              <a:lnSpc>
                <a:spcPct val="115000"/>
              </a:lnSpc>
              <a:spcBef>
                <a:spcPts val="1600"/>
              </a:spcBef>
              <a:spcAft>
                <a:spcPts val="0"/>
              </a:spcAft>
              <a:buClr>
                <a:srgbClr val="000000"/>
              </a:buClr>
              <a:buSzPts val="1400"/>
              <a:buFont typeface="Arial"/>
              <a:buChar char="●"/>
              <a:defRPr>
                <a:solidFill>
                  <a:srgbClr val="000000"/>
                </a:solidFill>
              </a:defRPr>
            </a:lvl7pPr>
            <a:lvl8pPr indent="-317500" lvl="7" marL="3657600" algn="l">
              <a:lnSpc>
                <a:spcPct val="115000"/>
              </a:lnSpc>
              <a:spcBef>
                <a:spcPts val="1600"/>
              </a:spcBef>
              <a:spcAft>
                <a:spcPts val="0"/>
              </a:spcAft>
              <a:buClr>
                <a:srgbClr val="000000"/>
              </a:buClr>
              <a:buSzPts val="1400"/>
              <a:buFont typeface="Arial"/>
              <a:buChar char="○"/>
              <a:defRPr>
                <a:solidFill>
                  <a:srgbClr val="000000"/>
                </a:solidFill>
              </a:defRPr>
            </a:lvl8pPr>
            <a:lvl9pPr indent="-317500" lvl="8" marL="4114800" algn="l">
              <a:lnSpc>
                <a:spcPct val="115000"/>
              </a:lnSpc>
              <a:spcBef>
                <a:spcPts val="1600"/>
              </a:spcBef>
              <a:spcAft>
                <a:spcPts val="1600"/>
              </a:spcAft>
              <a:buClr>
                <a:srgbClr val="000000"/>
              </a:buClr>
              <a:buSzPts val="1400"/>
              <a:buFont typeface="Arial"/>
              <a:buChar char="■"/>
              <a:defRPr>
                <a:solidFill>
                  <a:srgbClr val="000000"/>
                </a:solidFill>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325" name="Shape 325"/>
        <p:cNvGrpSpPr/>
        <p:nvPr/>
      </p:nvGrpSpPr>
      <p:grpSpPr>
        <a:xfrm>
          <a:off x="0" y="0"/>
          <a:ext cx="0" cy="0"/>
          <a:chOff x="0" y="0"/>
          <a:chExt cx="0" cy="0"/>
        </a:xfrm>
      </p:grpSpPr>
      <p:sp>
        <p:nvSpPr>
          <p:cNvPr id="326" name="Google Shape;326;p48"/>
          <p:cNvSpPr txBox="1"/>
          <p:nvPr>
            <p:ph type="ctrTitle"/>
          </p:nvPr>
        </p:nvSpPr>
        <p:spPr>
          <a:xfrm>
            <a:off x="685800" y="1594485"/>
            <a:ext cx="7772400" cy="1080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1" i="0" sz="3300">
                <a:solidFill>
                  <a:srgbClr val="1691D0"/>
                </a:solidFill>
                <a:latin typeface="Calibri"/>
                <a:ea typeface="Calibri"/>
                <a:cs typeface="Calibri"/>
                <a:sym typeface="Calibri"/>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27" name="Google Shape;327;p48"/>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2100">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28" name="Google Shape;328;p48"/>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29" name="Google Shape;329;p48"/>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30" name="Google Shape;330;p48"/>
          <p:cNvSpPr txBox="1"/>
          <p:nvPr>
            <p:ph idx="12" type="sldNum"/>
          </p:nvPr>
        </p:nvSpPr>
        <p:spPr>
          <a:xfrm>
            <a:off x="7423785" y="4693574"/>
            <a:ext cx="212100" cy="184800"/>
          </a:xfrm>
          <a:prstGeom prst="rect">
            <a:avLst/>
          </a:prstGeom>
          <a:noFill/>
          <a:ln>
            <a:noFill/>
          </a:ln>
        </p:spPr>
        <p:txBody>
          <a:bodyPr anchorCtr="0" anchor="t" bIns="0" lIns="0" spcFirstLastPara="1" rIns="0" wrap="square" tIns="0">
            <a:spAutoFit/>
          </a:bodyPr>
          <a:lstStyle>
            <a:lvl1pPr indent="0" lvl="0"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1pPr>
            <a:lvl2pPr indent="0" lvl="1"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2pPr>
            <a:lvl3pPr indent="0" lvl="2"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3pPr>
            <a:lvl4pPr indent="0" lvl="3"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4pPr>
            <a:lvl5pPr indent="0" lvl="4"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5pPr>
            <a:lvl6pPr indent="0" lvl="5"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6pPr>
            <a:lvl7pPr indent="0" lvl="6"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7pPr>
            <a:lvl8pPr indent="0" lvl="7"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8pPr>
            <a:lvl9pPr indent="0" lvl="8"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9pPr>
          </a:lstStyle>
          <a:p>
            <a:pPr indent="0" lvl="0" marL="1016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184" name="Shape 3184"/>
        <p:cNvGrpSpPr/>
        <p:nvPr/>
      </p:nvGrpSpPr>
      <p:grpSpPr>
        <a:xfrm>
          <a:off x="0" y="0"/>
          <a:ext cx="0" cy="0"/>
          <a:chOff x="0" y="0"/>
          <a:chExt cx="0" cy="0"/>
        </a:xfrm>
      </p:grpSpPr>
      <p:sp>
        <p:nvSpPr>
          <p:cNvPr id="3185" name="Google Shape;3185;p489"/>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1pPr>
            <a:lvl2pPr lvl="1"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2pPr>
            <a:lvl3pPr lvl="2"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3pPr>
            <a:lvl4pPr lvl="3"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4pPr>
            <a:lvl5pPr lvl="4"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5pPr>
            <a:lvl6pPr lvl="5"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6pPr>
            <a:lvl7pPr lvl="6"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7pPr>
            <a:lvl8pPr lvl="7"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8pPr>
            <a:lvl9pPr lvl="8"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
        <p:nvSpPr>
          <p:cNvPr id="3186" name="Google Shape;3186;p489"/>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Tree>
  </p:cSld>
  <p:clrMapOvr>
    <a:masterClrMapping/>
  </p:clrMapOvr>
</p:sldLayout>
</file>

<file path=ppt/slideLayouts/slideLayout4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187" name="Shape 3187"/>
        <p:cNvGrpSpPr/>
        <p:nvPr/>
      </p:nvGrpSpPr>
      <p:grpSpPr>
        <a:xfrm>
          <a:off x="0" y="0"/>
          <a:ext cx="0" cy="0"/>
          <a:chOff x="0" y="0"/>
          <a:chExt cx="0" cy="0"/>
        </a:xfrm>
      </p:grpSpPr>
      <p:sp>
        <p:nvSpPr>
          <p:cNvPr id="3188" name="Google Shape;3188;p490"/>
          <p:cNvSpPr txBox="1"/>
          <p:nvPr>
            <p:ph idx="1" type="subTitle"/>
          </p:nvPr>
        </p:nvSpPr>
        <p:spPr>
          <a:xfrm>
            <a:off x="685800" y="2840053"/>
            <a:ext cx="7772400" cy="7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1pPr>
            <a:lvl2pPr lvl="1"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2pPr>
            <a:lvl3pPr lvl="2"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3pPr>
            <a:lvl4pPr lvl="3"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4pPr>
            <a:lvl5pPr lvl="4"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5pPr>
            <a:lvl6pPr lvl="5"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6pPr>
            <a:lvl7pPr lvl="6"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7pPr>
            <a:lvl8pPr lvl="7"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8pPr>
            <a:lvl9pPr lvl="8"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9pPr>
          </a:lstStyle>
          <a:p/>
        </p:txBody>
      </p:sp>
      <p:sp>
        <p:nvSpPr>
          <p:cNvPr id="3189" name="Google Shape;3189;p490"/>
          <p:cNvSpPr txBox="1"/>
          <p:nvPr>
            <p:ph type="ctrTitle"/>
          </p:nvPr>
        </p:nvSpPr>
        <p:spPr>
          <a:xfrm>
            <a:off x="685800" y="1583342"/>
            <a:ext cx="7772400" cy="1159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1pPr>
            <a:lvl2pPr lvl="1"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2pPr>
            <a:lvl3pPr lvl="2"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3pPr>
            <a:lvl4pPr lvl="3"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4pPr>
            <a:lvl5pPr lvl="4"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5pPr>
            <a:lvl6pPr lvl="5"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6pPr>
            <a:lvl7pPr lvl="6"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7pPr>
            <a:lvl8pPr lvl="7"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8pPr>
            <a:lvl9pPr lvl="8"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4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90" name="Shape 3190"/>
        <p:cNvGrpSpPr/>
        <p:nvPr/>
      </p:nvGrpSpPr>
      <p:grpSpPr>
        <a:xfrm>
          <a:off x="0" y="0"/>
          <a:ext cx="0" cy="0"/>
          <a:chOff x="0" y="0"/>
          <a:chExt cx="0" cy="0"/>
        </a:xfrm>
      </p:grpSpPr>
      <p:sp>
        <p:nvSpPr>
          <p:cNvPr id="3191" name="Google Shape;3191;p491"/>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1pPr>
            <a:lvl2pPr lvl="1"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2pPr>
            <a:lvl3pPr lvl="2"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3pPr>
            <a:lvl4pPr lvl="3"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4pPr>
            <a:lvl5pPr lvl="4"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5pPr>
            <a:lvl6pPr lvl="5"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6pPr>
            <a:lvl7pPr lvl="6"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7pPr>
            <a:lvl8pPr lvl="7"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8pPr>
            <a:lvl9pPr lvl="8"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
        <p:nvSpPr>
          <p:cNvPr id="3192" name="Google Shape;3192;p491"/>
          <p:cNvSpPr txBox="1"/>
          <p:nvPr>
            <p:ph idx="1" type="body"/>
          </p:nvPr>
        </p:nvSpPr>
        <p:spPr>
          <a:xfrm>
            <a:off x="457200"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
        <p:nvSpPr>
          <p:cNvPr id="3193" name="Google Shape;3193;p491"/>
          <p:cNvSpPr txBox="1"/>
          <p:nvPr>
            <p:ph idx="2" type="body"/>
          </p:nvPr>
        </p:nvSpPr>
        <p:spPr>
          <a:xfrm>
            <a:off x="4692274"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Tree>
  </p:cSld>
  <p:clrMapOvr>
    <a:masterClrMapping/>
  </p:clrMapOvr>
</p:sldLayout>
</file>

<file path=ppt/slideLayouts/slideLayout4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94" name="Shape 3194"/>
        <p:cNvGrpSpPr/>
        <p:nvPr/>
      </p:nvGrpSpPr>
      <p:grpSpPr>
        <a:xfrm>
          <a:off x="0" y="0"/>
          <a:ext cx="0" cy="0"/>
          <a:chOff x="0" y="0"/>
          <a:chExt cx="0" cy="0"/>
        </a:xfrm>
      </p:grpSpPr>
      <p:sp>
        <p:nvSpPr>
          <p:cNvPr id="3195" name="Google Shape;3195;p492"/>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1pPr>
            <a:lvl2pPr lvl="1"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2pPr>
            <a:lvl3pPr lvl="2"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3pPr>
            <a:lvl4pPr lvl="3"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4pPr>
            <a:lvl5pPr lvl="4"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5pPr>
            <a:lvl6pPr lvl="5"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6pPr>
            <a:lvl7pPr lvl="6"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7pPr>
            <a:lvl8pPr lvl="7"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8pPr>
            <a:lvl9pPr lvl="8"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Tree>
  </p:cSld>
  <p:clrMapOvr>
    <a:masterClrMapping/>
  </p:clrMapOvr>
</p:sldLayout>
</file>

<file path=ppt/slideLayouts/slideLayout4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196" name="Shape 3196"/>
        <p:cNvGrpSpPr/>
        <p:nvPr/>
      </p:nvGrpSpPr>
      <p:grpSpPr>
        <a:xfrm>
          <a:off x="0" y="0"/>
          <a:ext cx="0" cy="0"/>
          <a:chOff x="0" y="0"/>
          <a:chExt cx="0" cy="0"/>
        </a:xfrm>
      </p:grpSpPr>
      <p:sp>
        <p:nvSpPr>
          <p:cNvPr id="3197" name="Google Shape;3197;p493"/>
          <p:cNvSpPr txBox="1"/>
          <p:nvPr>
            <p:ph idx="1" type="body"/>
          </p:nvPr>
        </p:nvSpPr>
        <p:spPr>
          <a:xfrm>
            <a:off x="457200" y="4406309"/>
            <a:ext cx="8229600" cy="519600"/>
          </a:xfrm>
          <a:prstGeom prst="rect">
            <a:avLst/>
          </a:prstGeom>
          <a:noFill/>
          <a:ln>
            <a:noFill/>
          </a:ln>
        </p:spPr>
        <p:txBody>
          <a:bodyPr anchorCtr="0" anchor="t" bIns="91425" lIns="91425" spcFirstLastPara="1" rIns="91425" wrap="square" tIns="91425">
            <a:noAutofit/>
          </a:bodyPr>
          <a:lstStyle>
            <a:lvl1pPr indent="-342900" lvl="0" marL="457200" algn="ctr">
              <a:lnSpc>
                <a:spcPct val="100000"/>
              </a:lnSpc>
              <a:spcBef>
                <a:spcPts val="0"/>
              </a:spcBef>
              <a:spcAft>
                <a:spcPts val="0"/>
              </a:spcAft>
              <a:buClr>
                <a:schemeClr val="dk1"/>
              </a:buClr>
              <a:buSzPts val="1800"/>
              <a:buFont typeface="Arial"/>
              <a:buChar char="●"/>
              <a:defRPr sz="1800">
                <a:solidFill>
                  <a:schemeClr val="dk1"/>
                </a:solidFill>
              </a:defRPr>
            </a:lvl1pPr>
          </a:lstStyle>
          <a:p/>
        </p:txBody>
      </p:sp>
    </p:spTree>
  </p:cSld>
  <p:clrMapOvr>
    <a:masterClrMapping/>
  </p:clrMapOvr>
</p:sldLayout>
</file>

<file path=ppt/slideLayouts/slideLayout4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198" name="Shape 3198"/>
        <p:cNvGrpSpPr/>
        <p:nvPr/>
      </p:nvGrpSpPr>
      <p:grpSpPr>
        <a:xfrm>
          <a:off x="0" y="0"/>
          <a:ext cx="0" cy="0"/>
          <a:chOff x="0" y="0"/>
          <a:chExt cx="0" cy="0"/>
        </a:xfrm>
      </p:grpSpPr>
    </p:spTree>
  </p:cSld>
  <p:clrMapOvr>
    <a:masterClrMapping/>
  </p:clrMapOvr>
</p:sldLayout>
</file>

<file path=ppt/slideLayouts/slideLayout4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205" name="Shape 3205"/>
        <p:cNvGrpSpPr/>
        <p:nvPr/>
      </p:nvGrpSpPr>
      <p:grpSpPr>
        <a:xfrm>
          <a:off x="0" y="0"/>
          <a:ext cx="0" cy="0"/>
          <a:chOff x="0" y="0"/>
          <a:chExt cx="0" cy="0"/>
        </a:xfrm>
      </p:grpSpPr>
    </p:spTree>
  </p:cSld>
  <p:clrMapOvr>
    <a:masterClrMapping/>
  </p:clrMapOvr>
</p:sldLayout>
</file>

<file path=ppt/slideLayouts/slideLayout4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spTree>
      <p:nvGrpSpPr>
        <p:cNvPr id="3206" name="Shape 3206"/>
        <p:cNvGrpSpPr/>
        <p:nvPr/>
      </p:nvGrpSpPr>
      <p:grpSpPr>
        <a:xfrm>
          <a:off x="0" y="0"/>
          <a:ext cx="0" cy="0"/>
          <a:chOff x="0" y="0"/>
          <a:chExt cx="0" cy="0"/>
        </a:xfrm>
      </p:grpSpPr>
      <p:sp>
        <p:nvSpPr>
          <p:cNvPr id="3207" name="Google Shape;3207;p497"/>
          <p:cNvSpPr txBox="1"/>
          <p:nvPr>
            <p:ph type="title"/>
          </p:nvPr>
        </p:nvSpPr>
        <p:spPr>
          <a:xfrm>
            <a:off x="456480" y="205222"/>
            <a:ext cx="8223900" cy="855300"/>
          </a:xfrm>
          <a:prstGeom prst="rect">
            <a:avLst/>
          </a:prstGeom>
          <a:noFill/>
          <a:ln>
            <a:noFill/>
          </a:ln>
        </p:spPr>
        <p:txBody>
          <a:bodyPr anchorCtr="0" anchor="t" bIns="76025" lIns="76025" spcFirstLastPara="1" rIns="76025" wrap="square" tIns="76025">
            <a:noAutofit/>
          </a:bodyPr>
          <a:lstStyle>
            <a:lvl1pPr lvl="0" algn="ctr">
              <a:lnSpc>
                <a:spcPct val="93000"/>
              </a:lnSpc>
              <a:spcBef>
                <a:spcPts val="0"/>
              </a:spcBef>
              <a:spcAft>
                <a:spcPts val="0"/>
              </a:spcAft>
              <a:buSzPts val="1200"/>
              <a:buChar char="●"/>
              <a:defRPr sz="3700">
                <a:solidFill>
                  <a:srgbClr val="000000"/>
                </a:solidFill>
                <a:latin typeface="Arial"/>
                <a:ea typeface="Arial"/>
                <a:cs typeface="Arial"/>
                <a:sym typeface="Arial"/>
              </a:defRPr>
            </a:lvl1pPr>
            <a:lvl2pPr lvl="1" algn="ctr">
              <a:lnSpc>
                <a:spcPct val="93000"/>
              </a:lnSpc>
              <a:spcBef>
                <a:spcPts val="0"/>
              </a:spcBef>
              <a:spcAft>
                <a:spcPts val="0"/>
              </a:spcAft>
              <a:buSzPts val="1200"/>
              <a:buChar char="○"/>
              <a:defRPr sz="3700">
                <a:solidFill>
                  <a:srgbClr val="000000"/>
                </a:solidFill>
                <a:latin typeface="Arial"/>
                <a:ea typeface="Arial"/>
                <a:cs typeface="Arial"/>
                <a:sym typeface="Arial"/>
              </a:defRPr>
            </a:lvl2pPr>
            <a:lvl3pPr lvl="2" algn="ctr">
              <a:lnSpc>
                <a:spcPct val="93000"/>
              </a:lnSpc>
              <a:spcBef>
                <a:spcPts val="0"/>
              </a:spcBef>
              <a:spcAft>
                <a:spcPts val="0"/>
              </a:spcAft>
              <a:buSzPts val="1200"/>
              <a:buChar char="■"/>
              <a:defRPr sz="3700">
                <a:solidFill>
                  <a:srgbClr val="000000"/>
                </a:solidFill>
                <a:latin typeface="Arial"/>
                <a:ea typeface="Arial"/>
                <a:cs typeface="Arial"/>
                <a:sym typeface="Arial"/>
              </a:defRPr>
            </a:lvl3pPr>
            <a:lvl4pPr lvl="3" algn="ctr">
              <a:lnSpc>
                <a:spcPct val="93000"/>
              </a:lnSpc>
              <a:spcBef>
                <a:spcPts val="0"/>
              </a:spcBef>
              <a:spcAft>
                <a:spcPts val="0"/>
              </a:spcAft>
              <a:buSzPts val="1200"/>
              <a:buChar char="●"/>
              <a:defRPr sz="3700">
                <a:solidFill>
                  <a:srgbClr val="000000"/>
                </a:solidFill>
                <a:latin typeface="Arial"/>
                <a:ea typeface="Arial"/>
                <a:cs typeface="Arial"/>
                <a:sym typeface="Arial"/>
              </a:defRPr>
            </a:lvl4pPr>
            <a:lvl5pPr lvl="4" algn="ctr">
              <a:lnSpc>
                <a:spcPct val="93000"/>
              </a:lnSpc>
              <a:spcBef>
                <a:spcPts val="0"/>
              </a:spcBef>
              <a:spcAft>
                <a:spcPts val="0"/>
              </a:spcAft>
              <a:buSzPts val="1200"/>
              <a:buChar char="○"/>
              <a:defRPr sz="3700">
                <a:solidFill>
                  <a:srgbClr val="000000"/>
                </a:solidFill>
                <a:latin typeface="Arial"/>
                <a:ea typeface="Arial"/>
                <a:cs typeface="Arial"/>
                <a:sym typeface="Arial"/>
              </a:defRPr>
            </a:lvl5pPr>
            <a:lvl6pPr lvl="5" algn="ctr">
              <a:lnSpc>
                <a:spcPct val="93000"/>
              </a:lnSpc>
              <a:spcBef>
                <a:spcPts val="0"/>
              </a:spcBef>
              <a:spcAft>
                <a:spcPts val="0"/>
              </a:spcAft>
              <a:buSzPts val="1200"/>
              <a:buChar char="■"/>
              <a:defRPr sz="3700">
                <a:solidFill>
                  <a:srgbClr val="000000"/>
                </a:solidFill>
                <a:latin typeface="Arial"/>
                <a:ea typeface="Arial"/>
                <a:cs typeface="Arial"/>
                <a:sym typeface="Arial"/>
              </a:defRPr>
            </a:lvl6pPr>
            <a:lvl7pPr lvl="6" algn="ctr">
              <a:lnSpc>
                <a:spcPct val="93000"/>
              </a:lnSpc>
              <a:spcBef>
                <a:spcPts val="0"/>
              </a:spcBef>
              <a:spcAft>
                <a:spcPts val="0"/>
              </a:spcAft>
              <a:buSzPts val="1200"/>
              <a:buChar char="●"/>
              <a:defRPr sz="3700">
                <a:solidFill>
                  <a:srgbClr val="000000"/>
                </a:solidFill>
                <a:latin typeface="Arial"/>
                <a:ea typeface="Arial"/>
                <a:cs typeface="Arial"/>
                <a:sym typeface="Arial"/>
              </a:defRPr>
            </a:lvl7pPr>
            <a:lvl8pPr lvl="7" algn="ctr">
              <a:lnSpc>
                <a:spcPct val="93000"/>
              </a:lnSpc>
              <a:spcBef>
                <a:spcPts val="0"/>
              </a:spcBef>
              <a:spcAft>
                <a:spcPts val="0"/>
              </a:spcAft>
              <a:buSzPts val="1200"/>
              <a:buChar char="○"/>
              <a:defRPr sz="3700">
                <a:solidFill>
                  <a:srgbClr val="000000"/>
                </a:solidFill>
                <a:latin typeface="Arial"/>
                <a:ea typeface="Arial"/>
                <a:cs typeface="Arial"/>
                <a:sym typeface="Arial"/>
              </a:defRPr>
            </a:lvl8pPr>
            <a:lvl9pPr lvl="8" algn="ctr">
              <a:lnSpc>
                <a:spcPct val="93000"/>
              </a:lnSpc>
              <a:spcBef>
                <a:spcPts val="0"/>
              </a:spcBef>
              <a:spcAft>
                <a:spcPts val="0"/>
              </a:spcAft>
              <a:buSzPts val="1200"/>
              <a:buChar char="■"/>
              <a:defRPr sz="3700">
                <a:solidFill>
                  <a:srgbClr val="000000"/>
                </a:solidFill>
                <a:latin typeface="Arial"/>
                <a:ea typeface="Arial"/>
                <a:cs typeface="Arial"/>
                <a:sym typeface="Arial"/>
              </a:defRPr>
            </a:lvl9pPr>
          </a:lstStyle>
          <a:p/>
        </p:txBody>
      </p:sp>
    </p:spTree>
  </p:cSld>
  <p:clrMapOvr>
    <a:masterClrMapping/>
  </p:clrMapOvr>
</p:sldLayout>
</file>

<file path=ppt/slideLayouts/slideLayout4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_TITLE_AND_VERTICAL_TEXT" type="vertTitleAndTx">
  <p:cSld name="VERTICAL_TITLE_AND_VERTICAL_TEXT">
    <p:spTree>
      <p:nvGrpSpPr>
        <p:cNvPr id="3208" name="Shape 3208"/>
        <p:cNvGrpSpPr/>
        <p:nvPr/>
      </p:nvGrpSpPr>
      <p:grpSpPr>
        <a:xfrm>
          <a:off x="0" y="0"/>
          <a:ext cx="0" cy="0"/>
          <a:chOff x="0" y="0"/>
          <a:chExt cx="0" cy="0"/>
        </a:xfrm>
      </p:grpSpPr>
      <p:sp>
        <p:nvSpPr>
          <p:cNvPr id="3209" name="Google Shape;3209;p498"/>
          <p:cNvSpPr txBox="1"/>
          <p:nvPr>
            <p:ph type="title"/>
          </p:nvPr>
        </p:nvSpPr>
        <p:spPr>
          <a:xfrm rot="5400000">
            <a:off x="5458170" y="1372672"/>
            <a:ext cx="4389600" cy="2054700"/>
          </a:xfrm>
          <a:prstGeom prst="rect">
            <a:avLst/>
          </a:prstGeom>
          <a:noFill/>
          <a:ln>
            <a:noFill/>
          </a:ln>
        </p:spPr>
        <p:txBody>
          <a:bodyPr anchorCtr="0" anchor="t" bIns="76025" lIns="76025" spcFirstLastPara="1" rIns="76025" wrap="square" tIns="76025">
            <a:noAutofit/>
          </a:bodyPr>
          <a:lstStyle>
            <a:lvl1pPr lvl="0" algn="ctr">
              <a:lnSpc>
                <a:spcPct val="93000"/>
              </a:lnSpc>
              <a:spcBef>
                <a:spcPts val="0"/>
              </a:spcBef>
              <a:spcAft>
                <a:spcPts val="0"/>
              </a:spcAft>
              <a:buSzPts val="1200"/>
              <a:buChar char="●"/>
              <a:defRPr sz="3700">
                <a:solidFill>
                  <a:srgbClr val="000000"/>
                </a:solidFill>
                <a:latin typeface="Arial"/>
                <a:ea typeface="Arial"/>
                <a:cs typeface="Arial"/>
                <a:sym typeface="Arial"/>
              </a:defRPr>
            </a:lvl1pPr>
            <a:lvl2pPr lvl="1" algn="ctr">
              <a:lnSpc>
                <a:spcPct val="93000"/>
              </a:lnSpc>
              <a:spcBef>
                <a:spcPts val="0"/>
              </a:spcBef>
              <a:spcAft>
                <a:spcPts val="0"/>
              </a:spcAft>
              <a:buSzPts val="1200"/>
              <a:buChar char="○"/>
              <a:defRPr sz="3700">
                <a:solidFill>
                  <a:srgbClr val="000000"/>
                </a:solidFill>
                <a:latin typeface="Arial"/>
                <a:ea typeface="Arial"/>
                <a:cs typeface="Arial"/>
                <a:sym typeface="Arial"/>
              </a:defRPr>
            </a:lvl2pPr>
            <a:lvl3pPr lvl="2" algn="ctr">
              <a:lnSpc>
                <a:spcPct val="93000"/>
              </a:lnSpc>
              <a:spcBef>
                <a:spcPts val="0"/>
              </a:spcBef>
              <a:spcAft>
                <a:spcPts val="0"/>
              </a:spcAft>
              <a:buSzPts val="1200"/>
              <a:buChar char="■"/>
              <a:defRPr sz="3700">
                <a:solidFill>
                  <a:srgbClr val="000000"/>
                </a:solidFill>
                <a:latin typeface="Arial"/>
                <a:ea typeface="Arial"/>
                <a:cs typeface="Arial"/>
                <a:sym typeface="Arial"/>
              </a:defRPr>
            </a:lvl3pPr>
            <a:lvl4pPr lvl="3" algn="ctr">
              <a:lnSpc>
                <a:spcPct val="93000"/>
              </a:lnSpc>
              <a:spcBef>
                <a:spcPts val="0"/>
              </a:spcBef>
              <a:spcAft>
                <a:spcPts val="0"/>
              </a:spcAft>
              <a:buSzPts val="1200"/>
              <a:buChar char="●"/>
              <a:defRPr sz="3700">
                <a:solidFill>
                  <a:srgbClr val="000000"/>
                </a:solidFill>
                <a:latin typeface="Arial"/>
                <a:ea typeface="Arial"/>
                <a:cs typeface="Arial"/>
                <a:sym typeface="Arial"/>
              </a:defRPr>
            </a:lvl4pPr>
            <a:lvl5pPr lvl="4" algn="ctr">
              <a:lnSpc>
                <a:spcPct val="93000"/>
              </a:lnSpc>
              <a:spcBef>
                <a:spcPts val="0"/>
              </a:spcBef>
              <a:spcAft>
                <a:spcPts val="0"/>
              </a:spcAft>
              <a:buSzPts val="1200"/>
              <a:buChar char="○"/>
              <a:defRPr sz="3700">
                <a:solidFill>
                  <a:srgbClr val="000000"/>
                </a:solidFill>
                <a:latin typeface="Arial"/>
                <a:ea typeface="Arial"/>
                <a:cs typeface="Arial"/>
                <a:sym typeface="Arial"/>
              </a:defRPr>
            </a:lvl5pPr>
            <a:lvl6pPr lvl="5" algn="ctr">
              <a:lnSpc>
                <a:spcPct val="93000"/>
              </a:lnSpc>
              <a:spcBef>
                <a:spcPts val="0"/>
              </a:spcBef>
              <a:spcAft>
                <a:spcPts val="0"/>
              </a:spcAft>
              <a:buSzPts val="1200"/>
              <a:buChar char="■"/>
              <a:defRPr sz="3700">
                <a:solidFill>
                  <a:srgbClr val="000000"/>
                </a:solidFill>
                <a:latin typeface="Arial"/>
                <a:ea typeface="Arial"/>
                <a:cs typeface="Arial"/>
                <a:sym typeface="Arial"/>
              </a:defRPr>
            </a:lvl6pPr>
            <a:lvl7pPr lvl="6" algn="ctr">
              <a:lnSpc>
                <a:spcPct val="93000"/>
              </a:lnSpc>
              <a:spcBef>
                <a:spcPts val="0"/>
              </a:spcBef>
              <a:spcAft>
                <a:spcPts val="0"/>
              </a:spcAft>
              <a:buSzPts val="1200"/>
              <a:buChar char="●"/>
              <a:defRPr sz="3700">
                <a:solidFill>
                  <a:srgbClr val="000000"/>
                </a:solidFill>
                <a:latin typeface="Arial"/>
                <a:ea typeface="Arial"/>
                <a:cs typeface="Arial"/>
                <a:sym typeface="Arial"/>
              </a:defRPr>
            </a:lvl7pPr>
            <a:lvl8pPr lvl="7" algn="ctr">
              <a:lnSpc>
                <a:spcPct val="93000"/>
              </a:lnSpc>
              <a:spcBef>
                <a:spcPts val="0"/>
              </a:spcBef>
              <a:spcAft>
                <a:spcPts val="0"/>
              </a:spcAft>
              <a:buSzPts val="1200"/>
              <a:buChar char="○"/>
              <a:defRPr sz="3700">
                <a:solidFill>
                  <a:srgbClr val="000000"/>
                </a:solidFill>
                <a:latin typeface="Arial"/>
                <a:ea typeface="Arial"/>
                <a:cs typeface="Arial"/>
                <a:sym typeface="Arial"/>
              </a:defRPr>
            </a:lvl8pPr>
            <a:lvl9pPr lvl="8" algn="ctr">
              <a:lnSpc>
                <a:spcPct val="93000"/>
              </a:lnSpc>
              <a:spcBef>
                <a:spcPts val="0"/>
              </a:spcBef>
              <a:spcAft>
                <a:spcPts val="0"/>
              </a:spcAft>
              <a:buSzPts val="1200"/>
              <a:buChar char="■"/>
              <a:defRPr sz="3700">
                <a:solidFill>
                  <a:srgbClr val="000000"/>
                </a:solidFill>
                <a:latin typeface="Arial"/>
                <a:ea typeface="Arial"/>
                <a:cs typeface="Arial"/>
                <a:sym typeface="Arial"/>
              </a:defRPr>
            </a:lvl9pPr>
          </a:lstStyle>
          <a:p/>
        </p:txBody>
      </p:sp>
      <p:sp>
        <p:nvSpPr>
          <p:cNvPr id="3210" name="Google Shape;3210;p498"/>
          <p:cNvSpPr txBox="1"/>
          <p:nvPr>
            <p:ph idx="1" type="body"/>
          </p:nvPr>
        </p:nvSpPr>
        <p:spPr>
          <a:xfrm rot="5400000">
            <a:off x="1276951" y="-615428"/>
            <a:ext cx="4389600" cy="6030900"/>
          </a:xfrm>
          <a:prstGeom prst="rect">
            <a:avLst/>
          </a:prstGeom>
          <a:noFill/>
          <a:ln>
            <a:noFill/>
          </a:ln>
        </p:spPr>
        <p:txBody>
          <a:bodyPr anchorCtr="0" anchor="t" bIns="76025" lIns="76025" spcFirstLastPara="1" rIns="76025" wrap="square" tIns="76025">
            <a:noAutofit/>
          </a:bodyPr>
          <a:lstStyle>
            <a:lvl1pPr indent="-304800" lvl="0" marL="457200" algn="l">
              <a:lnSpc>
                <a:spcPct val="93000"/>
              </a:lnSpc>
              <a:spcBef>
                <a:spcPts val="0"/>
              </a:spcBef>
              <a:spcAft>
                <a:spcPts val="0"/>
              </a:spcAft>
              <a:buSzPts val="1200"/>
              <a:buChar char="●"/>
              <a:defRPr sz="2700">
                <a:solidFill>
                  <a:srgbClr val="000000"/>
                </a:solidFill>
                <a:latin typeface="Arial"/>
                <a:ea typeface="Arial"/>
                <a:cs typeface="Arial"/>
                <a:sym typeface="Arial"/>
              </a:defRPr>
            </a:lvl1pPr>
            <a:lvl2pPr indent="-304800" lvl="1" marL="914400" algn="l">
              <a:lnSpc>
                <a:spcPct val="93000"/>
              </a:lnSpc>
              <a:spcBef>
                <a:spcPts val="0"/>
              </a:spcBef>
              <a:spcAft>
                <a:spcPts val="0"/>
              </a:spcAft>
              <a:buSzPts val="1200"/>
              <a:buChar char="○"/>
              <a:defRPr sz="2300">
                <a:solidFill>
                  <a:srgbClr val="000000"/>
                </a:solidFill>
                <a:latin typeface="Arial"/>
                <a:ea typeface="Arial"/>
                <a:cs typeface="Arial"/>
                <a:sym typeface="Arial"/>
              </a:defRPr>
            </a:lvl2pPr>
            <a:lvl3pPr indent="-304800" lvl="2" marL="1371600" algn="l">
              <a:lnSpc>
                <a:spcPct val="93000"/>
              </a:lnSpc>
              <a:spcBef>
                <a:spcPts val="0"/>
              </a:spcBef>
              <a:spcAft>
                <a:spcPts val="0"/>
              </a:spcAft>
              <a:buSzPts val="1200"/>
              <a:buChar char="■"/>
              <a:defRPr sz="2000">
                <a:solidFill>
                  <a:srgbClr val="000000"/>
                </a:solidFill>
                <a:latin typeface="Arial"/>
                <a:ea typeface="Arial"/>
                <a:cs typeface="Arial"/>
                <a:sym typeface="Arial"/>
              </a:defRPr>
            </a:lvl3pPr>
            <a:lvl4pPr indent="-304800" lvl="3" marL="1828800" algn="l">
              <a:lnSpc>
                <a:spcPct val="93000"/>
              </a:lnSpc>
              <a:spcBef>
                <a:spcPts val="0"/>
              </a:spcBef>
              <a:spcAft>
                <a:spcPts val="0"/>
              </a:spcAft>
              <a:buSzPts val="1200"/>
              <a:buChar char="●"/>
              <a:defRPr sz="1700">
                <a:solidFill>
                  <a:srgbClr val="000000"/>
                </a:solidFill>
                <a:latin typeface="Arial"/>
                <a:ea typeface="Arial"/>
                <a:cs typeface="Arial"/>
                <a:sym typeface="Arial"/>
              </a:defRPr>
            </a:lvl4pPr>
            <a:lvl5pPr indent="-304800" lvl="4" marL="2286000" algn="l">
              <a:lnSpc>
                <a:spcPct val="93000"/>
              </a:lnSpc>
              <a:spcBef>
                <a:spcPts val="0"/>
              </a:spcBef>
              <a:spcAft>
                <a:spcPts val="0"/>
              </a:spcAft>
              <a:buSzPts val="1200"/>
              <a:buChar char="○"/>
              <a:defRPr sz="1700">
                <a:solidFill>
                  <a:srgbClr val="000000"/>
                </a:solidFill>
                <a:latin typeface="Arial"/>
                <a:ea typeface="Arial"/>
                <a:cs typeface="Arial"/>
                <a:sym typeface="Arial"/>
              </a:defRPr>
            </a:lvl5pPr>
            <a:lvl6pPr indent="-304800" lvl="5" marL="2743200" algn="l">
              <a:lnSpc>
                <a:spcPct val="93000"/>
              </a:lnSpc>
              <a:spcBef>
                <a:spcPts val="0"/>
              </a:spcBef>
              <a:spcAft>
                <a:spcPts val="0"/>
              </a:spcAft>
              <a:buSzPts val="1200"/>
              <a:buChar char="■"/>
              <a:defRPr sz="1700">
                <a:solidFill>
                  <a:srgbClr val="000000"/>
                </a:solidFill>
                <a:latin typeface="Arial"/>
                <a:ea typeface="Arial"/>
                <a:cs typeface="Arial"/>
                <a:sym typeface="Arial"/>
              </a:defRPr>
            </a:lvl6pPr>
            <a:lvl7pPr indent="-304800" lvl="6" marL="3200400" algn="l">
              <a:lnSpc>
                <a:spcPct val="93000"/>
              </a:lnSpc>
              <a:spcBef>
                <a:spcPts val="0"/>
              </a:spcBef>
              <a:spcAft>
                <a:spcPts val="0"/>
              </a:spcAft>
              <a:buSzPts val="1200"/>
              <a:buChar char="●"/>
              <a:defRPr sz="1700">
                <a:solidFill>
                  <a:srgbClr val="000000"/>
                </a:solidFill>
                <a:latin typeface="Arial"/>
                <a:ea typeface="Arial"/>
                <a:cs typeface="Arial"/>
                <a:sym typeface="Arial"/>
              </a:defRPr>
            </a:lvl7pPr>
            <a:lvl8pPr indent="-304800" lvl="7" marL="3657600" algn="l">
              <a:lnSpc>
                <a:spcPct val="93000"/>
              </a:lnSpc>
              <a:spcBef>
                <a:spcPts val="0"/>
              </a:spcBef>
              <a:spcAft>
                <a:spcPts val="0"/>
              </a:spcAft>
              <a:buSzPts val="1200"/>
              <a:buChar char="○"/>
              <a:defRPr sz="1700">
                <a:solidFill>
                  <a:srgbClr val="000000"/>
                </a:solidFill>
                <a:latin typeface="Arial"/>
                <a:ea typeface="Arial"/>
                <a:cs typeface="Arial"/>
                <a:sym typeface="Arial"/>
              </a:defRPr>
            </a:lvl8pPr>
            <a:lvl9pPr indent="-304800" lvl="8" marL="4114800" algn="l">
              <a:lnSpc>
                <a:spcPct val="93000"/>
              </a:lnSpc>
              <a:spcBef>
                <a:spcPts val="0"/>
              </a:spcBef>
              <a:spcAft>
                <a:spcPts val="0"/>
              </a:spcAft>
              <a:buSzPts val="1200"/>
              <a:buChar char="■"/>
              <a:defRPr sz="1700">
                <a:solidFill>
                  <a:srgbClr val="000000"/>
                </a:solidFill>
                <a:latin typeface="Arial"/>
                <a:ea typeface="Arial"/>
                <a:cs typeface="Arial"/>
                <a:sym typeface="Arial"/>
              </a:defRPr>
            </a:lvl9pPr>
          </a:lstStyle>
          <a:p/>
        </p:txBody>
      </p:sp>
    </p:spTree>
  </p:cSld>
  <p:clrMapOvr>
    <a:masterClrMapping/>
  </p:clrMapOvr>
</p:sldLayout>
</file>

<file path=ppt/slideLayouts/slideLayout4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_TEXT" type="vertTx">
  <p:cSld name="VERTICAL_TEXT">
    <p:spTree>
      <p:nvGrpSpPr>
        <p:cNvPr id="3211" name="Shape 3211"/>
        <p:cNvGrpSpPr/>
        <p:nvPr/>
      </p:nvGrpSpPr>
      <p:grpSpPr>
        <a:xfrm>
          <a:off x="0" y="0"/>
          <a:ext cx="0" cy="0"/>
          <a:chOff x="0" y="0"/>
          <a:chExt cx="0" cy="0"/>
        </a:xfrm>
      </p:grpSpPr>
      <p:sp>
        <p:nvSpPr>
          <p:cNvPr id="3212" name="Google Shape;3212;p499"/>
          <p:cNvSpPr txBox="1"/>
          <p:nvPr>
            <p:ph type="title"/>
          </p:nvPr>
        </p:nvSpPr>
        <p:spPr>
          <a:xfrm>
            <a:off x="456480" y="205222"/>
            <a:ext cx="8223900" cy="855300"/>
          </a:xfrm>
          <a:prstGeom prst="rect">
            <a:avLst/>
          </a:prstGeom>
          <a:noFill/>
          <a:ln>
            <a:noFill/>
          </a:ln>
        </p:spPr>
        <p:txBody>
          <a:bodyPr anchorCtr="0" anchor="t" bIns="76025" lIns="76025" spcFirstLastPara="1" rIns="76025" wrap="square" tIns="76025">
            <a:noAutofit/>
          </a:bodyPr>
          <a:lstStyle>
            <a:lvl1pPr lvl="0" algn="ctr">
              <a:lnSpc>
                <a:spcPct val="93000"/>
              </a:lnSpc>
              <a:spcBef>
                <a:spcPts val="0"/>
              </a:spcBef>
              <a:spcAft>
                <a:spcPts val="0"/>
              </a:spcAft>
              <a:buSzPts val="1200"/>
              <a:buChar char="●"/>
              <a:defRPr sz="3700">
                <a:solidFill>
                  <a:srgbClr val="000000"/>
                </a:solidFill>
                <a:latin typeface="Arial"/>
                <a:ea typeface="Arial"/>
                <a:cs typeface="Arial"/>
                <a:sym typeface="Arial"/>
              </a:defRPr>
            </a:lvl1pPr>
            <a:lvl2pPr lvl="1" algn="ctr">
              <a:lnSpc>
                <a:spcPct val="93000"/>
              </a:lnSpc>
              <a:spcBef>
                <a:spcPts val="0"/>
              </a:spcBef>
              <a:spcAft>
                <a:spcPts val="0"/>
              </a:spcAft>
              <a:buSzPts val="1200"/>
              <a:buChar char="○"/>
              <a:defRPr sz="3700">
                <a:solidFill>
                  <a:srgbClr val="000000"/>
                </a:solidFill>
                <a:latin typeface="Arial"/>
                <a:ea typeface="Arial"/>
                <a:cs typeface="Arial"/>
                <a:sym typeface="Arial"/>
              </a:defRPr>
            </a:lvl2pPr>
            <a:lvl3pPr lvl="2" algn="ctr">
              <a:lnSpc>
                <a:spcPct val="93000"/>
              </a:lnSpc>
              <a:spcBef>
                <a:spcPts val="0"/>
              </a:spcBef>
              <a:spcAft>
                <a:spcPts val="0"/>
              </a:spcAft>
              <a:buSzPts val="1200"/>
              <a:buChar char="■"/>
              <a:defRPr sz="3700">
                <a:solidFill>
                  <a:srgbClr val="000000"/>
                </a:solidFill>
                <a:latin typeface="Arial"/>
                <a:ea typeface="Arial"/>
                <a:cs typeface="Arial"/>
                <a:sym typeface="Arial"/>
              </a:defRPr>
            </a:lvl3pPr>
            <a:lvl4pPr lvl="3" algn="ctr">
              <a:lnSpc>
                <a:spcPct val="93000"/>
              </a:lnSpc>
              <a:spcBef>
                <a:spcPts val="0"/>
              </a:spcBef>
              <a:spcAft>
                <a:spcPts val="0"/>
              </a:spcAft>
              <a:buSzPts val="1200"/>
              <a:buChar char="●"/>
              <a:defRPr sz="3700">
                <a:solidFill>
                  <a:srgbClr val="000000"/>
                </a:solidFill>
                <a:latin typeface="Arial"/>
                <a:ea typeface="Arial"/>
                <a:cs typeface="Arial"/>
                <a:sym typeface="Arial"/>
              </a:defRPr>
            </a:lvl4pPr>
            <a:lvl5pPr lvl="4" algn="ctr">
              <a:lnSpc>
                <a:spcPct val="93000"/>
              </a:lnSpc>
              <a:spcBef>
                <a:spcPts val="0"/>
              </a:spcBef>
              <a:spcAft>
                <a:spcPts val="0"/>
              </a:spcAft>
              <a:buSzPts val="1200"/>
              <a:buChar char="○"/>
              <a:defRPr sz="3700">
                <a:solidFill>
                  <a:srgbClr val="000000"/>
                </a:solidFill>
                <a:latin typeface="Arial"/>
                <a:ea typeface="Arial"/>
                <a:cs typeface="Arial"/>
                <a:sym typeface="Arial"/>
              </a:defRPr>
            </a:lvl5pPr>
            <a:lvl6pPr lvl="5" algn="ctr">
              <a:lnSpc>
                <a:spcPct val="93000"/>
              </a:lnSpc>
              <a:spcBef>
                <a:spcPts val="0"/>
              </a:spcBef>
              <a:spcAft>
                <a:spcPts val="0"/>
              </a:spcAft>
              <a:buSzPts val="1200"/>
              <a:buChar char="■"/>
              <a:defRPr sz="3700">
                <a:solidFill>
                  <a:srgbClr val="000000"/>
                </a:solidFill>
                <a:latin typeface="Arial"/>
                <a:ea typeface="Arial"/>
                <a:cs typeface="Arial"/>
                <a:sym typeface="Arial"/>
              </a:defRPr>
            </a:lvl6pPr>
            <a:lvl7pPr lvl="6" algn="ctr">
              <a:lnSpc>
                <a:spcPct val="93000"/>
              </a:lnSpc>
              <a:spcBef>
                <a:spcPts val="0"/>
              </a:spcBef>
              <a:spcAft>
                <a:spcPts val="0"/>
              </a:spcAft>
              <a:buSzPts val="1200"/>
              <a:buChar char="●"/>
              <a:defRPr sz="3700">
                <a:solidFill>
                  <a:srgbClr val="000000"/>
                </a:solidFill>
                <a:latin typeface="Arial"/>
                <a:ea typeface="Arial"/>
                <a:cs typeface="Arial"/>
                <a:sym typeface="Arial"/>
              </a:defRPr>
            </a:lvl7pPr>
            <a:lvl8pPr lvl="7" algn="ctr">
              <a:lnSpc>
                <a:spcPct val="93000"/>
              </a:lnSpc>
              <a:spcBef>
                <a:spcPts val="0"/>
              </a:spcBef>
              <a:spcAft>
                <a:spcPts val="0"/>
              </a:spcAft>
              <a:buSzPts val="1200"/>
              <a:buChar char="○"/>
              <a:defRPr sz="3700">
                <a:solidFill>
                  <a:srgbClr val="000000"/>
                </a:solidFill>
                <a:latin typeface="Arial"/>
                <a:ea typeface="Arial"/>
                <a:cs typeface="Arial"/>
                <a:sym typeface="Arial"/>
              </a:defRPr>
            </a:lvl8pPr>
            <a:lvl9pPr lvl="8" algn="ctr">
              <a:lnSpc>
                <a:spcPct val="93000"/>
              </a:lnSpc>
              <a:spcBef>
                <a:spcPts val="0"/>
              </a:spcBef>
              <a:spcAft>
                <a:spcPts val="0"/>
              </a:spcAft>
              <a:buSzPts val="1200"/>
              <a:buChar char="■"/>
              <a:defRPr sz="3700">
                <a:solidFill>
                  <a:srgbClr val="000000"/>
                </a:solidFill>
                <a:latin typeface="Arial"/>
                <a:ea typeface="Arial"/>
                <a:cs typeface="Arial"/>
                <a:sym typeface="Arial"/>
              </a:defRPr>
            </a:lvl9pPr>
          </a:lstStyle>
          <a:p/>
        </p:txBody>
      </p:sp>
      <p:sp>
        <p:nvSpPr>
          <p:cNvPr id="3213" name="Google Shape;3213;p499"/>
          <p:cNvSpPr txBox="1"/>
          <p:nvPr>
            <p:ph idx="1" type="body"/>
          </p:nvPr>
        </p:nvSpPr>
        <p:spPr>
          <a:xfrm rot="5400000">
            <a:off x="2872619" y="-1212954"/>
            <a:ext cx="3391500" cy="8223900"/>
          </a:xfrm>
          <a:prstGeom prst="rect">
            <a:avLst/>
          </a:prstGeom>
          <a:noFill/>
          <a:ln>
            <a:noFill/>
          </a:ln>
        </p:spPr>
        <p:txBody>
          <a:bodyPr anchorCtr="0" anchor="t" bIns="76025" lIns="76025" spcFirstLastPara="1" rIns="76025" wrap="square" tIns="76025">
            <a:noAutofit/>
          </a:bodyPr>
          <a:lstStyle>
            <a:lvl1pPr indent="-304800" lvl="0" marL="457200" algn="l">
              <a:lnSpc>
                <a:spcPct val="93000"/>
              </a:lnSpc>
              <a:spcBef>
                <a:spcPts val="0"/>
              </a:spcBef>
              <a:spcAft>
                <a:spcPts val="0"/>
              </a:spcAft>
              <a:buSzPts val="1200"/>
              <a:buChar char="●"/>
              <a:defRPr sz="2700">
                <a:solidFill>
                  <a:srgbClr val="000000"/>
                </a:solidFill>
                <a:latin typeface="Arial"/>
                <a:ea typeface="Arial"/>
                <a:cs typeface="Arial"/>
                <a:sym typeface="Arial"/>
              </a:defRPr>
            </a:lvl1pPr>
            <a:lvl2pPr indent="-304800" lvl="1" marL="914400" algn="l">
              <a:lnSpc>
                <a:spcPct val="93000"/>
              </a:lnSpc>
              <a:spcBef>
                <a:spcPts val="0"/>
              </a:spcBef>
              <a:spcAft>
                <a:spcPts val="0"/>
              </a:spcAft>
              <a:buSzPts val="1200"/>
              <a:buChar char="○"/>
              <a:defRPr sz="2300">
                <a:solidFill>
                  <a:srgbClr val="000000"/>
                </a:solidFill>
                <a:latin typeface="Arial"/>
                <a:ea typeface="Arial"/>
                <a:cs typeface="Arial"/>
                <a:sym typeface="Arial"/>
              </a:defRPr>
            </a:lvl2pPr>
            <a:lvl3pPr indent="-304800" lvl="2" marL="1371600" algn="l">
              <a:lnSpc>
                <a:spcPct val="93000"/>
              </a:lnSpc>
              <a:spcBef>
                <a:spcPts val="0"/>
              </a:spcBef>
              <a:spcAft>
                <a:spcPts val="0"/>
              </a:spcAft>
              <a:buSzPts val="1200"/>
              <a:buChar char="■"/>
              <a:defRPr sz="2000">
                <a:solidFill>
                  <a:srgbClr val="000000"/>
                </a:solidFill>
                <a:latin typeface="Arial"/>
                <a:ea typeface="Arial"/>
                <a:cs typeface="Arial"/>
                <a:sym typeface="Arial"/>
              </a:defRPr>
            </a:lvl3pPr>
            <a:lvl4pPr indent="-304800" lvl="3" marL="1828800" algn="l">
              <a:lnSpc>
                <a:spcPct val="93000"/>
              </a:lnSpc>
              <a:spcBef>
                <a:spcPts val="0"/>
              </a:spcBef>
              <a:spcAft>
                <a:spcPts val="0"/>
              </a:spcAft>
              <a:buSzPts val="1200"/>
              <a:buChar char="●"/>
              <a:defRPr sz="1700">
                <a:solidFill>
                  <a:srgbClr val="000000"/>
                </a:solidFill>
                <a:latin typeface="Arial"/>
                <a:ea typeface="Arial"/>
                <a:cs typeface="Arial"/>
                <a:sym typeface="Arial"/>
              </a:defRPr>
            </a:lvl4pPr>
            <a:lvl5pPr indent="-304800" lvl="4" marL="2286000" algn="l">
              <a:lnSpc>
                <a:spcPct val="93000"/>
              </a:lnSpc>
              <a:spcBef>
                <a:spcPts val="0"/>
              </a:spcBef>
              <a:spcAft>
                <a:spcPts val="0"/>
              </a:spcAft>
              <a:buSzPts val="1200"/>
              <a:buChar char="○"/>
              <a:defRPr sz="1700">
                <a:solidFill>
                  <a:srgbClr val="000000"/>
                </a:solidFill>
                <a:latin typeface="Arial"/>
                <a:ea typeface="Arial"/>
                <a:cs typeface="Arial"/>
                <a:sym typeface="Arial"/>
              </a:defRPr>
            </a:lvl5pPr>
            <a:lvl6pPr indent="-304800" lvl="5" marL="2743200" algn="l">
              <a:lnSpc>
                <a:spcPct val="93000"/>
              </a:lnSpc>
              <a:spcBef>
                <a:spcPts val="0"/>
              </a:spcBef>
              <a:spcAft>
                <a:spcPts val="0"/>
              </a:spcAft>
              <a:buSzPts val="1200"/>
              <a:buChar char="■"/>
              <a:defRPr sz="1700">
                <a:solidFill>
                  <a:srgbClr val="000000"/>
                </a:solidFill>
                <a:latin typeface="Arial"/>
                <a:ea typeface="Arial"/>
                <a:cs typeface="Arial"/>
                <a:sym typeface="Arial"/>
              </a:defRPr>
            </a:lvl6pPr>
            <a:lvl7pPr indent="-304800" lvl="6" marL="3200400" algn="l">
              <a:lnSpc>
                <a:spcPct val="93000"/>
              </a:lnSpc>
              <a:spcBef>
                <a:spcPts val="0"/>
              </a:spcBef>
              <a:spcAft>
                <a:spcPts val="0"/>
              </a:spcAft>
              <a:buSzPts val="1200"/>
              <a:buChar char="●"/>
              <a:defRPr sz="1700">
                <a:solidFill>
                  <a:srgbClr val="000000"/>
                </a:solidFill>
                <a:latin typeface="Arial"/>
                <a:ea typeface="Arial"/>
                <a:cs typeface="Arial"/>
                <a:sym typeface="Arial"/>
              </a:defRPr>
            </a:lvl7pPr>
            <a:lvl8pPr indent="-304800" lvl="7" marL="3657600" algn="l">
              <a:lnSpc>
                <a:spcPct val="93000"/>
              </a:lnSpc>
              <a:spcBef>
                <a:spcPts val="0"/>
              </a:spcBef>
              <a:spcAft>
                <a:spcPts val="0"/>
              </a:spcAft>
              <a:buSzPts val="1200"/>
              <a:buChar char="○"/>
              <a:defRPr sz="1700">
                <a:solidFill>
                  <a:srgbClr val="000000"/>
                </a:solidFill>
                <a:latin typeface="Arial"/>
                <a:ea typeface="Arial"/>
                <a:cs typeface="Arial"/>
                <a:sym typeface="Arial"/>
              </a:defRPr>
            </a:lvl8pPr>
            <a:lvl9pPr indent="-304800" lvl="8" marL="4114800" algn="l">
              <a:lnSpc>
                <a:spcPct val="93000"/>
              </a:lnSpc>
              <a:spcBef>
                <a:spcPts val="0"/>
              </a:spcBef>
              <a:spcAft>
                <a:spcPts val="0"/>
              </a:spcAft>
              <a:buSzPts val="1200"/>
              <a:buChar char="■"/>
              <a:defRPr sz="1700">
                <a:solidFill>
                  <a:srgbClr val="000000"/>
                </a:solidFill>
                <a:latin typeface="Arial"/>
                <a:ea typeface="Arial"/>
                <a:cs typeface="Arial"/>
                <a:sym typeface="Arial"/>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on left, text on right" type="twoColTx">
  <p:cSld name="TITLE_AND_TWO_COLUMNS">
    <p:spTree>
      <p:nvGrpSpPr>
        <p:cNvPr id="337" name="Shape 337"/>
        <p:cNvGrpSpPr/>
        <p:nvPr/>
      </p:nvGrpSpPr>
      <p:grpSpPr>
        <a:xfrm>
          <a:off x="0" y="0"/>
          <a:ext cx="0" cy="0"/>
          <a:chOff x="0" y="0"/>
          <a:chExt cx="0" cy="0"/>
        </a:xfrm>
      </p:grpSpPr>
      <p:sp>
        <p:nvSpPr>
          <p:cNvPr id="338" name="Google Shape;338;p50"/>
          <p:cNvSpPr txBox="1"/>
          <p:nvPr>
            <p:ph idx="10" type="dt"/>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9pPr>
          </a:lstStyle>
          <a:p/>
        </p:txBody>
      </p:sp>
      <p:sp>
        <p:nvSpPr>
          <p:cNvPr id="339" name="Google Shape;339;p50"/>
          <p:cNvSpPr txBox="1"/>
          <p:nvPr>
            <p:ph idx="11" type="ftr"/>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9pPr>
          </a:lstStyle>
          <a:p/>
        </p:txBody>
      </p:sp>
      <p:sp>
        <p:nvSpPr>
          <p:cNvPr id="340" name="Google Shape;340;p50"/>
          <p:cNvSpPr txBox="1"/>
          <p:nvPr>
            <p:ph idx="12" type="sldNum"/>
          </p:nvPr>
        </p:nvSpPr>
        <p:spPr>
          <a:xfrm>
            <a:off x="0" y="0"/>
            <a:ext cx="3000000" cy="22500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1pPr>
            <a:lvl2pPr indent="0" lvl="1"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2pPr>
            <a:lvl3pPr indent="0" lvl="2"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3pPr>
            <a:lvl4pPr indent="0" lvl="3"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4pPr>
            <a:lvl5pPr indent="0" lvl="4"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5pPr>
            <a:lvl6pPr indent="0" lvl="5"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6pPr>
            <a:lvl7pPr indent="0" lvl="6"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7pPr>
            <a:lvl8pPr indent="0" lvl="7"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8pPr>
            <a:lvl9pPr indent="0" lvl="8"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9pPr>
          </a:lstStyle>
          <a:p>
            <a:pPr indent="0" lvl="0" marL="0" rtl="0" algn="l">
              <a:spcBef>
                <a:spcPts val="0"/>
              </a:spcBef>
              <a:spcAft>
                <a:spcPts val="0"/>
              </a:spcAft>
              <a:buNone/>
            </a:pPr>
            <a:fld id="{00000000-1234-1234-1234-123412341234}" type="slidenum">
              <a:rPr lang="zh-CN"/>
              <a:t>‹#›</a:t>
            </a:fld>
            <a:endParaRPr sz="1400">
              <a:solidFill>
                <a:srgbClr val="000000"/>
              </a:solidFill>
              <a:latin typeface="Arial"/>
              <a:ea typeface="Arial"/>
              <a:cs typeface="Arial"/>
              <a:sym typeface="Arial"/>
            </a:endParaRPr>
          </a:p>
        </p:txBody>
      </p:sp>
    </p:spTree>
  </p:cSld>
  <p:clrMapOvr>
    <a:masterClrMapping/>
  </p:clrMapOvr>
</p:sldLayout>
</file>

<file path=ppt/slideLayouts/slideLayout4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_WITH_CAPTION_TEXT" type="picTx">
  <p:cSld name="PICTURE_WITH_CAPTION_TEXT">
    <p:spTree>
      <p:nvGrpSpPr>
        <p:cNvPr id="3214" name="Shape 3214"/>
        <p:cNvGrpSpPr/>
        <p:nvPr/>
      </p:nvGrpSpPr>
      <p:grpSpPr>
        <a:xfrm>
          <a:off x="0" y="0"/>
          <a:ext cx="0" cy="0"/>
          <a:chOff x="0" y="0"/>
          <a:chExt cx="0" cy="0"/>
        </a:xfrm>
      </p:grpSpPr>
      <p:sp>
        <p:nvSpPr>
          <p:cNvPr id="3215" name="Google Shape;3215;p500"/>
          <p:cNvSpPr txBox="1"/>
          <p:nvPr>
            <p:ph type="title"/>
          </p:nvPr>
        </p:nvSpPr>
        <p:spPr>
          <a:xfrm>
            <a:off x="1792801" y="3600018"/>
            <a:ext cx="5486400" cy="425700"/>
          </a:xfrm>
          <a:prstGeom prst="rect">
            <a:avLst/>
          </a:prstGeom>
          <a:noFill/>
          <a:ln>
            <a:noFill/>
          </a:ln>
        </p:spPr>
        <p:txBody>
          <a:bodyPr anchorCtr="0" anchor="b" bIns="76025" lIns="76025" spcFirstLastPara="1" rIns="76025" wrap="square" tIns="76025">
            <a:noAutofit/>
          </a:bodyPr>
          <a:lstStyle>
            <a:lvl1pPr lvl="0" algn="l">
              <a:lnSpc>
                <a:spcPct val="93000"/>
              </a:lnSpc>
              <a:spcBef>
                <a:spcPts val="0"/>
              </a:spcBef>
              <a:spcAft>
                <a:spcPts val="0"/>
              </a:spcAft>
              <a:buSzPts val="1200"/>
              <a:buChar char="●"/>
              <a:defRPr b="1" sz="1700"/>
            </a:lvl1pPr>
            <a:lvl2pPr lvl="1" algn="ctr">
              <a:lnSpc>
                <a:spcPct val="93000"/>
              </a:lnSpc>
              <a:spcBef>
                <a:spcPts val="0"/>
              </a:spcBef>
              <a:spcAft>
                <a:spcPts val="0"/>
              </a:spcAft>
              <a:buSzPts val="1200"/>
              <a:buChar char="○"/>
              <a:defRPr/>
            </a:lvl2pPr>
            <a:lvl3pPr lvl="2" algn="ctr">
              <a:lnSpc>
                <a:spcPct val="93000"/>
              </a:lnSpc>
              <a:spcBef>
                <a:spcPts val="0"/>
              </a:spcBef>
              <a:spcAft>
                <a:spcPts val="0"/>
              </a:spcAft>
              <a:buSzPts val="1200"/>
              <a:buChar char="■"/>
              <a:defRPr/>
            </a:lvl3pPr>
            <a:lvl4pPr lvl="3" algn="ctr">
              <a:lnSpc>
                <a:spcPct val="93000"/>
              </a:lnSpc>
              <a:spcBef>
                <a:spcPts val="0"/>
              </a:spcBef>
              <a:spcAft>
                <a:spcPts val="0"/>
              </a:spcAft>
              <a:buSzPts val="1200"/>
              <a:buChar char="●"/>
              <a:defRPr/>
            </a:lvl4pPr>
            <a:lvl5pPr lvl="4" algn="ctr">
              <a:lnSpc>
                <a:spcPct val="93000"/>
              </a:lnSpc>
              <a:spcBef>
                <a:spcPts val="0"/>
              </a:spcBef>
              <a:spcAft>
                <a:spcPts val="0"/>
              </a:spcAft>
              <a:buSzPts val="1200"/>
              <a:buChar char="○"/>
              <a:defRPr/>
            </a:lvl5pPr>
            <a:lvl6pPr lvl="5" algn="ctr">
              <a:lnSpc>
                <a:spcPct val="93000"/>
              </a:lnSpc>
              <a:spcBef>
                <a:spcPts val="0"/>
              </a:spcBef>
              <a:spcAft>
                <a:spcPts val="0"/>
              </a:spcAft>
              <a:buSzPts val="1200"/>
              <a:buChar char="■"/>
              <a:defRPr/>
            </a:lvl6pPr>
            <a:lvl7pPr lvl="6" algn="ctr">
              <a:lnSpc>
                <a:spcPct val="93000"/>
              </a:lnSpc>
              <a:spcBef>
                <a:spcPts val="0"/>
              </a:spcBef>
              <a:spcAft>
                <a:spcPts val="0"/>
              </a:spcAft>
              <a:buSzPts val="1200"/>
              <a:buChar char="●"/>
              <a:defRPr/>
            </a:lvl7pPr>
            <a:lvl8pPr lvl="7" algn="ctr">
              <a:lnSpc>
                <a:spcPct val="93000"/>
              </a:lnSpc>
              <a:spcBef>
                <a:spcPts val="0"/>
              </a:spcBef>
              <a:spcAft>
                <a:spcPts val="0"/>
              </a:spcAft>
              <a:buSzPts val="1200"/>
              <a:buChar char="○"/>
              <a:defRPr/>
            </a:lvl8pPr>
            <a:lvl9pPr lvl="8" algn="ctr">
              <a:lnSpc>
                <a:spcPct val="93000"/>
              </a:lnSpc>
              <a:spcBef>
                <a:spcPts val="0"/>
              </a:spcBef>
              <a:spcAft>
                <a:spcPts val="0"/>
              </a:spcAft>
              <a:buSzPts val="1200"/>
              <a:buChar char="■"/>
              <a:defRPr/>
            </a:lvl9pPr>
          </a:lstStyle>
          <a:p/>
        </p:txBody>
      </p:sp>
      <p:sp>
        <p:nvSpPr>
          <p:cNvPr id="3216" name="Google Shape;3216;p500"/>
          <p:cNvSpPr/>
          <p:nvPr>
            <p:ph idx="2" type="pic"/>
          </p:nvPr>
        </p:nvSpPr>
        <p:spPr>
          <a:xfrm>
            <a:off x="1792801" y="459049"/>
            <a:ext cx="5486400" cy="3087000"/>
          </a:xfrm>
          <a:prstGeom prst="rect">
            <a:avLst/>
          </a:prstGeom>
          <a:noFill/>
          <a:ln>
            <a:noFill/>
          </a:ln>
        </p:spPr>
      </p:sp>
      <p:sp>
        <p:nvSpPr>
          <p:cNvPr id="3217" name="Google Shape;3217;p500"/>
          <p:cNvSpPr txBox="1"/>
          <p:nvPr>
            <p:ph idx="1" type="body"/>
          </p:nvPr>
        </p:nvSpPr>
        <p:spPr>
          <a:xfrm>
            <a:off x="1792801" y="4025583"/>
            <a:ext cx="5486400" cy="603900"/>
          </a:xfrm>
          <a:prstGeom prst="rect">
            <a:avLst/>
          </a:prstGeom>
          <a:noFill/>
          <a:ln>
            <a:noFill/>
          </a:ln>
        </p:spPr>
        <p:txBody>
          <a:bodyPr anchorCtr="0" anchor="t" bIns="76025" lIns="76025" spcFirstLastPara="1" rIns="76025" wrap="square" tIns="76025">
            <a:noAutofit/>
          </a:bodyPr>
          <a:lstStyle>
            <a:lvl1pPr indent="-228600" lvl="0" marL="457200" algn="l">
              <a:lnSpc>
                <a:spcPct val="93000"/>
              </a:lnSpc>
              <a:spcBef>
                <a:spcPts val="0"/>
              </a:spcBef>
              <a:spcAft>
                <a:spcPts val="0"/>
              </a:spcAft>
              <a:buSzPts val="1200"/>
              <a:buFont typeface="Arial"/>
              <a:buNone/>
              <a:defRPr sz="1200"/>
            </a:lvl1pPr>
            <a:lvl2pPr indent="-228600" lvl="1" marL="914400" algn="l">
              <a:lnSpc>
                <a:spcPct val="93000"/>
              </a:lnSpc>
              <a:spcBef>
                <a:spcPts val="0"/>
              </a:spcBef>
              <a:spcAft>
                <a:spcPts val="0"/>
              </a:spcAft>
              <a:buSzPts val="1200"/>
              <a:buFont typeface="Arial"/>
              <a:buNone/>
              <a:defRPr sz="1000"/>
            </a:lvl2pPr>
            <a:lvl3pPr indent="-228600" lvl="2" marL="1371600" algn="l">
              <a:lnSpc>
                <a:spcPct val="93000"/>
              </a:lnSpc>
              <a:spcBef>
                <a:spcPts val="0"/>
              </a:spcBef>
              <a:spcAft>
                <a:spcPts val="0"/>
              </a:spcAft>
              <a:buSzPts val="1200"/>
              <a:buFont typeface="Arial"/>
              <a:buNone/>
              <a:defRPr sz="800"/>
            </a:lvl3pPr>
            <a:lvl4pPr indent="-228600" lvl="3" marL="1828800" algn="l">
              <a:lnSpc>
                <a:spcPct val="93000"/>
              </a:lnSpc>
              <a:spcBef>
                <a:spcPts val="0"/>
              </a:spcBef>
              <a:spcAft>
                <a:spcPts val="0"/>
              </a:spcAft>
              <a:buSzPts val="1200"/>
              <a:buFont typeface="Arial"/>
              <a:buNone/>
              <a:defRPr sz="700"/>
            </a:lvl4pPr>
            <a:lvl5pPr indent="-228600" lvl="4" marL="2286000" algn="l">
              <a:lnSpc>
                <a:spcPct val="93000"/>
              </a:lnSpc>
              <a:spcBef>
                <a:spcPts val="0"/>
              </a:spcBef>
              <a:spcAft>
                <a:spcPts val="0"/>
              </a:spcAft>
              <a:buSzPts val="1200"/>
              <a:buFont typeface="Arial"/>
              <a:buNone/>
              <a:defRPr sz="700"/>
            </a:lvl5pPr>
            <a:lvl6pPr indent="-228600" lvl="5" marL="2743200" algn="l">
              <a:lnSpc>
                <a:spcPct val="93000"/>
              </a:lnSpc>
              <a:spcBef>
                <a:spcPts val="0"/>
              </a:spcBef>
              <a:spcAft>
                <a:spcPts val="0"/>
              </a:spcAft>
              <a:buSzPts val="1200"/>
              <a:buFont typeface="Arial"/>
              <a:buNone/>
              <a:defRPr sz="700"/>
            </a:lvl6pPr>
            <a:lvl7pPr indent="-228600" lvl="6" marL="3200400" algn="l">
              <a:lnSpc>
                <a:spcPct val="93000"/>
              </a:lnSpc>
              <a:spcBef>
                <a:spcPts val="0"/>
              </a:spcBef>
              <a:spcAft>
                <a:spcPts val="0"/>
              </a:spcAft>
              <a:buSzPts val="1200"/>
              <a:buFont typeface="Arial"/>
              <a:buNone/>
              <a:defRPr sz="700"/>
            </a:lvl7pPr>
            <a:lvl8pPr indent="-228600" lvl="7" marL="3657600" algn="l">
              <a:lnSpc>
                <a:spcPct val="93000"/>
              </a:lnSpc>
              <a:spcBef>
                <a:spcPts val="0"/>
              </a:spcBef>
              <a:spcAft>
                <a:spcPts val="0"/>
              </a:spcAft>
              <a:buSzPts val="1200"/>
              <a:buFont typeface="Arial"/>
              <a:buNone/>
              <a:defRPr sz="700"/>
            </a:lvl8pPr>
            <a:lvl9pPr indent="-228600" lvl="8" marL="4114800" algn="l">
              <a:lnSpc>
                <a:spcPct val="93000"/>
              </a:lnSpc>
              <a:spcBef>
                <a:spcPts val="0"/>
              </a:spcBef>
              <a:spcAft>
                <a:spcPts val="0"/>
              </a:spcAft>
              <a:buSzPts val="1200"/>
              <a:buFont typeface="Arial"/>
              <a:buNone/>
              <a:defRPr sz="700"/>
            </a:lvl9pPr>
          </a:lstStyle>
          <a:p/>
        </p:txBody>
      </p:sp>
    </p:spTree>
  </p:cSld>
  <p:clrMapOvr>
    <a:masterClrMapping/>
  </p:clrMapOvr>
</p:sldLayout>
</file>

<file path=ppt/slideLayouts/slideLayout4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_WITH_CAPTION_TEXT" type="objTx">
  <p:cSld name="OBJECT_WITH_CAPTION_TEXT">
    <p:spTree>
      <p:nvGrpSpPr>
        <p:cNvPr id="3218" name="Shape 3218"/>
        <p:cNvGrpSpPr/>
        <p:nvPr/>
      </p:nvGrpSpPr>
      <p:grpSpPr>
        <a:xfrm>
          <a:off x="0" y="0"/>
          <a:ext cx="0" cy="0"/>
          <a:chOff x="0" y="0"/>
          <a:chExt cx="0" cy="0"/>
        </a:xfrm>
      </p:grpSpPr>
      <p:sp>
        <p:nvSpPr>
          <p:cNvPr id="3219" name="Google Shape;3219;p501"/>
          <p:cNvSpPr txBox="1"/>
          <p:nvPr>
            <p:ph type="title"/>
          </p:nvPr>
        </p:nvSpPr>
        <p:spPr>
          <a:xfrm>
            <a:off x="457920" y="205222"/>
            <a:ext cx="3008100" cy="870600"/>
          </a:xfrm>
          <a:prstGeom prst="rect">
            <a:avLst/>
          </a:prstGeom>
          <a:noFill/>
          <a:ln>
            <a:noFill/>
          </a:ln>
        </p:spPr>
        <p:txBody>
          <a:bodyPr anchorCtr="0" anchor="b" bIns="76025" lIns="76025" spcFirstLastPara="1" rIns="76025" wrap="square" tIns="76025">
            <a:noAutofit/>
          </a:bodyPr>
          <a:lstStyle>
            <a:lvl1pPr lvl="0" algn="l">
              <a:lnSpc>
                <a:spcPct val="93000"/>
              </a:lnSpc>
              <a:spcBef>
                <a:spcPts val="0"/>
              </a:spcBef>
              <a:spcAft>
                <a:spcPts val="0"/>
              </a:spcAft>
              <a:buSzPts val="1200"/>
              <a:buChar char="●"/>
              <a:defRPr b="1" sz="1700"/>
            </a:lvl1pPr>
            <a:lvl2pPr lvl="1" algn="ctr">
              <a:lnSpc>
                <a:spcPct val="93000"/>
              </a:lnSpc>
              <a:spcBef>
                <a:spcPts val="0"/>
              </a:spcBef>
              <a:spcAft>
                <a:spcPts val="0"/>
              </a:spcAft>
              <a:buSzPts val="1200"/>
              <a:buChar char="○"/>
              <a:defRPr/>
            </a:lvl2pPr>
            <a:lvl3pPr lvl="2" algn="ctr">
              <a:lnSpc>
                <a:spcPct val="93000"/>
              </a:lnSpc>
              <a:spcBef>
                <a:spcPts val="0"/>
              </a:spcBef>
              <a:spcAft>
                <a:spcPts val="0"/>
              </a:spcAft>
              <a:buSzPts val="1200"/>
              <a:buChar char="■"/>
              <a:defRPr/>
            </a:lvl3pPr>
            <a:lvl4pPr lvl="3" algn="ctr">
              <a:lnSpc>
                <a:spcPct val="93000"/>
              </a:lnSpc>
              <a:spcBef>
                <a:spcPts val="0"/>
              </a:spcBef>
              <a:spcAft>
                <a:spcPts val="0"/>
              </a:spcAft>
              <a:buSzPts val="1200"/>
              <a:buChar char="●"/>
              <a:defRPr/>
            </a:lvl4pPr>
            <a:lvl5pPr lvl="4" algn="ctr">
              <a:lnSpc>
                <a:spcPct val="93000"/>
              </a:lnSpc>
              <a:spcBef>
                <a:spcPts val="0"/>
              </a:spcBef>
              <a:spcAft>
                <a:spcPts val="0"/>
              </a:spcAft>
              <a:buSzPts val="1200"/>
              <a:buChar char="○"/>
              <a:defRPr/>
            </a:lvl5pPr>
            <a:lvl6pPr lvl="5" algn="ctr">
              <a:lnSpc>
                <a:spcPct val="93000"/>
              </a:lnSpc>
              <a:spcBef>
                <a:spcPts val="0"/>
              </a:spcBef>
              <a:spcAft>
                <a:spcPts val="0"/>
              </a:spcAft>
              <a:buSzPts val="1200"/>
              <a:buChar char="■"/>
              <a:defRPr/>
            </a:lvl6pPr>
            <a:lvl7pPr lvl="6" algn="ctr">
              <a:lnSpc>
                <a:spcPct val="93000"/>
              </a:lnSpc>
              <a:spcBef>
                <a:spcPts val="0"/>
              </a:spcBef>
              <a:spcAft>
                <a:spcPts val="0"/>
              </a:spcAft>
              <a:buSzPts val="1200"/>
              <a:buChar char="●"/>
              <a:defRPr/>
            </a:lvl7pPr>
            <a:lvl8pPr lvl="7" algn="ctr">
              <a:lnSpc>
                <a:spcPct val="93000"/>
              </a:lnSpc>
              <a:spcBef>
                <a:spcPts val="0"/>
              </a:spcBef>
              <a:spcAft>
                <a:spcPts val="0"/>
              </a:spcAft>
              <a:buSzPts val="1200"/>
              <a:buChar char="○"/>
              <a:defRPr/>
            </a:lvl8pPr>
            <a:lvl9pPr lvl="8" algn="ctr">
              <a:lnSpc>
                <a:spcPct val="93000"/>
              </a:lnSpc>
              <a:spcBef>
                <a:spcPts val="0"/>
              </a:spcBef>
              <a:spcAft>
                <a:spcPts val="0"/>
              </a:spcAft>
              <a:buSzPts val="1200"/>
              <a:buChar char="■"/>
              <a:defRPr/>
            </a:lvl9pPr>
          </a:lstStyle>
          <a:p/>
        </p:txBody>
      </p:sp>
      <p:sp>
        <p:nvSpPr>
          <p:cNvPr id="3220" name="Google Shape;3220;p501"/>
          <p:cNvSpPr txBox="1"/>
          <p:nvPr>
            <p:ph idx="1" type="body"/>
          </p:nvPr>
        </p:nvSpPr>
        <p:spPr>
          <a:xfrm>
            <a:off x="3575520" y="205222"/>
            <a:ext cx="5112000" cy="4389600"/>
          </a:xfrm>
          <a:prstGeom prst="rect">
            <a:avLst/>
          </a:prstGeom>
          <a:noFill/>
          <a:ln>
            <a:noFill/>
          </a:ln>
        </p:spPr>
        <p:txBody>
          <a:bodyPr anchorCtr="0" anchor="t" bIns="76025" lIns="76025" spcFirstLastPara="1" rIns="76025" wrap="square" tIns="76025">
            <a:noAutofit/>
          </a:bodyPr>
          <a:lstStyle>
            <a:lvl1pPr indent="-304800" lvl="0" marL="457200" algn="l">
              <a:lnSpc>
                <a:spcPct val="93000"/>
              </a:lnSpc>
              <a:spcBef>
                <a:spcPts val="0"/>
              </a:spcBef>
              <a:spcAft>
                <a:spcPts val="0"/>
              </a:spcAft>
              <a:buSzPts val="1200"/>
              <a:buChar char="●"/>
              <a:defRPr sz="2700"/>
            </a:lvl1pPr>
            <a:lvl2pPr indent="-304800" lvl="1" marL="914400" algn="l">
              <a:lnSpc>
                <a:spcPct val="93000"/>
              </a:lnSpc>
              <a:spcBef>
                <a:spcPts val="0"/>
              </a:spcBef>
              <a:spcAft>
                <a:spcPts val="0"/>
              </a:spcAft>
              <a:buSzPts val="1200"/>
              <a:buChar char="○"/>
              <a:defRPr sz="2300"/>
            </a:lvl2pPr>
            <a:lvl3pPr indent="-304800" lvl="2" marL="1371600" algn="l">
              <a:lnSpc>
                <a:spcPct val="93000"/>
              </a:lnSpc>
              <a:spcBef>
                <a:spcPts val="0"/>
              </a:spcBef>
              <a:spcAft>
                <a:spcPts val="0"/>
              </a:spcAft>
              <a:buSzPts val="1200"/>
              <a:buChar char="■"/>
              <a:defRPr sz="2000"/>
            </a:lvl3pPr>
            <a:lvl4pPr indent="-304800" lvl="3" marL="1828800" algn="l">
              <a:lnSpc>
                <a:spcPct val="93000"/>
              </a:lnSpc>
              <a:spcBef>
                <a:spcPts val="0"/>
              </a:spcBef>
              <a:spcAft>
                <a:spcPts val="0"/>
              </a:spcAft>
              <a:buSzPts val="1200"/>
              <a:buChar char="●"/>
              <a:defRPr sz="1700"/>
            </a:lvl4pPr>
            <a:lvl5pPr indent="-304800" lvl="4" marL="2286000" algn="l">
              <a:lnSpc>
                <a:spcPct val="93000"/>
              </a:lnSpc>
              <a:spcBef>
                <a:spcPts val="0"/>
              </a:spcBef>
              <a:spcAft>
                <a:spcPts val="0"/>
              </a:spcAft>
              <a:buSzPts val="1200"/>
              <a:buChar char="○"/>
              <a:defRPr sz="1700"/>
            </a:lvl5pPr>
            <a:lvl6pPr indent="-304800" lvl="5" marL="2743200" algn="l">
              <a:lnSpc>
                <a:spcPct val="93000"/>
              </a:lnSpc>
              <a:spcBef>
                <a:spcPts val="0"/>
              </a:spcBef>
              <a:spcAft>
                <a:spcPts val="0"/>
              </a:spcAft>
              <a:buSzPts val="1200"/>
              <a:buChar char="■"/>
              <a:defRPr sz="1700"/>
            </a:lvl6pPr>
            <a:lvl7pPr indent="-304800" lvl="6" marL="3200400" algn="l">
              <a:lnSpc>
                <a:spcPct val="93000"/>
              </a:lnSpc>
              <a:spcBef>
                <a:spcPts val="0"/>
              </a:spcBef>
              <a:spcAft>
                <a:spcPts val="0"/>
              </a:spcAft>
              <a:buSzPts val="1200"/>
              <a:buChar char="●"/>
              <a:defRPr sz="1700"/>
            </a:lvl7pPr>
            <a:lvl8pPr indent="-304800" lvl="7" marL="3657600" algn="l">
              <a:lnSpc>
                <a:spcPct val="93000"/>
              </a:lnSpc>
              <a:spcBef>
                <a:spcPts val="0"/>
              </a:spcBef>
              <a:spcAft>
                <a:spcPts val="0"/>
              </a:spcAft>
              <a:buSzPts val="1200"/>
              <a:buChar char="○"/>
              <a:defRPr sz="1700"/>
            </a:lvl8pPr>
            <a:lvl9pPr indent="-304800" lvl="8" marL="4114800" algn="l">
              <a:lnSpc>
                <a:spcPct val="93000"/>
              </a:lnSpc>
              <a:spcBef>
                <a:spcPts val="0"/>
              </a:spcBef>
              <a:spcAft>
                <a:spcPts val="0"/>
              </a:spcAft>
              <a:buSzPts val="1200"/>
              <a:buChar char="■"/>
              <a:defRPr sz="1700"/>
            </a:lvl9pPr>
          </a:lstStyle>
          <a:p/>
        </p:txBody>
      </p:sp>
      <p:sp>
        <p:nvSpPr>
          <p:cNvPr id="3221" name="Google Shape;3221;p501"/>
          <p:cNvSpPr txBox="1"/>
          <p:nvPr>
            <p:ph idx="2" type="body"/>
          </p:nvPr>
        </p:nvSpPr>
        <p:spPr>
          <a:xfrm>
            <a:off x="457920" y="1075793"/>
            <a:ext cx="3008100" cy="3519000"/>
          </a:xfrm>
          <a:prstGeom prst="rect">
            <a:avLst/>
          </a:prstGeom>
          <a:noFill/>
          <a:ln>
            <a:noFill/>
          </a:ln>
        </p:spPr>
        <p:txBody>
          <a:bodyPr anchorCtr="0" anchor="t" bIns="76025" lIns="76025" spcFirstLastPara="1" rIns="76025" wrap="square" tIns="76025">
            <a:noAutofit/>
          </a:bodyPr>
          <a:lstStyle>
            <a:lvl1pPr indent="-228600" lvl="0" marL="457200" algn="l">
              <a:lnSpc>
                <a:spcPct val="93000"/>
              </a:lnSpc>
              <a:spcBef>
                <a:spcPts val="0"/>
              </a:spcBef>
              <a:spcAft>
                <a:spcPts val="0"/>
              </a:spcAft>
              <a:buSzPts val="1200"/>
              <a:buFont typeface="Arial"/>
              <a:buNone/>
              <a:defRPr sz="1200"/>
            </a:lvl1pPr>
            <a:lvl2pPr indent="-228600" lvl="1" marL="914400" algn="l">
              <a:lnSpc>
                <a:spcPct val="93000"/>
              </a:lnSpc>
              <a:spcBef>
                <a:spcPts val="0"/>
              </a:spcBef>
              <a:spcAft>
                <a:spcPts val="0"/>
              </a:spcAft>
              <a:buSzPts val="1200"/>
              <a:buFont typeface="Arial"/>
              <a:buNone/>
              <a:defRPr sz="1000"/>
            </a:lvl2pPr>
            <a:lvl3pPr indent="-228600" lvl="2" marL="1371600" algn="l">
              <a:lnSpc>
                <a:spcPct val="93000"/>
              </a:lnSpc>
              <a:spcBef>
                <a:spcPts val="0"/>
              </a:spcBef>
              <a:spcAft>
                <a:spcPts val="0"/>
              </a:spcAft>
              <a:buSzPts val="1200"/>
              <a:buFont typeface="Arial"/>
              <a:buNone/>
              <a:defRPr sz="800"/>
            </a:lvl3pPr>
            <a:lvl4pPr indent="-228600" lvl="3" marL="1828800" algn="l">
              <a:lnSpc>
                <a:spcPct val="93000"/>
              </a:lnSpc>
              <a:spcBef>
                <a:spcPts val="0"/>
              </a:spcBef>
              <a:spcAft>
                <a:spcPts val="0"/>
              </a:spcAft>
              <a:buSzPts val="1200"/>
              <a:buFont typeface="Arial"/>
              <a:buNone/>
              <a:defRPr sz="700"/>
            </a:lvl4pPr>
            <a:lvl5pPr indent="-228600" lvl="4" marL="2286000" algn="l">
              <a:lnSpc>
                <a:spcPct val="93000"/>
              </a:lnSpc>
              <a:spcBef>
                <a:spcPts val="0"/>
              </a:spcBef>
              <a:spcAft>
                <a:spcPts val="0"/>
              </a:spcAft>
              <a:buSzPts val="1200"/>
              <a:buFont typeface="Arial"/>
              <a:buNone/>
              <a:defRPr sz="700"/>
            </a:lvl5pPr>
            <a:lvl6pPr indent="-228600" lvl="5" marL="2743200" algn="l">
              <a:lnSpc>
                <a:spcPct val="93000"/>
              </a:lnSpc>
              <a:spcBef>
                <a:spcPts val="0"/>
              </a:spcBef>
              <a:spcAft>
                <a:spcPts val="0"/>
              </a:spcAft>
              <a:buSzPts val="1200"/>
              <a:buFont typeface="Arial"/>
              <a:buNone/>
              <a:defRPr sz="700"/>
            </a:lvl6pPr>
            <a:lvl7pPr indent="-228600" lvl="6" marL="3200400" algn="l">
              <a:lnSpc>
                <a:spcPct val="93000"/>
              </a:lnSpc>
              <a:spcBef>
                <a:spcPts val="0"/>
              </a:spcBef>
              <a:spcAft>
                <a:spcPts val="0"/>
              </a:spcAft>
              <a:buSzPts val="1200"/>
              <a:buFont typeface="Arial"/>
              <a:buNone/>
              <a:defRPr sz="700"/>
            </a:lvl7pPr>
            <a:lvl8pPr indent="-228600" lvl="7" marL="3657600" algn="l">
              <a:lnSpc>
                <a:spcPct val="93000"/>
              </a:lnSpc>
              <a:spcBef>
                <a:spcPts val="0"/>
              </a:spcBef>
              <a:spcAft>
                <a:spcPts val="0"/>
              </a:spcAft>
              <a:buSzPts val="1200"/>
              <a:buFont typeface="Arial"/>
              <a:buNone/>
              <a:defRPr sz="700"/>
            </a:lvl8pPr>
            <a:lvl9pPr indent="-228600" lvl="8" marL="4114800" algn="l">
              <a:lnSpc>
                <a:spcPct val="93000"/>
              </a:lnSpc>
              <a:spcBef>
                <a:spcPts val="0"/>
              </a:spcBef>
              <a:spcAft>
                <a:spcPts val="0"/>
              </a:spcAft>
              <a:buSzPts val="1200"/>
              <a:buFont typeface="Arial"/>
              <a:buNone/>
              <a:defRPr sz="700"/>
            </a:lvl9pPr>
          </a:lstStyle>
          <a:p/>
        </p:txBody>
      </p:sp>
    </p:spTree>
  </p:cSld>
  <p:clrMapOvr>
    <a:masterClrMapping/>
  </p:clrMapOvr>
</p:sldLayout>
</file>

<file path=ppt/slideLayouts/slideLayout4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222" name="Shape 3222"/>
        <p:cNvGrpSpPr/>
        <p:nvPr/>
      </p:nvGrpSpPr>
      <p:grpSpPr>
        <a:xfrm>
          <a:off x="0" y="0"/>
          <a:ext cx="0" cy="0"/>
          <a:chOff x="0" y="0"/>
          <a:chExt cx="0" cy="0"/>
        </a:xfrm>
      </p:grpSpPr>
      <p:sp>
        <p:nvSpPr>
          <p:cNvPr id="3223" name="Google Shape;3223;p502"/>
          <p:cNvSpPr txBox="1"/>
          <p:nvPr>
            <p:ph type="title"/>
          </p:nvPr>
        </p:nvSpPr>
        <p:spPr>
          <a:xfrm>
            <a:off x="456480" y="205222"/>
            <a:ext cx="8223900" cy="855300"/>
          </a:xfrm>
          <a:prstGeom prst="rect">
            <a:avLst/>
          </a:prstGeom>
          <a:noFill/>
          <a:ln>
            <a:noFill/>
          </a:ln>
        </p:spPr>
        <p:txBody>
          <a:bodyPr anchorCtr="0" anchor="t" bIns="76025" lIns="76025" spcFirstLastPara="1" rIns="76025" wrap="square" tIns="76025">
            <a:noAutofit/>
          </a:bodyPr>
          <a:lstStyle>
            <a:lvl1pPr lvl="0" algn="ctr">
              <a:lnSpc>
                <a:spcPct val="93000"/>
              </a:lnSpc>
              <a:spcBef>
                <a:spcPts val="0"/>
              </a:spcBef>
              <a:spcAft>
                <a:spcPts val="0"/>
              </a:spcAft>
              <a:buSzPts val="1200"/>
              <a:buChar char="●"/>
              <a:defRPr sz="3700">
                <a:solidFill>
                  <a:srgbClr val="000000"/>
                </a:solidFill>
                <a:latin typeface="Arial"/>
                <a:ea typeface="Arial"/>
                <a:cs typeface="Arial"/>
                <a:sym typeface="Arial"/>
              </a:defRPr>
            </a:lvl1pPr>
            <a:lvl2pPr lvl="1" algn="ctr">
              <a:lnSpc>
                <a:spcPct val="93000"/>
              </a:lnSpc>
              <a:spcBef>
                <a:spcPts val="0"/>
              </a:spcBef>
              <a:spcAft>
                <a:spcPts val="0"/>
              </a:spcAft>
              <a:buSzPts val="1200"/>
              <a:buChar char="○"/>
              <a:defRPr sz="3700">
                <a:solidFill>
                  <a:srgbClr val="000000"/>
                </a:solidFill>
                <a:latin typeface="Arial"/>
                <a:ea typeface="Arial"/>
                <a:cs typeface="Arial"/>
                <a:sym typeface="Arial"/>
              </a:defRPr>
            </a:lvl2pPr>
            <a:lvl3pPr lvl="2" algn="ctr">
              <a:lnSpc>
                <a:spcPct val="93000"/>
              </a:lnSpc>
              <a:spcBef>
                <a:spcPts val="0"/>
              </a:spcBef>
              <a:spcAft>
                <a:spcPts val="0"/>
              </a:spcAft>
              <a:buSzPts val="1200"/>
              <a:buChar char="■"/>
              <a:defRPr sz="3700">
                <a:solidFill>
                  <a:srgbClr val="000000"/>
                </a:solidFill>
                <a:latin typeface="Arial"/>
                <a:ea typeface="Arial"/>
                <a:cs typeface="Arial"/>
                <a:sym typeface="Arial"/>
              </a:defRPr>
            </a:lvl3pPr>
            <a:lvl4pPr lvl="3" algn="ctr">
              <a:lnSpc>
                <a:spcPct val="93000"/>
              </a:lnSpc>
              <a:spcBef>
                <a:spcPts val="0"/>
              </a:spcBef>
              <a:spcAft>
                <a:spcPts val="0"/>
              </a:spcAft>
              <a:buSzPts val="1200"/>
              <a:buChar char="●"/>
              <a:defRPr sz="3700">
                <a:solidFill>
                  <a:srgbClr val="000000"/>
                </a:solidFill>
                <a:latin typeface="Arial"/>
                <a:ea typeface="Arial"/>
                <a:cs typeface="Arial"/>
                <a:sym typeface="Arial"/>
              </a:defRPr>
            </a:lvl4pPr>
            <a:lvl5pPr lvl="4" algn="ctr">
              <a:lnSpc>
                <a:spcPct val="93000"/>
              </a:lnSpc>
              <a:spcBef>
                <a:spcPts val="0"/>
              </a:spcBef>
              <a:spcAft>
                <a:spcPts val="0"/>
              </a:spcAft>
              <a:buSzPts val="1200"/>
              <a:buChar char="○"/>
              <a:defRPr sz="3700">
                <a:solidFill>
                  <a:srgbClr val="000000"/>
                </a:solidFill>
                <a:latin typeface="Arial"/>
                <a:ea typeface="Arial"/>
                <a:cs typeface="Arial"/>
                <a:sym typeface="Arial"/>
              </a:defRPr>
            </a:lvl5pPr>
            <a:lvl6pPr lvl="5" algn="ctr">
              <a:lnSpc>
                <a:spcPct val="93000"/>
              </a:lnSpc>
              <a:spcBef>
                <a:spcPts val="0"/>
              </a:spcBef>
              <a:spcAft>
                <a:spcPts val="0"/>
              </a:spcAft>
              <a:buSzPts val="1200"/>
              <a:buChar char="■"/>
              <a:defRPr sz="3700">
                <a:solidFill>
                  <a:srgbClr val="000000"/>
                </a:solidFill>
                <a:latin typeface="Arial"/>
                <a:ea typeface="Arial"/>
                <a:cs typeface="Arial"/>
                <a:sym typeface="Arial"/>
              </a:defRPr>
            </a:lvl6pPr>
            <a:lvl7pPr lvl="6" algn="ctr">
              <a:lnSpc>
                <a:spcPct val="93000"/>
              </a:lnSpc>
              <a:spcBef>
                <a:spcPts val="0"/>
              </a:spcBef>
              <a:spcAft>
                <a:spcPts val="0"/>
              </a:spcAft>
              <a:buSzPts val="1200"/>
              <a:buChar char="●"/>
              <a:defRPr sz="3700">
                <a:solidFill>
                  <a:srgbClr val="000000"/>
                </a:solidFill>
                <a:latin typeface="Arial"/>
                <a:ea typeface="Arial"/>
                <a:cs typeface="Arial"/>
                <a:sym typeface="Arial"/>
              </a:defRPr>
            </a:lvl7pPr>
            <a:lvl8pPr lvl="7" algn="ctr">
              <a:lnSpc>
                <a:spcPct val="93000"/>
              </a:lnSpc>
              <a:spcBef>
                <a:spcPts val="0"/>
              </a:spcBef>
              <a:spcAft>
                <a:spcPts val="0"/>
              </a:spcAft>
              <a:buSzPts val="1200"/>
              <a:buChar char="○"/>
              <a:defRPr sz="3700">
                <a:solidFill>
                  <a:srgbClr val="000000"/>
                </a:solidFill>
                <a:latin typeface="Arial"/>
                <a:ea typeface="Arial"/>
                <a:cs typeface="Arial"/>
                <a:sym typeface="Arial"/>
              </a:defRPr>
            </a:lvl8pPr>
            <a:lvl9pPr lvl="8" algn="ctr">
              <a:lnSpc>
                <a:spcPct val="93000"/>
              </a:lnSpc>
              <a:spcBef>
                <a:spcPts val="0"/>
              </a:spcBef>
              <a:spcAft>
                <a:spcPts val="0"/>
              </a:spcAft>
              <a:buSzPts val="1200"/>
              <a:buChar char="■"/>
              <a:defRPr sz="3700">
                <a:solidFill>
                  <a:srgbClr val="000000"/>
                </a:solidFill>
                <a:latin typeface="Arial"/>
                <a:ea typeface="Arial"/>
                <a:cs typeface="Arial"/>
                <a:sym typeface="Arial"/>
              </a:defRPr>
            </a:lvl9pPr>
          </a:lstStyle>
          <a:p/>
        </p:txBody>
      </p:sp>
    </p:spTree>
  </p:cSld>
  <p:clrMapOvr>
    <a:masterClrMapping/>
  </p:clrMapOvr>
</p:sldLayout>
</file>

<file path=ppt/slideLayouts/slideLayout4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_OBJECTS_WITH_TEXT" type="twoTxTwoObj">
  <p:cSld name="TWO_OBJECTS_WITH_TEXT">
    <p:spTree>
      <p:nvGrpSpPr>
        <p:cNvPr id="3224" name="Shape 3224"/>
        <p:cNvGrpSpPr/>
        <p:nvPr/>
      </p:nvGrpSpPr>
      <p:grpSpPr>
        <a:xfrm>
          <a:off x="0" y="0"/>
          <a:ext cx="0" cy="0"/>
          <a:chOff x="0" y="0"/>
          <a:chExt cx="0" cy="0"/>
        </a:xfrm>
      </p:grpSpPr>
      <p:sp>
        <p:nvSpPr>
          <p:cNvPr id="3225" name="Google Shape;3225;p503"/>
          <p:cNvSpPr txBox="1"/>
          <p:nvPr>
            <p:ph type="title"/>
          </p:nvPr>
        </p:nvSpPr>
        <p:spPr>
          <a:xfrm>
            <a:off x="457920" y="206302"/>
            <a:ext cx="8229600" cy="856500"/>
          </a:xfrm>
          <a:prstGeom prst="rect">
            <a:avLst/>
          </a:prstGeom>
          <a:noFill/>
          <a:ln>
            <a:noFill/>
          </a:ln>
        </p:spPr>
        <p:txBody>
          <a:bodyPr anchorCtr="0" anchor="t" bIns="76025" lIns="76025" spcFirstLastPara="1" rIns="76025" wrap="square" tIns="76025">
            <a:noAutofit/>
          </a:bodyPr>
          <a:lstStyle>
            <a:lvl1pPr lvl="0" algn="ctr">
              <a:lnSpc>
                <a:spcPct val="93000"/>
              </a:lnSpc>
              <a:spcBef>
                <a:spcPts val="0"/>
              </a:spcBef>
              <a:spcAft>
                <a:spcPts val="0"/>
              </a:spcAft>
              <a:buSzPts val="1200"/>
              <a:buChar char="●"/>
              <a:defRPr/>
            </a:lvl1pPr>
            <a:lvl2pPr lvl="1" algn="ctr">
              <a:lnSpc>
                <a:spcPct val="93000"/>
              </a:lnSpc>
              <a:spcBef>
                <a:spcPts val="0"/>
              </a:spcBef>
              <a:spcAft>
                <a:spcPts val="0"/>
              </a:spcAft>
              <a:buSzPts val="1200"/>
              <a:buChar char="○"/>
              <a:defRPr/>
            </a:lvl2pPr>
            <a:lvl3pPr lvl="2" algn="ctr">
              <a:lnSpc>
                <a:spcPct val="93000"/>
              </a:lnSpc>
              <a:spcBef>
                <a:spcPts val="0"/>
              </a:spcBef>
              <a:spcAft>
                <a:spcPts val="0"/>
              </a:spcAft>
              <a:buSzPts val="1200"/>
              <a:buChar char="■"/>
              <a:defRPr/>
            </a:lvl3pPr>
            <a:lvl4pPr lvl="3" algn="ctr">
              <a:lnSpc>
                <a:spcPct val="93000"/>
              </a:lnSpc>
              <a:spcBef>
                <a:spcPts val="0"/>
              </a:spcBef>
              <a:spcAft>
                <a:spcPts val="0"/>
              </a:spcAft>
              <a:buSzPts val="1200"/>
              <a:buChar char="●"/>
              <a:defRPr/>
            </a:lvl4pPr>
            <a:lvl5pPr lvl="4" algn="ctr">
              <a:lnSpc>
                <a:spcPct val="93000"/>
              </a:lnSpc>
              <a:spcBef>
                <a:spcPts val="0"/>
              </a:spcBef>
              <a:spcAft>
                <a:spcPts val="0"/>
              </a:spcAft>
              <a:buSzPts val="1200"/>
              <a:buChar char="○"/>
              <a:defRPr/>
            </a:lvl5pPr>
            <a:lvl6pPr lvl="5" algn="ctr">
              <a:lnSpc>
                <a:spcPct val="93000"/>
              </a:lnSpc>
              <a:spcBef>
                <a:spcPts val="0"/>
              </a:spcBef>
              <a:spcAft>
                <a:spcPts val="0"/>
              </a:spcAft>
              <a:buSzPts val="1200"/>
              <a:buChar char="■"/>
              <a:defRPr/>
            </a:lvl6pPr>
            <a:lvl7pPr lvl="6" algn="ctr">
              <a:lnSpc>
                <a:spcPct val="93000"/>
              </a:lnSpc>
              <a:spcBef>
                <a:spcPts val="0"/>
              </a:spcBef>
              <a:spcAft>
                <a:spcPts val="0"/>
              </a:spcAft>
              <a:buSzPts val="1200"/>
              <a:buChar char="●"/>
              <a:defRPr/>
            </a:lvl7pPr>
            <a:lvl8pPr lvl="7" algn="ctr">
              <a:lnSpc>
                <a:spcPct val="93000"/>
              </a:lnSpc>
              <a:spcBef>
                <a:spcPts val="0"/>
              </a:spcBef>
              <a:spcAft>
                <a:spcPts val="0"/>
              </a:spcAft>
              <a:buSzPts val="1200"/>
              <a:buChar char="○"/>
              <a:defRPr/>
            </a:lvl8pPr>
            <a:lvl9pPr lvl="8" algn="ctr">
              <a:lnSpc>
                <a:spcPct val="93000"/>
              </a:lnSpc>
              <a:spcBef>
                <a:spcPts val="0"/>
              </a:spcBef>
              <a:spcAft>
                <a:spcPts val="0"/>
              </a:spcAft>
              <a:buSzPts val="1200"/>
              <a:buChar char="■"/>
              <a:defRPr/>
            </a:lvl9pPr>
          </a:lstStyle>
          <a:p/>
        </p:txBody>
      </p:sp>
      <p:sp>
        <p:nvSpPr>
          <p:cNvPr id="3226" name="Google Shape;3226;p503"/>
          <p:cNvSpPr txBox="1"/>
          <p:nvPr>
            <p:ph idx="1" type="body"/>
          </p:nvPr>
        </p:nvSpPr>
        <p:spPr>
          <a:xfrm>
            <a:off x="457920" y="1151401"/>
            <a:ext cx="4039200" cy="479700"/>
          </a:xfrm>
          <a:prstGeom prst="rect">
            <a:avLst/>
          </a:prstGeom>
          <a:noFill/>
          <a:ln>
            <a:noFill/>
          </a:ln>
        </p:spPr>
        <p:txBody>
          <a:bodyPr anchorCtr="0" anchor="b" bIns="76025" lIns="76025" spcFirstLastPara="1" rIns="76025" wrap="square" tIns="76025">
            <a:noAutofit/>
          </a:bodyPr>
          <a:lstStyle>
            <a:lvl1pPr indent="-228600" lvl="0" marL="457200" algn="l">
              <a:lnSpc>
                <a:spcPct val="93000"/>
              </a:lnSpc>
              <a:spcBef>
                <a:spcPts val="0"/>
              </a:spcBef>
              <a:spcAft>
                <a:spcPts val="0"/>
              </a:spcAft>
              <a:buSzPts val="1200"/>
              <a:buFont typeface="Arial"/>
              <a:buNone/>
              <a:defRPr b="1" sz="2000"/>
            </a:lvl1pPr>
            <a:lvl2pPr indent="-228600" lvl="1" marL="914400" algn="l">
              <a:lnSpc>
                <a:spcPct val="93000"/>
              </a:lnSpc>
              <a:spcBef>
                <a:spcPts val="0"/>
              </a:spcBef>
              <a:spcAft>
                <a:spcPts val="0"/>
              </a:spcAft>
              <a:buSzPts val="1200"/>
              <a:buFont typeface="Arial"/>
              <a:buNone/>
              <a:defRPr b="1" sz="1700"/>
            </a:lvl2pPr>
            <a:lvl3pPr indent="-228600" lvl="2" marL="1371600" algn="l">
              <a:lnSpc>
                <a:spcPct val="93000"/>
              </a:lnSpc>
              <a:spcBef>
                <a:spcPts val="0"/>
              </a:spcBef>
              <a:spcAft>
                <a:spcPts val="0"/>
              </a:spcAft>
              <a:buSzPts val="1200"/>
              <a:buFont typeface="Arial"/>
              <a:buNone/>
              <a:defRPr b="1" sz="1500"/>
            </a:lvl3pPr>
            <a:lvl4pPr indent="-228600" lvl="3" marL="1828800" algn="l">
              <a:lnSpc>
                <a:spcPct val="93000"/>
              </a:lnSpc>
              <a:spcBef>
                <a:spcPts val="0"/>
              </a:spcBef>
              <a:spcAft>
                <a:spcPts val="0"/>
              </a:spcAft>
              <a:buSzPts val="1200"/>
              <a:buFont typeface="Arial"/>
              <a:buNone/>
              <a:defRPr b="1" sz="1300"/>
            </a:lvl4pPr>
            <a:lvl5pPr indent="-228600" lvl="4" marL="2286000" algn="l">
              <a:lnSpc>
                <a:spcPct val="93000"/>
              </a:lnSpc>
              <a:spcBef>
                <a:spcPts val="0"/>
              </a:spcBef>
              <a:spcAft>
                <a:spcPts val="0"/>
              </a:spcAft>
              <a:buSzPts val="1200"/>
              <a:buFont typeface="Arial"/>
              <a:buNone/>
              <a:defRPr b="1" sz="1300"/>
            </a:lvl5pPr>
            <a:lvl6pPr indent="-228600" lvl="5" marL="2743200" algn="l">
              <a:lnSpc>
                <a:spcPct val="93000"/>
              </a:lnSpc>
              <a:spcBef>
                <a:spcPts val="0"/>
              </a:spcBef>
              <a:spcAft>
                <a:spcPts val="0"/>
              </a:spcAft>
              <a:buSzPts val="1200"/>
              <a:buFont typeface="Arial"/>
              <a:buNone/>
              <a:defRPr b="1" sz="1300"/>
            </a:lvl6pPr>
            <a:lvl7pPr indent="-228600" lvl="6" marL="3200400" algn="l">
              <a:lnSpc>
                <a:spcPct val="93000"/>
              </a:lnSpc>
              <a:spcBef>
                <a:spcPts val="0"/>
              </a:spcBef>
              <a:spcAft>
                <a:spcPts val="0"/>
              </a:spcAft>
              <a:buSzPts val="1200"/>
              <a:buFont typeface="Arial"/>
              <a:buNone/>
              <a:defRPr b="1" sz="1300"/>
            </a:lvl7pPr>
            <a:lvl8pPr indent="-228600" lvl="7" marL="3657600" algn="l">
              <a:lnSpc>
                <a:spcPct val="93000"/>
              </a:lnSpc>
              <a:spcBef>
                <a:spcPts val="0"/>
              </a:spcBef>
              <a:spcAft>
                <a:spcPts val="0"/>
              </a:spcAft>
              <a:buSzPts val="1200"/>
              <a:buFont typeface="Arial"/>
              <a:buNone/>
              <a:defRPr b="1" sz="1300"/>
            </a:lvl8pPr>
            <a:lvl9pPr indent="-228600" lvl="8" marL="4114800" algn="l">
              <a:lnSpc>
                <a:spcPct val="93000"/>
              </a:lnSpc>
              <a:spcBef>
                <a:spcPts val="0"/>
              </a:spcBef>
              <a:spcAft>
                <a:spcPts val="0"/>
              </a:spcAft>
              <a:buSzPts val="1200"/>
              <a:buFont typeface="Arial"/>
              <a:buNone/>
              <a:defRPr b="1" sz="1300"/>
            </a:lvl9pPr>
          </a:lstStyle>
          <a:p/>
        </p:txBody>
      </p:sp>
      <p:sp>
        <p:nvSpPr>
          <p:cNvPr id="3227" name="Google Shape;3227;p503"/>
          <p:cNvSpPr txBox="1"/>
          <p:nvPr>
            <p:ph idx="2" type="body"/>
          </p:nvPr>
        </p:nvSpPr>
        <p:spPr>
          <a:xfrm>
            <a:off x="457920" y="1630971"/>
            <a:ext cx="4039200" cy="2963700"/>
          </a:xfrm>
          <a:prstGeom prst="rect">
            <a:avLst/>
          </a:prstGeom>
          <a:noFill/>
          <a:ln>
            <a:noFill/>
          </a:ln>
        </p:spPr>
        <p:txBody>
          <a:bodyPr anchorCtr="0" anchor="t" bIns="76025" lIns="76025" spcFirstLastPara="1" rIns="76025" wrap="square" tIns="76025">
            <a:noAutofit/>
          </a:bodyPr>
          <a:lstStyle>
            <a:lvl1pPr indent="-304800" lvl="0" marL="457200" algn="l">
              <a:lnSpc>
                <a:spcPct val="93000"/>
              </a:lnSpc>
              <a:spcBef>
                <a:spcPts val="0"/>
              </a:spcBef>
              <a:spcAft>
                <a:spcPts val="0"/>
              </a:spcAft>
              <a:buSzPts val="1200"/>
              <a:buChar char="●"/>
              <a:defRPr sz="2000"/>
            </a:lvl1pPr>
            <a:lvl2pPr indent="-304800" lvl="1" marL="914400" algn="l">
              <a:lnSpc>
                <a:spcPct val="93000"/>
              </a:lnSpc>
              <a:spcBef>
                <a:spcPts val="0"/>
              </a:spcBef>
              <a:spcAft>
                <a:spcPts val="0"/>
              </a:spcAft>
              <a:buSzPts val="1200"/>
              <a:buChar char="○"/>
              <a:defRPr sz="1700"/>
            </a:lvl2pPr>
            <a:lvl3pPr indent="-304800" lvl="2" marL="1371600" algn="l">
              <a:lnSpc>
                <a:spcPct val="93000"/>
              </a:lnSpc>
              <a:spcBef>
                <a:spcPts val="0"/>
              </a:spcBef>
              <a:spcAft>
                <a:spcPts val="0"/>
              </a:spcAft>
              <a:buSzPts val="1200"/>
              <a:buChar char="■"/>
              <a:defRPr sz="1500"/>
            </a:lvl3pPr>
            <a:lvl4pPr indent="-304800" lvl="3" marL="1828800" algn="l">
              <a:lnSpc>
                <a:spcPct val="93000"/>
              </a:lnSpc>
              <a:spcBef>
                <a:spcPts val="0"/>
              </a:spcBef>
              <a:spcAft>
                <a:spcPts val="0"/>
              </a:spcAft>
              <a:buSzPts val="1200"/>
              <a:buChar char="●"/>
              <a:defRPr sz="1300"/>
            </a:lvl4pPr>
            <a:lvl5pPr indent="-304800" lvl="4" marL="2286000" algn="l">
              <a:lnSpc>
                <a:spcPct val="93000"/>
              </a:lnSpc>
              <a:spcBef>
                <a:spcPts val="0"/>
              </a:spcBef>
              <a:spcAft>
                <a:spcPts val="0"/>
              </a:spcAft>
              <a:buSzPts val="1200"/>
              <a:buChar char="○"/>
              <a:defRPr sz="1300"/>
            </a:lvl5pPr>
            <a:lvl6pPr indent="-304800" lvl="5" marL="2743200" algn="l">
              <a:lnSpc>
                <a:spcPct val="93000"/>
              </a:lnSpc>
              <a:spcBef>
                <a:spcPts val="0"/>
              </a:spcBef>
              <a:spcAft>
                <a:spcPts val="0"/>
              </a:spcAft>
              <a:buSzPts val="1200"/>
              <a:buChar char="■"/>
              <a:defRPr sz="1300"/>
            </a:lvl6pPr>
            <a:lvl7pPr indent="-304800" lvl="6" marL="3200400" algn="l">
              <a:lnSpc>
                <a:spcPct val="93000"/>
              </a:lnSpc>
              <a:spcBef>
                <a:spcPts val="0"/>
              </a:spcBef>
              <a:spcAft>
                <a:spcPts val="0"/>
              </a:spcAft>
              <a:buSzPts val="1200"/>
              <a:buChar char="●"/>
              <a:defRPr sz="1300"/>
            </a:lvl7pPr>
            <a:lvl8pPr indent="-304800" lvl="7" marL="3657600" algn="l">
              <a:lnSpc>
                <a:spcPct val="93000"/>
              </a:lnSpc>
              <a:spcBef>
                <a:spcPts val="0"/>
              </a:spcBef>
              <a:spcAft>
                <a:spcPts val="0"/>
              </a:spcAft>
              <a:buSzPts val="1200"/>
              <a:buChar char="○"/>
              <a:defRPr sz="1300"/>
            </a:lvl8pPr>
            <a:lvl9pPr indent="-304800" lvl="8" marL="4114800" algn="l">
              <a:lnSpc>
                <a:spcPct val="93000"/>
              </a:lnSpc>
              <a:spcBef>
                <a:spcPts val="0"/>
              </a:spcBef>
              <a:spcAft>
                <a:spcPts val="0"/>
              </a:spcAft>
              <a:buSzPts val="1200"/>
              <a:buChar char="■"/>
              <a:defRPr sz="1300"/>
            </a:lvl9pPr>
          </a:lstStyle>
          <a:p/>
        </p:txBody>
      </p:sp>
      <p:sp>
        <p:nvSpPr>
          <p:cNvPr id="3228" name="Google Shape;3228;p503"/>
          <p:cNvSpPr txBox="1"/>
          <p:nvPr>
            <p:ph idx="3" type="body"/>
          </p:nvPr>
        </p:nvSpPr>
        <p:spPr>
          <a:xfrm>
            <a:off x="4645440" y="1151401"/>
            <a:ext cx="4042200" cy="479700"/>
          </a:xfrm>
          <a:prstGeom prst="rect">
            <a:avLst/>
          </a:prstGeom>
          <a:noFill/>
          <a:ln>
            <a:noFill/>
          </a:ln>
        </p:spPr>
        <p:txBody>
          <a:bodyPr anchorCtr="0" anchor="b" bIns="76025" lIns="76025" spcFirstLastPara="1" rIns="76025" wrap="square" tIns="76025">
            <a:noAutofit/>
          </a:bodyPr>
          <a:lstStyle>
            <a:lvl1pPr indent="-228600" lvl="0" marL="457200" algn="l">
              <a:lnSpc>
                <a:spcPct val="93000"/>
              </a:lnSpc>
              <a:spcBef>
                <a:spcPts val="0"/>
              </a:spcBef>
              <a:spcAft>
                <a:spcPts val="0"/>
              </a:spcAft>
              <a:buSzPts val="1200"/>
              <a:buFont typeface="Arial"/>
              <a:buNone/>
              <a:defRPr b="1" sz="2000"/>
            </a:lvl1pPr>
            <a:lvl2pPr indent="-228600" lvl="1" marL="914400" algn="l">
              <a:lnSpc>
                <a:spcPct val="93000"/>
              </a:lnSpc>
              <a:spcBef>
                <a:spcPts val="0"/>
              </a:spcBef>
              <a:spcAft>
                <a:spcPts val="0"/>
              </a:spcAft>
              <a:buSzPts val="1200"/>
              <a:buFont typeface="Arial"/>
              <a:buNone/>
              <a:defRPr b="1" sz="1700"/>
            </a:lvl2pPr>
            <a:lvl3pPr indent="-228600" lvl="2" marL="1371600" algn="l">
              <a:lnSpc>
                <a:spcPct val="93000"/>
              </a:lnSpc>
              <a:spcBef>
                <a:spcPts val="0"/>
              </a:spcBef>
              <a:spcAft>
                <a:spcPts val="0"/>
              </a:spcAft>
              <a:buSzPts val="1200"/>
              <a:buFont typeface="Arial"/>
              <a:buNone/>
              <a:defRPr b="1" sz="1500"/>
            </a:lvl3pPr>
            <a:lvl4pPr indent="-228600" lvl="3" marL="1828800" algn="l">
              <a:lnSpc>
                <a:spcPct val="93000"/>
              </a:lnSpc>
              <a:spcBef>
                <a:spcPts val="0"/>
              </a:spcBef>
              <a:spcAft>
                <a:spcPts val="0"/>
              </a:spcAft>
              <a:buSzPts val="1200"/>
              <a:buFont typeface="Arial"/>
              <a:buNone/>
              <a:defRPr b="1" sz="1300"/>
            </a:lvl4pPr>
            <a:lvl5pPr indent="-228600" lvl="4" marL="2286000" algn="l">
              <a:lnSpc>
                <a:spcPct val="93000"/>
              </a:lnSpc>
              <a:spcBef>
                <a:spcPts val="0"/>
              </a:spcBef>
              <a:spcAft>
                <a:spcPts val="0"/>
              </a:spcAft>
              <a:buSzPts val="1200"/>
              <a:buFont typeface="Arial"/>
              <a:buNone/>
              <a:defRPr b="1" sz="1300"/>
            </a:lvl5pPr>
            <a:lvl6pPr indent="-228600" lvl="5" marL="2743200" algn="l">
              <a:lnSpc>
                <a:spcPct val="93000"/>
              </a:lnSpc>
              <a:spcBef>
                <a:spcPts val="0"/>
              </a:spcBef>
              <a:spcAft>
                <a:spcPts val="0"/>
              </a:spcAft>
              <a:buSzPts val="1200"/>
              <a:buFont typeface="Arial"/>
              <a:buNone/>
              <a:defRPr b="1" sz="1300"/>
            </a:lvl6pPr>
            <a:lvl7pPr indent="-228600" lvl="6" marL="3200400" algn="l">
              <a:lnSpc>
                <a:spcPct val="93000"/>
              </a:lnSpc>
              <a:spcBef>
                <a:spcPts val="0"/>
              </a:spcBef>
              <a:spcAft>
                <a:spcPts val="0"/>
              </a:spcAft>
              <a:buSzPts val="1200"/>
              <a:buFont typeface="Arial"/>
              <a:buNone/>
              <a:defRPr b="1" sz="1300"/>
            </a:lvl7pPr>
            <a:lvl8pPr indent="-228600" lvl="7" marL="3657600" algn="l">
              <a:lnSpc>
                <a:spcPct val="93000"/>
              </a:lnSpc>
              <a:spcBef>
                <a:spcPts val="0"/>
              </a:spcBef>
              <a:spcAft>
                <a:spcPts val="0"/>
              </a:spcAft>
              <a:buSzPts val="1200"/>
              <a:buFont typeface="Arial"/>
              <a:buNone/>
              <a:defRPr b="1" sz="1300"/>
            </a:lvl8pPr>
            <a:lvl9pPr indent="-228600" lvl="8" marL="4114800" algn="l">
              <a:lnSpc>
                <a:spcPct val="93000"/>
              </a:lnSpc>
              <a:spcBef>
                <a:spcPts val="0"/>
              </a:spcBef>
              <a:spcAft>
                <a:spcPts val="0"/>
              </a:spcAft>
              <a:buSzPts val="1200"/>
              <a:buFont typeface="Arial"/>
              <a:buNone/>
              <a:defRPr b="1" sz="1300"/>
            </a:lvl9pPr>
          </a:lstStyle>
          <a:p/>
        </p:txBody>
      </p:sp>
      <p:sp>
        <p:nvSpPr>
          <p:cNvPr id="3229" name="Google Shape;3229;p503"/>
          <p:cNvSpPr txBox="1"/>
          <p:nvPr>
            <p:ph idx="4" type="body"/>
          </p:nvPr>
        </p:nvSpPr>
        <p:spPr>
          <a:xfrm>
            <a:off x="4645440" y="1630971"/>
            <a:ext cx="4042200" cy="2963700"/>
          </a:xfrm>
          <a:prstGeom prst="rect">
            <a:avLst/>
          </a:prstGeom>
          <a:noFill/>
          <a:ln>
            <a:noFill/>
          </a:ln>
        </p:spPr>
        <p:txBody>
          <a:bodyPr anchorCtr="0" anchor="t" bIns="76025" lIns="76025" spcFirstLastPara="1" rIns="76025" wrap="square" tIns="76025">
            <a:noAutofit/>
          </a:bodyPr>
          <a:lstStyle>
            <a:lvl1pPr indent="-304800" lvl="0" marL="457200" algn="l">
              <a:lnSpc>
                <a:spcPct val="93000"/>
              </a:lnSpc>
              <a:spcBef>
                <a:spcPts val="0"/>
              </a:spcBef>
              <a:spcAft>
                <a:spcPts val="0"/>
              </a:spcAft>
              <a:buSzPts val="1200"/>
              <a:buChar char="●"/>
              <a:defRPr sz="2000"/>
            </a:lvl1pPr>
            <a:lvl2pPr indent="-304800" lvl="1" marL="914400" algn="l">
              <a:lnSpc>
                <a:spcPct val="93000"/>
              </a:lnSpc>
              <a:spcBef>
                <a:spcPts val="0"/>
              </a:spcBef>
              <a:spcAft>
                <a:spcPts val="0"/>
              </a:spcAft>
              <a:buSzPts val="1200"/>
              <a:buChar char="○"/>
              <a:defRPr sz="1700"/>
            </a:lvl2pPr>
            <a:lvl3pPr indent="-304800" lvl="2" marL="1371600" algn="l">
              <a:lnSpc>
                <a:spcPct val="93000"/>
              </a:lnSpc>
              <a:spcBef>
                <a:spcPts val="0"/>
              </a:spcBef>
              <a:spcAft>
                <a:spcPts val="0"/>
              </a:spcAft>
              <a:buSzPts val="1200"/>
              <a:buChar char="■"/>
              <a:defRPr sz="1500"/>
            </a:lvl3pPr>
            <a:lvl4pPr indent="-304800" lvl="3" marL="1828800" algn="l">
              <a:lnSpc>
                <a:spcPct val="93000"/>
              </a:lnSpc>
              <a:spcBef>
                <a:spcPts val="0"/>
              </a:spcBef>
              <a:spcAft>
                <a:spcPts val="0"/>
              </a:spcAft>
              <a:buSzPts val="1200"/>
              <a:buChar char="●"/>
              <a:defRPr sz="1300"/>
            </a:lvl4pPr>
            <a:lvl5pPr indent="-304800" lvl="4" marL="2286000" algn="l">
              <a:lnSpc>
                <a:spcPct val="93000"/>
              </a:lnSpc>
              <a:spcBef>
                <a:spcPts val="0"/>
              </a:spcBef>
              <a:spcAft>
                <a:spcPts val="0"/>
              </a:spcAft>
              <a:buSzPts val="1200"/>
              <a:buChar char="○"/>
              <a:defRPr sz="1300"/>
            </a:lvl5pPr>
            <a:lvl6pPr indent="-304800" lvl="5" marL="2743200" algn="l">
              <a:lnSpc>
                <a:spcPct val="93000"/>
              </a:lnSpc>
              <a:spcBef>
                <a:spcPts val="0"/>
              </a:spcBef>
              <a:spcAft>
                <a:spcPts val="0"/>
              </a:spcAft>
              <a:buSzPts val="1200"/>
              <a:buChar char="■"/>
              <a:defRPr sz="1300"/>
            </a:lvl6pPr>
            <a:lvl7pPr indent="-304800" lvl="6" marL="3200400" algn="l">
              <a:lnSpc>
                <a:spcPct val="93000"/>
              </a:lnSpc>
              <a:spcBef>
                <a:spcPts val="0"/>
              </a:spcBef>
              <a:spcAft>
                <a:spcPts val="0"/>
              </a:spcAft>
              <a:buSzPts val="1200"/>
              <a:buChar char="●"/>
              <a:defRPr sz="1300"/>
            </a:lvl7pPr>
            <a:lvl8pPr indent="-304800" lvl="7" marL="3657600" algn="l">
              <a:lnSpc>
                <a:spcPct val="93000"/>
              </a:lnSpc>
              <a:spcBef>
                <a:spcPts val="0"/>
              </a:spcBef>
              <a:spcAft>
                <a:spcPts val="0"/>
              </a:spcAft>
              <a:buSzPts val="1200"/>
              <a:buChar char="○"/>
              <a:defRPr sz="1300"/>
            </a:lvl8pPr>
            <a:lvl9pPr indent="-304800" lvl="8" marL="4114800" algn="l">
              <a:lnSpc>
                <a:spcPct val="93000"/>
              </a:lnSpc>
              <a:spcBef>
                <a:spcPts val="0"/>
              </a:spcBef>
              <a:spcAft>
                <a:spcPts val="0"/>
              </a:spcAft>
              <a:buSzPts val="1200"/>
              <a:buChar char="■"/>
              <a:defRPr sz="1300"/>
            </a:lvl9pPr>
          </a:lstStyle>
          <a:p/>
        </p:txBody>
      </p:sp>
    </p:spTree>
  </p:cSld>
  <p:clrMapOvr>
    <a:masterClrMapping/>
  </p:clrMapOvr>
</p:sldLayout>
</file>

<file path=ppt/slideLayouts/slideLayout4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_OBJECTS" type="twoObj">
  <p:cSld name="TWO_OBJECTS">
    <p:spTree>
      <p:nvGrpSpPr>
        <p:cNvPr id="3230" name="Shape 3230"/>
        <p:cNvGrpSpPr/>
        <p:nvPr/>
      </p:nvGrpSpPr>
      <p:grpSpPr>
        <a:xfrm>
          <a:off x="0" y="0"/>
          <a:ext cx="0" cy="0"/>
          <a:chOff x="0" y="0"/>
          <a:chExt cx="0" cy="0"/>
        </a:xfrm>
      </p:grpSpPr>
      <p:sp>
        <p:nvSpPr>
          <p:cNvPr id="3231" name="Google Shape;3231;p504"/>
          <p:cNvSpPr txBox="1"/>
          <p:nvPr>
            <p:ph type="title"/>
          </p:nvPr>
        </p:nvSpPr>
        <p:spPr>
          <a:xfrm>
            <a:off x="456480" y="205222"/>
            <a:ext cx="8223900" cy="855300"/>
          </a:xfrm>
          <a:prstGeom prst="rect">
            <a:avLst/>
          </a:prstGeom>
          <a:noFill/>
          <a:ln>
            <a:noFill/>
          </a:ln>
        </p:spPr>
        <p:txBody>
          <a:bodyPr anchorCtr="0" anchor="t" bIns="76025" lIns="76025" spcFirstLastPara="1" rIns="76025" wrap="square" tIns="76025">
            <a:noAutofit/>
          </a:bodyPr>
          <a:lstStyle>
            <a:lvl1pPr lvl="0" algn="ctr">
              <a:lnSpc>
                <a:spcPct val="93000"/>
              </a:lnSpc>
              <a:spcBef>
                <a:spcPts val="0"/>
              </a:spcBef>
              <a:spcAft>
                <a:spcPts val="0"/>
              </a:spcAft>
              <a:buSzPts val="1200"/>
              <a:buChar char="●"/>
              <a:defRPr sz="3700">
                <a:solidFill>
                  <a:srgbClr val="000000"/>
                </a:solidFill>
                <a:latin typeface="Arial"/>
                <a:ea typeface="Arial"/>
                <a:cs typeface="Arial"/>
                <a:sym typeface="Arial"/>
              </a:defRPr>
            </a:lvl1pPr>
            <a:lvl2pPr lvl="1" algn="ctr">
              <a:lnSpc>
                <a:spcPct val="93000"/>
              </a:lnSpc>
              <a:spcBef>
                <a:spcPts val="0"/>
              </a:spcBef>
              <a:spcAft>
                <a:spcPts val="0"/>
              </a:spcAft>
              <a:buSzPts val="1200"/>
              <a:buChar char="○"/>
              <a:defRPr sz="3700">
                <a:solidFill>
                  <a:srgbClr val="000000"/>
                </a:solidFill>
                <a:latin typeface="Arial"/>
                <a:ea typeface="Arial"/>
                <a:cs typeface="Arial"/>
                <a:sym typeface="Arial"/>
              </a:defRPr>
            </a:lvl2pPr>
            <a:lvl3pPr lvl="2" algn="ctr">
              <a:lnSpc>
                <a:spcPct val="93000"/>
              </a:lnSpc>
              <a:spcBef>
                <a:spcPts val="0"/>
              </a:spcBef>
              <a:spcAft>
                <a:spcPts val="0"/>
              </a:spcAft>
              <a:buSzPts val="1200"/>
              <a:buChar char="■"/>
              <a:defRPr sz="3700">
                <a:solidFill>
                  <a:srgbClr val="000000"/>
                </a:solidFill>
                <a:latin typeface="Arial"/>
                <a:ea typeface="Arial"/>
                <a:cs typeface="Arial"/>
                <a:sym typeface="Arial"/>
              </a:defRPr>
            </a:lvl3pPr>
            <a:lvl4pPr lvl="3" algn="ctr">
              <a:lnSpc>
                <a:spcPct val="93000"/>
              </a:lnSpc>
              <a:spcBef>
                <a:spcPts val="0"/>
              </a:spcBef>
              <a:spcAft>
                <a:spcPts val="0"/>
              </a:spcAft>
              <a:buSzPts val="1200"/>
              <a:buChar char="●"/>
              <a:defRPr sz="3700">
                <a:solidFill>
                  <a:srgbClr val="000000"/>
                </a:solidFill>
                <a:latin typeface="Arial"/>
                <a:ea typeface="Arial"/>
                <a:cs typeface="Arial"/>
                <a:sym typeface="Arial"/>
              </a:defRPr>
            </a:lvl4pPr>
            <a:lvl5pPr lvl="4" algn="ctr">
              <a:lnSpc>
                <a:spcPct val="93000"/>
              </a:lnSpc>
              <a:spcBef>
                <a:spcPts val="0"/>
              </a:spcBef>
              <a:spcAft>
                <a:spcPts val="0"/>
              </a:spcAft>
              <a:buSzPts val="1200"/>
              <a:buChar char="○"/>
              <a:defRPr sz="3700">
                <a:solidFill>
                  <a:srgbClr val="000000"/>
                </a:solidFill>
                <a:latin typeface="Arial"/>
                <a:ea typeface="Arial"/>
                <a:cs typeface="Arial"/>
                <a:sym typeface="Arial"/>
              </a:defRPr>
            </a:lvl5pPr>
            <a:lvl6pPr lvl="5" algn="ctr">
              <a:lnSpc>
                <a:spcPct val="93000"/>
              </a:lnSpc>
              <a:spcBef>
                <a:spcPts val="0"/>
              </a:spcBef>
              <a:spcAft>
                <a:spcPts val="0"/>
              </a:spcAft>
              <a:buSzPts val="1200"/>
              <a:buChar char="■"/>
              <a:defRPr sz="3700">
                <a:solidFill>
                  <a:srgbClr val="000000"/>
                </a:solidFill>
                <a:latin typeface="Arial"/>
                <a:ea typeface="Arial"/>
                <a:cs typeface="Arial"/>
                <a:sym typeface="Arial"/>
              </a:defRPr>
            </a:lvl6pPr>
            <a:lvl7pPr lvl="6" algn="ctr">
              <a:lnSpc>
                <a:spcPct val="93000"/>
              </a:lnSpc>
              <a:spcBef>
                <a:spcPts val="0"/>
              </a:spcBef>
              <a:spcAft>
                <a:spcPts val="0"/>
              </a:spcAft>
              <a:buSzPts val="1200"/>
              <a:buChar char="●"/>
              <a:defRPr sz="3700">
                <a:solidFill>
                  <a:srgbClr val="000000"/>
                </a:solidFill>
                <a:latin typeface="Arial"/>
                <a:ea typeface="Arial"/>
                <a:cs typeface="Arial"/>
                <a:sym typeface="Arial"/>
              </a:defRPr>
            </a:lvl7pPr>
            <a:lvl8pPr lvl="7" algn="ctr">
              <a:lnSpc>
                <a:spcPct val="93000"/>
              </a:lnSpc>
              <a:spcBef>
                <a:spcPts val="0"/>
              </a:spcBef>
              <a:spcAft>
                <a:spcPts val="0"/>
              </a:spcAft>
              <a:buSzPts val="1200"/>
              <a:buChar char="○"/>
              <a:defRPr sz="3700">
                <a:solidFill>
                  <a:srgbClr val="000000"/>
                </a:solidFill>
                <a:latin typeface="Arial"/>
                <a:ea typeface="Arial"/>
                <a:cs typeface="Arial"/>
                <a:sym typeface="Arial"/>
              </a:defRPr>
            </a:lvl8pPr>
            <a:lvl9pPr lvl="8" algn="ctr">
              <a:lnSpc>
                <a:spcPct val="93000"/>
              </a:lnSpc>
              <a:spcBef>
                <a:spcPts val="0"/>
              </a:spcBef>
              <a:spcAft>
                <a:spcPts val="0"/>
              </a:spcAft>
              <a:buSzPts val="1200"/>
              <a:buChar char="■"/>
              <a:defRPr sz="3700">
                <a:solidFill>
                  <a:srgbClr val="000000"/>
                </a:solidFill>
                <a:latin typeface="Arial"/>
                <a:ea typeface="Arial"/>
                <a:cs typeface="Arial"/>
                <a:sym typeface="Arial"/>
              </a:defRPr>
            </a:lvl9pPr>
          </a:lstStyle>
          <a:p/>
        </p:txBody>
      </p:sp>
      <p:sp>
        <p:nvSpPr>
          <p:cNvPr id="3232" name="Google Shape;3232;p504"/>
          <p:cNvSpPr txBox="1"/>
          <p:nvPr>
            <p:ph idx="1" type="body"/>
          </p:nvPr>
        </p:nvSpPr>
        <p:spPr>
          <a:xfrm>
            <a:off x="456480" y="1203246"/>
            <a:ext cx="4042200" cy="3391500"/>
          </a:xfrm>
          <a:prstGeom prst="rect">
            <a:avLst/>
          </a:prstGeom>
          <a:noFill/>
          <a:ln>
            <a:noFill/>
          </a:ln>
        </p:spPr>
        <p:txBody>
          <a:bodyPr anchorCtr="0" anchor="t" bIns="76025" lIns="76025" spcFirstLastPara="1" rIns="76025" wrap="square" tIns="76025">
            <a:noAutofit/>
          </a:bodyPr>
          <a:lstStyle>
            <a:lvl1pPr indent="-304800" lvl="0" marL="457200" algn="l">
              <a:lnSpc>
                <a:spcPct val="93000"/>
              </a:lnSpc>
              <a:spcBef>
                <a:spcPts val="0"/>
              </a:spcBef>
              <a:spcAft>
                <a:spcPts val="0"/>
              </a:spcAft>
              <a:buSzPts val="1200"/>
              <a:buChar char="●"/>
              <a:defRPr sz="2300"/>
            </a:lvl1pPr>
            <a:lvl2pPr indent="-304800" lvl="1" marL="914400" algn="l">
              <a:lnSpc>
                <a:spcPct val="93000"/>
              </a:lnSpc>
              <a:spcBef>
                <a:spcPts val="0"/>
              </a:spcBef>
              <a:spcAft>
                <a:spcPts val="0"/>
              </a:spcAft>
              <a:buSzPts val="1200"/>
              <a:buChar char="○"/>
              <a:defRPr sz="2000"/>
            </a:lvl2pPr>
            <a:lvl3pPr indent="-304800" lvl="2" marL="1371600" algn="l">
              <a:lnSpc>
                <a:spcPct val="93000"/>
              </a:lnSpc>
              <a:spcBef>
                <a:spcPts val="0"/>
              </a:spcBef>
              <a:spcAft>
                <a:spcPts val="0"/>
              </a:spcAft>
              <a:buSzPts val="1200"/>
              <a:buChar char="■"/>
              <a:defRPr sz="1700"/>
            </a:lvl3pPr>
            <a:lvl4pPr indent="-304800" lvl="3" marL="1828800" algn="l">
              <a:lnSpc>
                <a:spcPct val="93000"/>
              </a:lnSpc>
              <a:spcBef>
                <a:spcPts val="0"/>
              </a:spcBef>
              <a:spcAft>
                <a:spcPts val="0"/>
              </a:spcAft>
              <a:buSzPts val="1200"/>
              <a:buChar char="●"/>
              <a:defRPr sz="1500"/>
            </a:lvl4pPr>
            <a:lvl5pPr indent="-304800" lvl="4" marL="2286000" algn="l">
              <a:lnSpc>
                <a:spcPct val="93000"/>
              </a:lnSpc>
              <a:spcBef>
                <a:spcPts val="0"/>
              </a:spcBef>
              <a:spcAft>
                <a:spcPts val="0"/>
              </a:spcAft>
              <a:buSzPts val="1200"/>
              <a:buChar char="○"/>
              <a:defRPr sz="1500"/>
            </a:lvl5pPr>
            <a:lvl6pPr indent="-304800" lvl="5" marL="2743200" algn="l">
              <a:lnSpc>
                <a:spcPct val="93000"/>
              </a:lnSpc>
              <a:spcBef>
                <a:spcPts val="0"/>
              </a:spcBef>
              <a:spcAft>
                <a:spcPts val="0"/>
              </a:spcAft>
              <a:buSzPts val="1200"/>
              <a:buChar char="■"/>
              <a:defRPr sz="1500"/>
            </a:lvl6pPr>
            <a:lvl7pPr indent="-304800" lvl="6" marL="3200400" algn="l">
              <a:lnSpc>
                <a:spcPct val="93000"/>
              </a:lnSpc>
              <a:spcBef>
                <a:spcPts val="0"/>
              </a:spcBef>
              <a:spcAft>
                <a:spcPts val="0"/>
              </a:spcAft>
              <a:buSzPts val="1200"/>
              <a:buChar char="●"/>
              <a:defRPr sz="1500"/>
            </a:lvl7pPr>
            <a:lvl8pPr indent="-304800" lvl="7" marL="3657600" algn="l">
              <a:lnSpc>
                <a:spcPct val="93000"/>
              </a:lnSpc>
              <a:spcBef>
                <a:spcPts val="0"/>
              </a:spcBef>
              <a:spcAft>
                <a:spcPts val="0"/>
              </a:spcAft>
              <a:buSzPts val="1200"/>
              <a:buChar char="○"/>
              <a:defRPr sz="1500"/>
            </a:lvl8pPr>
            <a:lvl9pPr indent="-304800" lvl="8" marL="4114800" algn="l">
              <a:lnSpc>
                <a:spcPct val="93000"/>
              </a:lnSpc>
              <a:spcBef>
                <a:spcPts val="0"/>
              </a:spcBef>
              <a:spcAft>
                <a:spcPts val="0"/>
              </a:spcAft>
              <a:buSzPts val="1200"/>
              <a:buChar char="■"/>
              <a:defRPr sz="1500"/>
            </a:lvl9pPr>
          </a:lstStyle>
          <a:p/>
        </p:txBody>
      </p:sp>
      <p:sp>
        <p:nvSpPr>
          <p:cNvPr id="3233" name="Google Shape;3233;p504"/>
          <p:cNvSpPr txBox="1"/>
          <p:nvPr>
            <p:ph idx="2" type="body"/>
          </p:nvPr>
        </p:nvSpPr>
        <p:spPr>
          <a:xfrm>
            <a:off x="4636800" y="1203246"/>
            <a:ext cx="4043400" cy="3391500"/>
          </a:xfrm>
          <a:prstGeom prst="rect">
            <a:avLst/>
          </a:prstGeom>
          <a:noFill/>
          <a:ln>
            <a:noFill/>
          </a:ln>
        </p:spPr>
        <p:txBody>
          <a:bodyPr anchorCtr="0" anchor="t" bIns="76025" lIns="76025" spcFirstLastPara="1" rIns="76025" wrap="square" tIns="76025">
            <a:noAutofit/>
          </a:bodyPr>
          <a:lstStyle>
            <a:lvl1pPr indent="-304800" lvl="0" marL="457200" algn="l">
              <a:lnSpc>
                <a:spcPct val="93000"/>
              </a:lnSpc>
              <a:spcBef>
                <a:spcPts val="0"/>
              </a:spcBef>
              <a:spcAft>
                <a:spcPts val="0"/>
              </a:spcAft>
              <a:buSzPts val="1200"/>
              <a:buChar char="●"/>
              <a:defRPr sz="2300"/>
            </a:lvl1pPr>
            <a:lvl2pPr indent="-304800" lvl="1" marL="914400" algn="l">
              <a:lnSpc>
                <a:spcPct val="93000"/>
              </a:lnSpc>
              <a:spcBef>
                <a:spcPts val="0"/>
              </a:spcBef>
              <a:spcAft>
                <a:spcPts val="0"/>
              </a:spcAft>
              <a:buSzPts val="1200"/>
              <a:buChar char="○"/>
              <a:defRPr sz="2000"/>
            </a:lvl2pPr>
            <a:lvl3pPr indent="-304800" lvl="2" marL="1371600" algn="l">
              <a:lnSpc>
                <a:spcPct val="93000"/>
              </a:lnSpc>
              <a:spcBef>
                <a:spcPts val="0"/>
              </a:spcBef>
              <a:spcAft>
                <a:spcPts val="0"/>
              </a:spcAft>
              <a:buSzPts val="1200"/>
              <a:buChar char="■"/>
              <a:defRPr sz="1700"/>
            </a:lvl3pPr>
            <a:lvl4pPr indent="-304800" lvl="3" marL="1828800" algn="l">
              <a:lnSpc>
                <a:spcPct val="93000"/>
              </a:lnSpc>
              <a:spcBef>
                <a:spcPts val="0"/>
              </a:spcBef>
              <a:spcAft>
                <a:spcPts val="0"/>
              </a:spcAft>
              <a:buSzPts val="1200"/>
              <a:buChar char="●"/>
              <a:defRPr sz="1500"/>
            </a:lvl4pPr>
            <a:lvl5pPr indent="-304800" lvl="4" marL="2286000" algn="l">
              <a:lnSpc>
                <a:spcPct val="93000"/>
              </a:lnSpc>
              <a:spcBef>
                <a:spcPts val="0"/>
              </a:spcBef>
              <a:spcAft>
                <a:spcPts val="0"/>
              </a:spcAft>
              <a:buSzPts val="1200"/>
              <a:buChar char="○"/>
              <a:defRPr sz="1500"/>
            </a:lvl5pPr>
            <a:lvl6pPr indent="-304800" lvl="5" marL="2743200" algn="l">
              <a:lnSpc>
                <a:spcPct val="93000"/>
              </a:lnSpc>
              <a:spcBef>
                <a:spcPts val="0"/>
              </a:spcBef>
              <a:spcAft>
                <a:spcPts val="0"/>
              </a:spcAft>
              <a:buSzPts val="1200"/>
              <a:buChar char="■"/>
              <a:defRPr sz="1500"/>
            </a:lvl6pPr>
            <a:lvl7pPr indent="-304800" lvl="6" marL="3200400" algn="l">
              <a:lnSpc>
                <a:spcPct val="93000"/>
              </a:lnSpc>
              <a:spcBef>
                <a:spcPts val="0"/>
              </a:spcBef>
              <a:spcAft>
                <a:spcPts val="0"/>
              </a:spcAft>
              <a:buSzPts val="1200"/>
              <a:buChar char="●"/>
              <a:defRPr sz="1500"/>
            </a:lvl7pPr>
            <a:lvl8pPr indent="-304800" lvl="7" marL="3657600" algn="l">
              <a:lnSpc>
                <a:spcPct val="93000"/>
              </a:lnSpc>
              <a:spcBef>
                <a:spcPts val="0"/>
              </a:spcBef>
              <a:spcAft>
                <a:spcPts val="0"/>
              </a:spcAft>
              <a:buSzPts val="1200"/>
              <a:buChar char="○"/>
              <a:defRPr sz="1500"/>
            </a:lvl8pPr>
            <a:lvl9pPr indent="-304800" lvl="8" marL="4114800" algn="l">
              <a:lnSpc>
                <a:spcPct val="93000"/>
              </a:lnSpc>
              <a:spcBef>
                <a:spcPts val="0"/>
              </a:spcBef>
              <a:spcAft>
                <a:spcPts val="0"/>
              </a:spcAft>
              <a:buSzPts val="1200"/>
              <a:buChar char="■"/>
              <a:defRPr sz="1500"/>
            </a:lvl9pPr>
          </a:lstStyle>
          <a:p/>
        </p:txBody>
      </p:sp>
    </p:spTree>
  </p:cSld>
  <p:clrMapOvr>
    <a:masterClrMapping/>
  </p:clrMapOvr>
</p:sldLayout>
</file>

<file path=ppt/slideLayouts/slideLayout4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234" name="Shape 3234"/>
        <p:cNvGrpSpPr/>
        <p:nvPr/>
      </p:nvGrpSpPr>
      <p:grpSpPr>
        <a:xfrm>
          <a:off x="0" y="0"/>
          <a:ext cx="0" cy="0"/>
          <a:chOff x="0" y="0"/>
          <a:chExt cx="0" cy="0"/>
        </a:xfrm>
      </p:grpSpPr>
      <p:sp>
        <p:nvSpPr>
          <p:cNvPr id="3235" name="Google Shape;3235;p505"/>
          <p:cNvSpPr txBox="1"/>
          <p:nvPr>
            <p:ph type="title"/>
          </p:nvPr>
        </p:nvSpPr>
        <p:spPr>
          <a:xfrm>
            <a:off x="722880" y="3305147"/>
            <a:ext cx="7771500" cy="1021800"/>
          </a:xfrm>
          <a:prstGeom prst="rect">
            <a:avLst/>
          </a:prstGeom>
          <a:noFill/>
          <a:ln>
            <a:noFill/>
          </a:ln>
        </p:spPr>
        <p:txBody>
          <a:bodyPr anchorCtr="0" anchor="t" bIns="76025" lIns="76025" spcFirstLastPara="1" rIns="76025" wrap="square" tIns="76025">
            <a:noAutofit/>
          </a:bodyPr>
          <a:lstStyle>
            <a:lvl1pPr lvl="0" algn="l">
              <a:lnSpc>
                <a:spcPct val="93000"/>
              </a:lnSpc>
              <a:spcBef>
                <a:spcPts val="0"/>
              </a:spcBef>
              <a:spcAft>
                <a:spcPts val="0"/>
              </a:spcAft>
              <a:buSzPts val="1200"/>
              <a:buChar char="●"/>
              <a:defRPr b="1" sz="3300" cap="small"/>
            </a:lvl1pPr>
            <a:lvl2pPr lvl="1" algn="ctr">
              <a:lnSpc>
                <a:spcPct val="93000"/>
              </a:lnSpc>
              <a:spcBef>
                <a:spcPts val="0"/>
              </a:spcBef>
              <a:spcAft>
                <a:spcPts val="0"/>
              </a:spcAft>
              <a:buSzPts val="1200"/>
              <a:buChar char="○"/>
              <a:defRPr/>
            </a:lvl2pPr>
            <a:lvl3pPr lvl="2" algn="ctr">
              <a:lnSpc>
                <a:spcPct val="93000"/>
              </a:lnSpc>
              <a:spcBef>
                <a:spcPts val="0"/>
              </a:spcBef>
              <a:spcAft>
                <a:spcPts val="0"/>
              </a:spcAft>
              <a:buSzPts val="1200"/>
              <a:buChar char="■"/>
              <a:defRPr/>
            </a:lvl3pPr>
            <a:lvl4pPr lvl="3" algn="ctr">
              <a:lnSpc>
                <a:spcPct val="93000"/>
              </a:lnSpc>
              <a:spcBef>
                <a:spcPts val="0"/>
              </a:spcBef>
              <a:spcAft>
                <a:spcPts val="0"/>
              </a:spcAft>
              <a:buSzPts val="1200"/>
              <a:buChar char="●"/>
              <a:defRPr/>
            </a:lvl4pPr>
            <a:lvl5pPr lvl="4" algn="ctr">
              <a:lnSpc>
                <a:spcPct val="93000"/>
              </a:lnSpc>
              <a:spcBef>
                <a:spcPts val="0"/>
              </a:spcBef>
              <a:spcAft>
                <a:spcPts val="0"/>
              </a:spcAft>
              <a:buSzPts val="1200"/>
              <a:buChar char="○"/>
              <a:defRPr/>
            </a:lvl5pPr>
            <a:lvl6pPr lvl="5" algn="ctr">
              <a:lnSpc>
                <a:spcPct val="93000"/>
              </a:lnSpc>
              <a:spcBef>
                <a:spcPts val="0"/>
              </a:spcBef>
              <a:spcAft>
                <a:spcPts val="0"/>
              </a:spcAft>
              <a:buSzPts val="1200"/>
              <a:buChar char="■"/>
              <a:defRPr/>
            </a:lvl6pPr>
            <a:lvl7pPr lvl="6" algn="ctr">
              <a:lnSpc>
                <a:spcPct val="93000"/>
              </a:lnSpc>
              <a:spcBef>
                <a:spcPts val="0"/>
              </a:spcBef>
              <a:spcAft>
                <a:spcPts val="0"/>
              </a:spcAft>
              <a:buSzPts val="1200"/>
              <a:buChar char="●"/>
              <a:defRPr/>
            </a:lvl7pPr>
            <a:lvl8pPr lvl="7" algn="ctr">
              <a:lnSpc>
                <a:spcPct val="93000"/>
              </a:lnSpc>
              <a:spcBef>
                <a:spcPts val="0"/>
              </a:spcBef>
              <a:spcAft>
                <a:spcPts val="0"/>
              </a:spcAft>
              <a:buSzPts val="1200"/>
              <a:buChar char="○"/>
              <a:defRPr/>
            </a:lvl8pPr>
            <a:lvl9pPr lvl="8" algn="ctr">
              <a:lnSpc>
                <a:spcPct val="93000"/>
              </a:lnSpc>
              <a:spcBef>
                <a:spcPts val="0"/>
              </a:spcBef>
              <a:spcAft>
                <a:spcPts val="0"/>
              </a:spcAft>
              <a:buSzPts val="1200"/>
              <a:buChar char="■"/>
              <a:defRPr/>
            </a:lvl9pPr>
          </a:lstStyle>
          <a:p/>
        </p:txBody>
      </p:sp>
      <p:sp>
        <p:nvSpPr>
          <p:cNvPr id="3236" name="Google Shape;3236;p505"/>
          <p:cNvSpPr txBox="1"/>
          <p:nvPr>
            <p:ph idx="1" type="body"/>
          </p:nvPr>
        </p:nvSpPr>
        <p:spPr>
          <a:xfrm>
            <a:off x="722880" y="2179669"/>
            <a:ext cx="7771500" cy="1125600"/>
          </a:xfrm>
          <a:prstGeom prst="rect">
            <a:avLst/>
          </a:prstGeom>
          <a:noFill/>
          <a:ln>
            <a:noFill/>
          </a:ln>
        </p:spPr>
        <p:txBody>
          <a:bodyPr anchorCtr="0" anchor="b" bIns="76025" lIns="76025" spcFirstLastPara="1" rIns="76025" wrap="square" tIns="76025">
            <a:noAutofit/>
          </a:bodyPr>
          <a:lstStyle>
            <a:lvl1pPr indent="-228600" lvl="0" marL="457200" algn="l">
              <a:lnSpc>
                <a:spcPct val="93000"/>
              </a:lnSpc>
              <a:spcBef>
                <a:spcPts val="0"/>
              </a:spcBef>
              <a:spcAft>
                <a:spcPts val="0"/>
              </a:spcAft>
              <a:buSzPts val="1200"/>
              <a:buFont typeface="Arial"/>
              <a:buNone/>
              <a:defRPr sz="1700"/>
            </a:lvl1pPr>
            <a:lvl2pPr indent="-228600" lvl="1" marL="914400" algn="l">
              <a:lnSpc>
                <a:spcPct val="93000"/>
              </a:lnSpc>
              <a:spcBef>
                <a:spcPts val="0"/>
              </a:spcBef>
              <a:spcAft>
                <a:spcPts val="0"/>
              </a:spcAft>
              <a:buSzPts val="1200"/>
              <a:buFont typeface="Arial"/>
              <a:buNone/>
              <a:defRPr sz="1500"/>
            </a:lvl2pPr>
            <a:lvl3pPr indent="-228600" lvl="2" marL="1371600" algn="l">
              <a:lnSpc>
                <a:spcPct val="93000"/>
              </a:lnSpc>
              <a:spcBef>
                <a:spcPts val="0"/>
              </a:spcBef>
              <a:spcAft>
                <a:spcPts val="0"/>
              </a:spcAft>
              <a:buSzPts val="1200"/>
              <a:buFont typeface="Arial"/>
              <a:buNone/>
              <a:defRPr sz="1300"/>
            </a:lvl3pPr>
            <a:lvl4pPr indent="-228600" lvl="3" marL="1828800" algn="l">
              <a:lnSpc>
                <a:spcPct val="93000"/>
              </a:lnSpc>
              <a:spcBef>
                <a:spcPts val="0"/>
              </a:spcBef>
              <a:spcAft>
                <a:spcPts val="0"/>
              </a:spcAft>
              <a:buSzPts val="1200"/>
              <a:buFont typeface="Arial"/>
              <a:buNone/>
              <a:defRPr sz="1200"/>
            </a:lvl4pPr>
            <a:lvl5pPr indent="-228600" lvl="4" marL="2286000" algn="l">
              <a:lnSpc>
                <a:spcPct val="93000"/>
              </a:lnSpc>
              <a:spcBef>
                <a:spcPts val="0"/>
              </a:spcBef>
              <a:spcAft>
                <a:spcPts val="0"/>
              </a:spcAft>
              <a:buSzPts val="1200"/>
              <a:buFont typeface="Arial"/>
              <a:buNone/>
              <a:defRPr sz="1200"/>
            </a:lvl5pPr>
            <a:lvl6pPr indent="-228600" lvl="5" marL="2743200" algn="l">
              <a:lnSpc>
                <a:spcPct val="93000"/>
              </a:lnSpc>
              <a:spcBef>
                <a:spcPts val="0"/>
              </a:spcBef>
              <a:spcAft>
                <a:spcPts val="0"/>
              </a:spcAft>
              <a:buSzPts val="1200"/>
              <a:buFont typeface="Arial"/>
              <a:buNone/>
              <a:defRPr sz="1200"/>
            </a:lvl6pPr>
            <a:lvl7pPr indent="-228600" lvl="6" marL="3200400" algn="l">
              <a:lnSpc>
                <a:spcPct val="93000"/>
              </a:lnSpc>
              <a:spcBef>
                <a:spcPts val="0"/>
              </a:spcBef>
              <a:spcAft>
                <a:spcPts val="0"/>
              </a:spcAft>
              <a:buSzPts val="1200"/>
              <a:buFont typeface="Arial"/>
              <a:buNone/>
              <a:defRPr sz="1200"/>
            </a:lvl7pPr>
            <a:lvl8pPr indent="-228600" lvl="7" marL="3657600" algn="l">
              <a:lnSpc>
                <a:spcPct val="93000"/>
              </a:lnSpc>
              <a:spcBef>
                <a:spcPts val="0"/>
              </a:spcBef>
              <a:spcAft>
                <a:spcPts val="0"/>
              </a:spcAft>
              <a:buSzPts val="1200"/>
              <a:buFont typeface="Arial"/>
              <a:buNone/>
              <a:defRPr sz="1200"/>
            </a:lvl8pPr>
            <a:lvl9pPr indent="-228600" lvl="8" marL="4114800" algn="l">
              <a:lnSpc>
                <a:spcPct val="93000"/>
              </a:lnSpc>
              <a:spcBef>
                <a:spcPts val="0"/>
              </a:spcBef>
              <a:spcAft>
                <a:spcPts val="0"/>
              </a:spcAft>
              <a:buSzPts val="1200"/>
              <a:buFont typeface="Arial"/>
              <a:buNone/>
              <a:defRPr sz="1200"/>
            </a:lvl9pPr>
          </a:lstStyle>
          <a:p/>
        </p:txBody>
      </p:sp>
    </p:spTree>
  </p:cSld>
  <p:clrMapOvr>
    <a:masterClrMapping/>
  </p:clrMapOvr>
</p:sldLayout>
</file>

<file path=ppt/slideLayouts/slideLayout4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 type="obj">
  <p:cSld name="OBJECT">
    <p:spTree>
      <p:nvGrpSpPr>
        <p:cNvPr id="3237" name="Shape 3237"/>
        <p:cNvGrpSpPr/>
        <p:nvPr/>
      </p:nvGrpSpPr>
      <p:grpSpPr>
        <a:xfrm>
          <a:off x="0" y="0"/>
          <a:ext cx="0" cy="0"/>
          <a:chOff x="0" y="0"/>
          <a:chExt cx="0" cy="0"/>
        </a:xfrm>
      </p:grpSpPr>
      <p:sp>
        <p:nvSpPr>
          <p:cNvPr id="3238" name="Google Shape;3238;p506"/>
          <p:cNvSpPr txBox="1"/>
          <p:nvPr>
            <p:ph type="title"/>
          </p:nvPr>
        </p:nvSpPr>
        <p:spPr>
          <a:xfrm>
            <a:off x="456480" y="205222"/>
            <a:ext cx="8223900" cy="855300"/>
          </a:xfrm>
          <a:prstGeom prst="rect">
            <a:avLst/>
          </a:prstGeom>
          <a:noFill/>
          <a:ln>
            <a:noFill/>
          </a:ln>
        </p:spPr>
        <p:txBody>
          <a:bodyPr anchorCtr="0" anchor="t" bIns="76025" lIns="76025" spcFirstLastPara="1" rIns="76025" wrap="square" tIns="76025">
            <a:noAutofit/>
          </a:bodyPr>
          <a:lstStyle>
            <a:lvl1pPr lvl="0" algn="ctr">
              <a:lnSpc>
                <a:spcPct val="93000"/>
              </a:lnSpc>
              <a:spcBef>
                <a:spcPts val="0"/>
              </a:spcBef>
              <a:spcAft>
                <a:spcPts val="0"/>
              </a:spcAft>
              <a:buSzPts val="1200"/>
              <a:buChar char="●"/>
              <a:defRPr sz="3700">
                <a:solidFill>
                  <a:srgbClr val="000000"/>
                </a:solidFill>
                <a:latin typeface="Arial"/>
                <a:ea typeface="Arial"/>
                <a:cs typeface="Arial"/>
                <a:sym typeface="Arial"/>
              </a:defRPr>
            </a:lvl1pPr>
            <a:lvl2pPr lvl="1" algn="ctr">
              <a:lnSpc>
                <a:spcPct val="93000"/>
              </a:lnSpc>
              <a:spcBef>
                <a:spcPts val="0"/>
              </a:spcBef>
              <a:spcAft>
                <a:spcPts val="0"/>
              </a:spcAft>
              <a:buSzPts val="1200"/>
              <a:buChar char="○"/>
              <a:defRPr sz="3700">
                <a:solidFill>
                  <a:srgbClr val="000000"/>
                </a:solidFill>
                <a:latin typeface="Arial"/>
                <a:ea typeface="Arial"/>
                <a:cs typeface="Arial"/>
                <a:sym typeface="Arial"/>
              </a:defRPr>
            </a:lvl2pPr>
            <a:lvl3pPr lvl="2" algn="ctr">
              <a:lnSpc>
                <a:spcPct val="93000"/>
              </a:lnSpc>
              <a:spcBef>
                <a:spcPts val="0"/>
              </a:spcBef>
              <a:spcAft>
                <a:spcPts val="0"/>
              </a:spcAft>
              <a:buSzPts val="1200"/>
              <a:buChar char="■"/>
              <a:defRPr sz="3700">
                <a:solidFill>
                  <a:srgbClr val="000000"/>
                </a:solidFill>
                <a:latin typeface="Arial"/>
                <a:ea typeface="Arial"/>
                <a:cs typeface="Arial"/>
                <a:sym typeface="Arial"/>
              </a:defRPr>
            </a:lvl3pPr>
            <a:lvl4pPr lvl="3" algn="ctr">
              <a:lnSpc>
                <a:spcPct val="93000"/>
              </a:lnSpc>
              <a:spcBef>
                <a:spcPts val="0"/>
              </a:spcBef>
              <a:spcAft>
                <a:spcPts val="0"/>
              </a:spcAft>
              <a:buSzPts val="1200"/>
              <a:buChar char="●"/>
              <a:defRPr sz="3700">
                <a:solidFill>
                  <a:srgbClr val="000000"/>
                </a:solidFill>
                <a:latin typeface="Arial"/>
                <a:ea typeface="Arial"/>
                <a:cs typeface="Arial"/>
                <a:sym typeface="Arial"/>
              </a:defRPr>
            </a:lvl4pPr>
            <a:lvl5pPr lvl="4" algn="ctr">
              <a:lnSpc>
                <a:spcPct val="93000"/>
              </a:lnSpc>
              <a:spcBef>
                <a:spcPts val="0"/>
              </a:spcBef>
              <a:spcAft>
                <a:spcPts val="0"/>
              </a:spcAft>
              <a:buSzPts val="1200"/>
              <a:buChar char="○"/>
              <a:defRPr sz="3700">
                <a:solidFill>
                  <a:srgbClr val="000000"/>
                </a:solidFill>
                <a:latin typeface="Arial"/>
                <a:ea typeface="Arial"/>
                <a:cs typeface="Arial"/>
                <a:sym typeface="Arial"/>
              </a:defRPr>
            </a:lvl5pPr>
            <a:lvl6pPr lvl="5" algn="ctr">
              <a:lnSpc>
                <a:spcPct val="93000"/>
              </a:lnSpc>
              <a:spcBef>
                <a:spcPts val="0"/>
              </a:spcBef>
              <a:spcAft>
                <a:spcPts val="0"/>
              </a:spcAft>
              <a:buSzPts val="1200"/>
              <a:buChar char="■"/>
              <a:defRPr sz="3700">
                <a:solidFill>
                  <a:srgbClr val="000000"/>
                </a:solidFill>
                <a:latin typeface="Arial"/>
                <a:ea typeface="Arial"/>
                <a:cs typeface="Arial"/>
                <a:sym typeface="Arial"/>
              </a:defRPr>
            </a:lvl6pPr>
            <a:lvl7pPr lvl="6" algn="ctr">
              <a:lnSpc>
                <a:spcPct val="93000"/>
              </a:lnSpc>
              <a:spcBef>
                <a:spcPts val="0"/>
              </a:spcBef>
              <a:spcAft>
                <a:spcPts val="0"/>
              </a:spcAft>
              <a:buSzPts val="1200"/>
              <a:buChar char="●"/>
              <a:defRPr sz="3700">
                <a:solidFill>
                  <a:srgbClr val="000000"/>
                </a:solidFill>
                <a:latin typeface="Arial"/>
                <a:ea typeface="Arial"/>
                <a:cs typeface="Arial"/>
                <a:sym typeface="Arial"/>
              </a:defRPr>
            </a:lvl7pPr>
            <a:lvl8pPr lvl="7" algn="ctr">
              <a:lnSpc>
                <a:spcPct val="93000"/>
              </a:lnSpc>
              <a:spcBef>
                <a:spcPts val="0"/>
              </a:spcBef>
              <a:spcAft>
                <a:spcPts val="0"/>
              </a:spcAft>
              <a:buSzPts val="1200"/>
              <a:buChar char="○"/>
              <a:defRPr sz="3700">
                <a:solidFill>
                  <a:srgbClr val="000000"/>
                </a:solidFill>
                <a:latin typeface="Arial"/>
                <a:ea typeface="Arial"/>
                <a:cs typeface="Arial"/>
                <a:sym typeface="Arial"/>
              </a:defRPr>
            </a:lvl8pPr>
            <a:lvl9pPr lvl="8" algn="ctr">
              <a:lnSpc>
                <a:spcPct val="93000"/>
              </a:lnSpc>
              <a:spcBef>
                <a:spcPts val="0"/>
              </a:spcBef>
              <a:spcAft>
                <a:spcPts val="0"/>
              </a:spcAft>
              <a:buSzPts val="1200"/>
              <a:buChar char="■"/>
              <a:defRPr sz="3700">
                <a:solidFill>
                  <a:srgbClr val="000000"/>
                </a:solidFill>
                <a:latin typeface="Arial"/>
                <a:ea typeface="Arial"/>
                <a:cs typeface="Arial"/>
                <a:sym typeface="Arial"/>
              </a:defRPr>
            </a:lvl9pPr>
          </a:lstStyle>
          <a:p/>
        </p:txBody>
      </p:sp>
      <p:sp>
        <p:nvSpPr>
          <p:cNvPr id="3239" name="Google Shape;3239;p506"/>
          <p:cNvSpPr txBox="1"/>
          <p:nvPr>
            <p:ph idx="1" type="body"/>
          </p:nvPr>
        </p:nvSpPr>
        <p:spPr>
          <a:xfrm>
            <a:off x="456480" y="1203246"/>
            <a:ext cx="8223900" cy="3391500"/>
          </a:xfrm>
          <a:prstGeom prst="rect">
            <a:avLst/>
          </a:prstGeom>
          <a:noFill/>
          <a:ln>
            <a:noFill/>
          </a:ln>
        </p:spPr>
        <p:txBody>
          <a:bodyPr anchorCtr="0" anchor="t" bIns="76025" lIns="76025" spcFirstLastPara="1" rIns="76025" wrap="square" tIns="76025">
            <a:noAutofit/>
          </a:bodyPr>
          <a:lstStyle>
            <a:lvl1pPr indent="-304800" lvl="0" marL="457200" algn="l">
              <a:lnSpc>
                <a:spcPct val="93000"/>
              </a:lnSpc>
              <a:spcBef>
                <a:spcPts val="0"/>
              </a:spcBef>
              <a:spcAft>
                <a:spcPts val="0"/>
              </a:spcAft>
              <a:buSzPts val="1200"/>
              <a:buChar char="●"/>
              <a:defRPr sz="2700">
                <a:solidFill>
                  <a:srgbClr val="000000"/>
                </a:solidFill>
                <a:latin typeface="Arial"/>
                <a:ea typeface="Arial"/>
                <a:cs typeface="Arial"/>
                <a:sym typeface="Arial"/>
              </a:defRPr>
            </a:lvl1pPr>
            <a:lvl2pPr indent="-304800" lvl="1" marL="914400" algn="l">
              <a:lnSpc>
                <a:spcPct val="93000"/>
              </a:lnSpc>
              <a:spcBef>
                <a:spcPts val="0"/>
              </a:spcBef>
              <a:spcAft>
                <a:spcPts val="0"/>
              </a:spcAft>
              <a:buSzPts val="1200"/>
              <a:buChar char="○"/>
              <a:defRPr sz="2300">
                <a:solidFill>
                  <a:srgbClr val="000000"/>
                </a:solidFill>
                <a:latin typeface="Arial"/>
                <a:ea typeface="Arial"/>
                <a:cs typeface="Arial"/>
                <a:sym typeface="Arial"/>
              </a:defRPr>
            </a:lvl2pPr>
            <a:lvl3pPr indent="-304800" lvl="2" marL="1371600" algn="l">
              <a:lnSpc>
                <a:spcPct val="93000"/>
              </a:lnSpc>
              <a:spcBef>
                <a:spcPts val="0"/>
              </a:spcBef>
              <a:spcAft>
                <a:spcPts val="0"/>
              </a:spcAft>
              <a:buSzPts val="1200"/>
              <a:buChar char="■"/>
              <a:defRPr sz="2000">
                <a:solidFill>
                  <a:srgbClr val="000000"/>
                </a:solidFill>
                <a:latin typeface="Arial"/>
                <a:ea typeface="Arial"/>
                <a:cs typeface="Arial"/>
                <a:sym typeface="Arial"/>
              </a:defRPr>
            </a:lvl3pPr>
            <a:lvl4pPr indent="-304800" lvl="3" marL="1828800" algn="l">
              <a:lnSpc>
                <a:spcPct val="93000"/>
              </a:lnSpc>
              <a:spcBef>
                <a:spcPts val="0"/>
              </a:spcBef>
              <a:spcAft>
                <a:spcPts val="0"/>
              </a:spcAft>
              <a:buSzPts val="1200"/>
              <a:buChar char="●"/>
              <a:defRPr sz="1700">
                <a:solidFill>
                  <a:srgbClr val="000000"/>
                </a:solidFill>
                <a:latin typeface="Arial"/>
                <a:ea typeface="Arial"/>
                <a:cs typeface="Arial"/>
                <a:sym typeface="Arial"/>
              </a:defRPr>
            </a:lvl4pPr>
            <a:lvl5pPr indent="-304800" lvl="4" marL="2286000" algn="l">
              <a:lnSpc>
                <a:spcPct val="93000"/>
              </a:lnSpc>
              <a:spcBef>
                <a:spcPts val="0"/>
              </a:spcBef>
              <a:spcAft>
                <a:spcPts val="0"/>
              </a:spcAft>
              <a:buSzPts val="1200"/>
              <a:buChar char="○"/>
              <a:defRPr sz="1700">
                <a:solidFill>
                  <a:srgbClr val="000000"/>
                </a:solidFill>
                <a:latin typeface="Arial"/>
                <a:ea typeface="Arial"/>
                <a:cs typeface="Arial"/>
                <a:sym typeface="Arial"/>
              </a:defRPr>
            </a:lvl5pPr>
            <a:lvl6pPr indent="-304800" lvl="5" marL="2743200" algn="l">
              <a:lnSpc>
                <a:spcPct val="93000"/>
              </a:lnSpc>
              <a:spcBef>
                <a:spcPts val="0"/>
              </a:spcBef>
              <a:spcAft>
                <a:spcPts val="0"/>
              </a:spcAft>
              <a:buSzPts val="1200"/>
              <a:buChar char="■"/>
              <a:defRPr sz="1700">
                <a:solidFill>
                  <a:srgbClr val="000000"/>
                </a:solidFill>
                <a:latin typeface="Arial"/>
                <a:ea typeface="Arial"/>
                <a:cs typeface="Arial"/>
                <a:sym typeface="Arial"/>
              </a:defRPr>
            </a:lvl6pPr>
            <a:lvl7pPr indent="-304800" lvl="6" marL="3200400" algn="l">
              <a:lnSpc>
                <a:spcPct val="93000"/>
              </a:lnSpc>
              <a:spcBef>
                <a:spcPts val="0"/>
              </a:spcBef>
              <a:spcAft>
                <a:spcPts val="0"/>
              </a:spcAft>
              <a:buSzPts val="1200"/>
              <a:buChar char="●"/>
              <a:defRPr sz="1700">
                <a:solidFill>
                  <a:srgbClr val="000000"/>
                </a:solidFill>
                <a:latin typeface="Arial"/>
                <a:ea typeface="Arial"/>
                <a:cs typeface="Arial"/>
                <a:sym typeface="Arial"/>
              </a:defRPr>
            </a:lvl7pPr>
            <a:lvl8pPr indent="-304800" lvl="7" marL="3657600" algn="l">
              <a:lnSpc>
                <a:spcPct val="93000"/>
              </a:lnSpc>
              <a:spcBef>
                <a:spcPts val="0"/>
              </a:spcBef>
              <a:spcAft>
                <a:spcPts val="0"/>
              </a:spcAft>
              <a:buSzPts val="1200"/>
              <a:buChar char="○"/>
              <a:defRPr sz="1700">
                <a:solidFill>
                  <a:srgbClr val="000000"/>
                </a:solidFill>
                <a:latin typeface="Arial"/>
                <a:ea typeface="Arial"/>
                <a:cs typeface="Arial"/>
                <a:sym typeface="Arial"/>
              </a:defRPr>
            </a:lvl8pPr>
            <a:lvl9pPr indent="-304800" lvl="8" marL="4114800" algn="l">
              <a:lnSpc>
                <a:spcPct val="93000"/>
              </a:lnSpc>
              <a:spcBef>
                <a:spcPts val="0"/>
              </a:spcBef>
              <a:spcAft>
                <a:spcPts val="0"/>
              </a:spcAft>
              <a:buSzPts val="1200"/>
              <a:buChar char="■"/>
              <a:defRPr sz="1700">
                <a:solidFill>
                  <a:srgbClr val="000000"/>
                </a:solidFill>
                <a:latin typeface="Arial"/>
                <a:ea typeface="Arial"/>
                <a:cs typeface="Arial"/>
                <a:sym typeface="Arial"/>
              </a:defRPr>
            </a:lvl9pPr>
          </a:lstStyle>
          <a:p/>
        </p:txBody>
      </p:sp>
    </p:spTree>
  </p:cSld>
  <p:clrMapOvr>
    <a:masterClrMapping/>
  </p:clrMapOvr>
</p:sldLayout>
</file>

<file path=ppt/slideLayouts/slideLayout4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240" name="Shape 3240"/>
        <p:cNvGrpSpPr/>
        <p:nvPr/>
      </p:nvGrpSpPr>
      <p:grpSpPr>
        <a:xfrm>
          <a:off x="0" y="0"/>
          <a:ext cx="0" cy="0"/>
          <a:chOff x="0" y="0"/>
          <a:chExt cx="0" cy="0"/>
        </a:xfrm>
      </p:grpSpPr>
      <p:sp>
        <p:nvSpPr>
          <p:cNvPr id="3241" name="Google Shape;3241;p507"/>
          <p:cNvSpPr txBox="1"/>
          <p:nvPr>
            <p:ph type="ctrTitle"/>
          </p:nvPr>
        </p:nvSpPr>
        <p:spPr>
          <a:xfrm>
            <a:off x="685440" y="1597488"/>
            <a:ext cx="7773000" cy="1102800"/>
          </a:xfrm>
          <a:prstGeom prst="rect">
            <a:avLst/>
          </a:prstGeom>
          <a:noFill/>
          <a:ln>
            <a:noFill/>
          </a:ln>
        </p:spPr>
        <p:txBody>
          <a:bodyPr anchorCtr="0" anchor="t" bIns="76025" lIns="76025" spcFirstLastPara="1" rIns="76025" wrap="square" tIns="76025">
            <a:noAutofit/>
          </a:bodyPr>
          <a:lstStyle>
            <a:lvl1pPr lvl="0"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1pPr>
            <a:lvl2pPr lvl="1"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2pPr>
            <a:lvl3pPr lvl="2"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3pPr>
            <a:lvl4pPr lvl="3"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4pPr>
            <a:lvl5pPr lvl="4"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5pPr>
            <a:lvl6pPr lvl="5"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6pPr>
            <a:lvl7pPr lvl="6"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7pPr>
            <a:lvl8pPr lvl="7"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8pPr>
            <a:lvl9pPr lvl="8"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9pPr>
          </a:lstStyle>
          <a:p/>
        </p:txBody>
      </p:sp>
      <p:sp>
        <p:nvSpPr>
          <p:cNvPr id="3242" name="Google Shape;3242;p507"/>
          <p:cNvSpPr txBox="1"/>
          <p:nvPr>
            <p:ph idx="1" type="subTitle"/>
          </p:nvPr>
        </p:nvSpPr>
        <p:spPr>
          <a:xfrm>
            <a:off x="1372320" y="2914146"/>
            <a:ext cx="6400800" cy="1314600"/>
          </a:xfrm>
          <a:prstGeom prst="rect">
            <a:avLst/>
          </a:prstGeom>
          <a:noFill/>
          <a:ln>
            <a:noFill/>
          </a:ln>
        </p:spPr>
        <p:txBody>
          <a:bodyPr anchorCtr="0" anchor="t" bIns="76025" lIns="76025" spcFirstLastPara="1" rIns="76025" wrap="square" tIns="76025">
            <a:noAutofit/>
          </a:bodyPr>
          <a:lstStyle>
            <a:lvl1pPr lvl="0" marR="0" algn="ctr">
              <a:lnSpc>
                <a:spcPct val="93000"/>
              </a:lnSpc>
              <a:spcBef>
                <a:spcPts val="0"/>
              </a:spcBef>
              <a:spcAft>
                <a:spcPts val="0"/>
              </a:spcAft>
              <a:buClr>
                <a:srgbClr val="000000"/>
              </a:buClr>
              <a:buSzPts val="1200"/>
              <a:buFont typeface="Arial"/>
              <a:buNone/>
              <a:defRPr b="0" i="0" sz="2700" u="none" cap="none" strike="noStrike">
                <a:solidFill>
                  <a:srgbClr val="000000"/>
                </a:solidFill>
                <a:latin typeface="Arial"/>
                <a:ea typeface="Arial"/>
                <a:cs typeface="Arial"/>
                <a:sym typeface="Arial"/>
              </a:defRPr>
            </a:lvl1pPr>
            <a:lvl2pPr lvl="1" marR="0" algn="ctr">
              <a:lnSpc>
                <a:spcPct val="93000"/>
              </a:lnSpc>
              <a:spcBef>
                <a:spcPts val="0"/>
              </a:spcBef>
              <a:spcAft>
                <a:spcPts val="0"/>
              </a:spcAft>
              <a:buClr>
                <a:srgbClr val="000000"/>
              </a:buClr>
              <a:buSzPts val="1200"/>
              <a:buFont typeface="Arial"/>
              <a:buNone/>
              <a:defRPr b="0" i="0" sz="2300" u="none" cap="none" strike="noStrike">
                <a:solidFill>
                  <a:srgbClr val="000000"/>
                </a:solidFill>
                <a:latin typeface="Arial"/>
                <a:ea typeface="Arial"/>
                <a:cs typeface="Arial"/>
                <a:sym typeface="Arial"/>
              </a:defRPr>
            </a:lvl2pPr>
            <a:lvl3pPr lvl="2" marR="0" algn="ctr">
              <a:lnSpc>
                <a:spcPct val="93000"/>
              </a:lnSpc>
              <a:spcBef>
                <a:spcPts val="0"/>
              </a:spcBef>
              <a:spcAft>
                <a:spcPts val="0"/>
              </a:spcAft>
              <a:buClr>
                <a:srgbClr val="000000"/>
              </a:buClr>
              <a:buSzPts val="1200"/>
              <a:buFont typeface="Arial"/>
              <a:buNone/>
              <a:defRPr b="0" i="0" sz="2000" u="none" cap="none" strike="noStrike">
                <a:solidFill>
                  <a:srgbClr val="000000"/>
                </a:solidFill>
                <a:latin typeface="Arial"/>
                <a:ea typeface="Arial"/>
                <a:cs typeface="Arial"/>
                <a:sym typeface="Arial"/>
              </a:defRPr>
            </a:lvl3pPr>
            <a:lvl4pPr lvl="3" marR="0" algn="ctr">
              <a:lnSpc>
                <a:spcPct val="93000"/>
              </a:lnSpc>
              <a:spcBef>
                <a:spcPts val="0"/>
              </a:spcBef>
              <a:spcAft>
                <a:spcPts val="0"/>
              </a:spcAft>
              <a:buClr>
                <a:srgbClr val="000000"/>
              </a:buClr>
              <a:buSzPts val="1200"/>
              <a:buFont typeface="Arial"/>
              <a:buNone/>
              <a:defRPr b="0" i="0" sz="1700" u="none" cap="none" strike="noStrike">
                <a:solidFill>
                  <a:srgbClr val="000000"/>
                </a:solidFill>
                <a:latin typeface="Arial"/>
                <a:ea typeface="Arial"/>
                <a:cs typeface="Arial"/>
                <a:sym typeface="Arial"/>
              </a:defRPr>
            </a:lvl4pPr>
            <a:lvl5pPr lvl="4" marR="0" algn="ctr">
              <a:lnSpc>
                <a:spcPct val="93000"/>
              </a:lnSpc>
              <a:spcBef>
                <a:spcPts val="0"/>
              </a:spcBef>
              <a:spcAft>
                <a:spcPts val="0"/>
              </a:spcAft>
              <a:buClr>
                <a:srgbClr val="000000"/>
              </a:buClr>
              <a:buSzPts val="1200"/>
              <a:buFont typeface="Arial"/>
              <a:buNone/>
              <a:defRPr b="0" i="0" sz="1700" u="none" cap="none" strike="noStrike">
                <a:solidFill>
                  <a:srgbClr val="000000"/>
                </a:solidFill>
                <a:latin typeface="Arial"/>
                <a:ea typeface="Arial"/>
                <a:cs typeface="Arial"/>
                <a:sym typeface="Arial"/>
              </a:defRPr>
            </a:lvl5pPr>
            <a:lvl6pPr lvl="5" marR="0" algn="ctr">
              <a:lnSpc>
                <a:spcPct val="93000"/>
              </a:lnSpc>
              <a:spcBef>
                <a:spcPts val="0"/>
              </a:spcBef>
              <a:spcAft>
                <a:spcPts val="0"/>
              </a:spcAft>
              <a:buClr>
                <a:srgbClr val="000000"/>
              </a:buClr>
              <a:buSzPts val="1200"/>
              <a:buFont typeface="Arial"/>
              <a:buNone/>
              <a:defRPr b="0" i="0" sz="1700" u="none" cap="none" strike="noStrike">
                <a:solidFill>
                  <a:srgbClr val="000000"/>
                </a:solidFill>
                <a:latin typeface="Arial"/>
                <a:ea typeface="Arial"/>
                <a:cs typeface="Arial"/>
                <a:sym typeface="Arial"/>
              </a:defRPr>
            </a:lvl6pPr>
            <a:lvl7pPr lvl="6" marR="0" algn="ctr">
              <a:lnSpc>
                <a:spcPct val="93000"/>
              </a:lnSpc>
              <a:spcBef>
                <a:spcPts val="0"/>
              </a:spcBef>
              <a:spcAft>
                <a:spcPts val="0"/>
              </a:spcAft>
              <a:buClr>
                <a:srgbClr val="000000"/>
              </a:buClr>
              <a:buSzPts val="1200"/>
              <a:buFont typeface="Arial"/>
              <a:buNone/>
              <a:defRPr b="0" i="0" sz="1700" u="none" cap="none" strike="noStrike">
                <a:solidFill>
                  <a:srgbClr val="000000"/>
                </a:solidFill>
                <a:latin typeface="Arial"/>
                <a:ea typeface="Arial"/>
                <a:cs typeface="Arial"/>
                <a:sym typeface="Arial"/>
              </a:defRPr>
            </a:lvl7pPr>
            <a:lvl8pPr lvl="7" marR="0" algn="ctr">
              <a:lnSpc>
                <a:spcPct val="93000"/>
              </a:lnSpc>
              <a:spcBef>
                <a:spcPts val="0"/>
              </a:spcBef>
              <a:spcAft>
                <a:spcPts val="0"/>
              </a:spcAft>
              <a:buClr>
                <a:srgbClr val="000000"/>
              </a:buClr>
              <a:buSzPts val="1200"/>
              <a:buFont typeface="Arial"/>
              <a:buNone/>
              <a:defRPr b="0" i="0" sz="1700" u="none" cap="none" strike="noStrike">
                <a:solidFill>
                  <a:srgbClr val="000000"/>
                </a:solidFill>
                <a:latin typeface="Arial"/>
                <a:ea typeface="Arial"/>
                <a:cs typeface="Arial"/>
                <a:sym typeface="Arial"/>
              </a:defRPr>
            </a:lvl8pPr>
            <a:lvl9pPr lvl="8" marR="0" algn="ctr">
              <a:lnSpc>
                <a:spcPct val="93000"/>
              </a:lnSpc>
              <a:spcBef>
                <a:spcPts val="0"/>
              </a:spcBef>
              <a:spcAft>
                <a:spcPts val="0"/>
              </a:spcAft>
              <a:buClr>
                <a:srgbClr val="000000"/>
              </a:buClr>
              <a:buSzPts val="1200"/>
              <a:buFont typeface="Arial"/>
              <a:buNone/>
              <a:defRPr b="0" i="0" sz="17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4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247" name="Shape 3247"/>
        <p:cNvGrpSpPr/>
        <p:nvPr/>
      </p:nvGrpSpPr>
      <p:grpSpPr>
        <a:xfrm>
          <a:off x="0" y="0"/>
          <a:ext cx="0" cy="0"/>
          <a:chOff x="0" y="0"/>
          <a:chExt cx="0" cy="0"/>
        </a:xfrm>
      </p:grpSpPr>
      <p:sp>
        <p:nvSpPr>
          <p:cNvPr id="3248" name="Google Shape;3248;p50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249" name="Google Shape;3249;p50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3250" name="Google Shape;3250;p50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251" name="Shape 3251"/>
        <p:cNvGrpSpPr/>
        <p:nvPr/>
      </p:nvGrpSpPr>
      <p:grpSpPr>
        <a:xfrm>
          <a:off x="0" y="0"/>
          <a:ext cx="0" cy="0"/>
          <a:chOff x="0" y="0"/>
          <a:chExt cx="0" cy="0"/>
        </a:xfrm>
      </p:grpSpPr>
      <p:sp>
        <p:nvSpPr>
          <p:cNvPr id="3252" name="Google Shape;3252;p51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253" name="Google Shape;3253;p510"/>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254" name="Google Shape;3254;p510"/>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255" name="Google Shape;3255;p5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41" name="Shape 341"/>
        <p:cNvGrpSpPr/>
        <p:nvPr/>
      </p:nvGrpSpPr>
      <p:grpSpPr>
        <a:xfrm>
          <a:off x="0" y="0"/>
          <a:ext cx="0" cy="0"/>
          <a:chOff x="0" y="0"/>
          <a:chExt cx="0" cy="0"/>
        </a:xfrm>
      </p:grpSpPr>
      <p:sp>
        <p:nvSpPr>
          <p:cNvPr id="342" name="Google Shape;342;p51"/>
          <p:cNvSpPr txBox="1"/>
          <p:nvPr>
            <p:ph type="title"/>
          </p:nvPr>
        </p:nvSpPr>
        <p:spPr>
          <a:xfrm>
            <a:off x="859154" y="371602"/>
            <a:ext cx="7324200" cy="490500"/>
          </a:xfrm>
          <a:prstGeom prst="rect">
            <a:avLst/>
          </a:prstGeom>
          <a:noFill/>
          <a:ln>
            <a:noFill/>
          </a:ln>
          <a:effectLst>
            <a:outerShdw blurRad="63500" dir="2700000" dist="35921">
              <a:schemeClr val="lt2"/>
            </a:outerShdw>
          </a:effectLst>
        </p:spPr>
        <p:txBody>
          <a:bodyPr anchorCtr="0" anchor="t" bIns="0" lIns="0" spcFirstLastPara="1" rIns="0" wrap="square" tIns="0">
            <a:spAutoFit/>
          </a:bodyPr>
          <a:lstStyle>
            <a:lvl1pPr lvl="0" algn="l">
              <a:lnSpc>
                <a:spcPct val="90000"/>
              </a:lnSpc>
              <a:spcBef>
                <a:spcPts val="0"/>
              </a:spcBef>
              <a:spcAft>
                <a:spcPts val="0"/>
              </a:spcAft>
              <a:buSzPts val="1400"/>
              <a:buNone/>
              <a:defRPr b="0" i="0" sz="2900">
                <a:solidFill>
                  <a:srgbClr val="003459"/>
                </a:solidFill>
                <a:latin typeface="Cambria"/>
                <a:ea typeface="Cambria"/>
                <a:cs typeface="Cambria"/>
                <a:sym typeface="Cambria"/>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343" name="Google Shape;343;p51"/>
          <p:cNvSpPr txBox="1"/>
          <p:nvPr>
            <p:ph idx="1" type="body"/>
          </p:nvPr>
        </p:nvSpPr>
        <p:spPr>
          <a:xfrm>
            <a:off x="859154" y="1033652"/>
            <a:ext cx="5347200" cy="2053500"/>
          </a:xfrm>
          <a:prstGeom prst="rect">
            <a:avLst/>
          </a:prstGeom>
          <a:noFill/>
          <a:ln>
            <a:noFill/>
          </a:ln>
          <a:effectLst>
            <a:outerShdw blurRad="63500" dir="2700000" dist="35921">
              <a:schemeClr val="lt2"/>
            </a:outerShdw>
          </a:effectLst>
        </p:spPr>
        <p:txBody>
          <a:bodyPr anchorCtr="0" anchor="t" bIns="0" lIns="0" spcFirstLastPara="1" rIns="0" wrap="square" tIns="0">
            <a:spAutoFit/>
          </a:bodyPr>
          <a:lstStyle>
            <a:lvl1pPr indent="-228600" lvl="0" marL="457200" algn="l">
              <a:lnSpc>
                <a:spcPct val="100000"/>
              </a:lnSpc>
              <a:spcBef>
                <a:spcPts val="720"/>
              </a:spcBef>
              <a:spcAft>
                <a:spcPts val="0"/>
              </a:spcAft>
              <a:buSzPts val="2880"/>
              <a:buNone/>
              <a:defRPr b="0" i="0" sz="2100">
                <a:solidFill>
                  <a:srgbClr val="003459"/>
                </a:solidFill>
                <a:latin typeface="Tahoma"/>
                <a:ea typeface="Tahoma"/>
                <a:cs typeface="Tahoma"/>
                <a:sym typeface="Tahoma"/>
              </a:defRPr>
            </a:lvl1pPr>
            <a:lvl2pPr indent="-228600" lvl="1" marL="914400" algn="l">
              <a:lnSpc>
                <a:spcPct val="100000"/>
              </a:lnSpc>
              <a:spcBef>
                <a:spcPts val="720"/>
              </a:spcBef>
              <a:spcAft>
                <a:spcPts val="0"/>
              </a:spcAft>
              <a:buSzPts val="2700"/>
              <a:buNone/>
              <a:defRPr/>
            </a:lvl2pPr>
            <a:lvl3pPr indent="-228600" lvl="2" marL="1371600" algn="l">
              <a:lnSpc>
                <a:spcPct val="100000"/>
              </a:lnSpc>
              <a:spcBef>
                <a:spcPts val="720"/>
              </a:spcBef>
              <a:spcAft>
                <a:spcPts val="0"/>
              </a:spcAft>
              <a:buSzPts val="1800"/>
              <a:buNone/>
              <a:defRPr/>
            </a:lvl3pPr>
            <a:lvl4pPr indent="-228600" lvl="3" marL="1828800" algn="l">
              <a:lnSpc>
                <a:spcPct val="100000"/>
              </a:lnSpc>
              <a:spcBef>
                <a:spcPts val="720"/>
              </a:spcBef>
              <a:spcAft>
                <a:spcPts val="0"/>
              </a:spcAft>
              <a:buSzPts val="1800"/>
              <a:buNone/>
              <a:defRPr/>
            </a:lvl4pPr>
            <a:lvl5pPr indent="-228600" lvl="4" marL="2286000" algn="l">
              <a:lnSpc>
                <a:spcPct val="100000"/>
              </a:lnSpc>
              <a:spcBef>
                <a:spcPts val="720"/>
              </a:spcBef>
              <a:spcAft>
                <a:spcPts val="0"/>
              </a:spcAft>
              <a:buSzPts val="1800"/>
              <a:buNone/>
              <a:defRPr/>
            </a:lvl5pPr>
            <a:lvl6pPr indent="-228600" lvl="5" marL="2743200" algn="l">
              <a:lnSpc>
                <a:spcPct val="100000"/>
              </a:lnSpc>
              <a:spcBef>
                <a:spcPts val="720"/>
              </a:spcBef>
              <a:spcAft>
                <a:spcPts val="0"/>
              </a:spcAft>
              <a:buSzPts val="1800"/>
              <a:buNone/>
              <a:defRPr/>
            </a:lvl6pPr>
            <a:lvl7pPr indent="-228600" lvl="6" marL="3200400" algn="l">
              <a:lnSpc>
                <a:spcPct val="100000"/>
              </a:lnSpc>
              <a:spcBef>
                <a:spcPts val="720"/>
              </a:spcBef>
              <a:spcAft>
                <a:spcPts val="0"/>
              </a:spcAft>
              <a:buSzPts val="1800"/>
              <a:buNone/>
              <a:defRPr/>
            </a:lvl7pPr>
            <a:lvl8pPr indent="-228600" lvl="7" marL="3657600" algn="l">
              <a:lnSpc>
                <a:spcPct val="100000"/>
              </a:lnSpc>
              <a:spcBef>
                <a:spcPts val="720"/>
              </a:spcBef>
              <a:spcAft>
                <a:spcPts val="0"/>
              </a:spcAft>
              <a:buSzPts val="1800"/>
              <a:buNone/>
              <a:defRPr/>
            </a:lvl8pPr>
            <a:lvl9pPr indent="-228600" lvl="8" marL="4114800" algn="l">
              <a:lnSpc>
                <a:spcPct val="100000"/>
              </a:lnSpc>
              <a:spcBef>
                <a:spcPts val="720"/>
              </a:spcBef>
              <a:spcAft>
                <a:spcPts val="0"/>
              </a:spcAft>
              <a:buSzPts val="1800"/>
              <a:buNone/>
              <a:defRPr/>
            </a:lvl9pPr>
          </a:lstStyle>
          <a:p/>
        </p:txBody>
      </p:sp>
      <p:sp>
        <p:nvSpPr>
          <p:cNvPr id="344" name="Google Shape;344;p51"/>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45" name="Google Shape;345;p51"/>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46" name="Google Shape;346;p51"/>
          <p:cNvSpPr txBox="1"/>
          <p:nvPr>
            <p:ph idx="12" type="sldNum"/>
          </p:nvPr>
        </p:nvSpPr>
        <p:spPr>
          <a:xfrm>
            <a:off x="8743553" y="4816340"/>
            <a:ext cx="157200" cy="107700"/>
          </a:xfrm>
          <a:prstGeom prst="rect">
            <a:avLst/>
          </a:prstGeom>
          <a:noFill/>
          <a:ln>
            <a:noFill/>
          </a:ln>
        </p:spPr>
        <p:txBody>
          <a:bodyPr anchorCtr="0" anchor="t" bIns="0" lIns="0" spcFirstLastPara="1" rIns="0" wrap="square" tIns="0">
            <a:spAutoFit/>
          </a:bodyPr>
          <a:lstStyle>
            <a:lvl1pPr indent="0" lvl="0"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1pPr>
            <a:lvl2pPr indent="0" lvl="1"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2pPr>
            <a:lvl3pPr indent="0" lvl="2"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3pPr>
            <a:lvl4pPr indent="0" lvl="3"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4pPr>
            <a:lvl5pPr indent="0" lvl="4"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5pPr>
            <a:lvl6pPr indent="0" lvl="5"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6pPr>
            <a:lvl7pPr indent="0" lvl="6"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7pPr>
            <a:lvl8pPr indent="0" lvl="7"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8pPr>
            <a:lvl9pPr indent="0" lvl="8"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sz="1400">
              <a:solidFill>
                <a:srgbClr val="000000"/>
              </a:solidFill>
            </a:endParaRPr>
          </a:p>
        </p:txBody>
      </p:sp>
    </p:spTree>
  </p:cSld>
  <p:clrMapOvr>
    <a:masterClrMapping/>
  </p:clrMapOvr>
</p:sldLayout>
</file>

<file path=ppt/slideLayouts/slideLayout4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256" name="Shape 3256"/>
        <p:cNvGrpSpPr/>
        <p:nvPr/>
      </p:nvGrpSpPr>
      <p:grpSpPr>
        <a:xfrm>
          <a:off x="0" y="0"/>
          <a:ext cx="0" cy="0"/>
          <a:chOff x="0" y="0"/>
          <a:chExt cx="0" cy="0"/>
        </a:xfrm>
      </p:grpSpPr>
      <p:sp>
        <p:nvSpPr>
          <p:cNvPr id="3257" name="Google Shape;3257;p511"/>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3258" name="Google Shape;3258;p511"/>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3259" name="Google Shape;3259;p5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260" name="Shape 3260"/>
        <p:cNvGrpSpPr/>
        <p:nvPr/>
      </p:nvGrpSpPr>
      <p:grpSpPr>
        <a:xfrm>
          <a:off x="0" y="0"/>
          <a:ext cx="0" cy="0"/>
          <a:chOff x="0" y="0"/>
          <a:chExt cx="0" cy="0"/>
        </a:xfrm>
      </p:grpSpPr>
      <p:sp>
        <p:nvSpPr>
          <p:cNvPr id="3261" name="Google Shape;3261;p512"/>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3262" name="Google Shape;3262;p5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263" name="Shape 3263"/>
        <p:cNvGrpSpPr/>
        <p:nvPr/>
      </p:nvGrpSpPr>
      <p:grpSpPr>
        <a:xfrm>
          <a:off x="0" y="0"/>
          <a:ext cx="0" cy="0"/>
          <a:chOff x="0" y="0"/>
          <a:chExt cx="0" cy="0"/>
        </a:xfrm>
      </p:grpSpPr>
      <p:sp>
        <p:nvSpPr>
          <p:cNvPr id="3264" name="Google Shape;3264;p5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265" name="Google Shape;3265;p5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266" name="Shape 3266"/>
        <p:cNvGrpSpPr/>
        <p:nvPr/>
      </p:nvGrpSpPr>
      <p:grpSpPr>
        <a:xfrm>
          <a:off x="0" y="0"/>
          <a:ext cx="0" cy="0"/>
          <a:chOff x="0" y="0"/>
          <a:chExt cx="0" cy="0"/>
        </a:xfrm>
      </p:grpSpPr>
      <p:sp>
        <p:nvSpPr>
          <p:cNvPr id="3267" name="Google Shape;3267;p514"/>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268" name="Google Shape;3268;p514"/>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269" name="Google Shape;3269;p5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70" name="Shape 3270"/>
        <p:cNvGrpSpPr/>
        <p:nvPr/>
      </p:nvGrpSpPr>
      <p:grpSpPr>
        <a:xfrm>
          <a:off x="0" y="0"/>
          <a:ext cx="0" cy="0"/>
          <a:chOff x="0" y="0"/>
          <a:chExt cx="0" cy="0"/>
        </a:xfrm>
      </p:grpSpPr>
      <p:sp>
        <p:nvSpPr>
          <p:cNvPr id="3271" name="Google Shape;3271;p515"/>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272" name="Google Shape;3272;p5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273" name="Shape 3273"/>
        <p:cNvGrpSpPr/>
        <p:nvPr/>
      </p:nvGrpSpPr>
      <p:grpSpPr>
        <a:xfrm>
          <a:off x="0" y="0"/>
          <a:ext cx="0" cy="0"/>
          <a:chOff x="0" y="0"/>
          <a:chExt cx="0" cy="0"/>
        </a:xfrm>
      </p:grpSpPr>
      <p:sp>
        <p:nvSpPr>
          <p:cNvPr id="3274" name="Google Shape;3274;p516"/>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5" name="Google Shape;3275;p516"/>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3276" name="Google Shape;3276;p516"/>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277" name="Google Shape;3277;p516"/>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3278" name="Google Shape;3278;p5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279" name="Shape 3279"/>
        <p:cNvGrpSpPr/>
        <p:nvPr/>
      </p:nvGrpSpPr>
      <p:grpSpPr>
        <a:xfrm>
          <a:off x="0" y="0"/>
          <a:ext cx="0" cy="0"/>
          <a:chOff x="0" y="0"/>
          <a:chExt cx="0" cy="0"/>
        </a:xfrm>
      </p:grpSpPr>
      <p:sp>
        <p:nvSpPr>
          <p:cNvPr id="3280" name="Google Shape;3280;p517"/>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800"/>
              <a:buNone/>
              <a:defRPr/>
            </a:lvl1pPr>
          </a:lstStyle>
          <a:p/>
        </p:txBody>
      </p:sp>
      <p:sp>
        <p:nvSpPr>
          <p:cNvPr id="3281" name="Google Shape;3281;p5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282" name="Shape 3282"/>
        <p:cNvGrpSpPr/>
        <p:nvPr/>
      </p:nvGrpSpPr>
      <p:grpSpPr>
        <a:xfrm>
          <a:off x="0" y="0"/>
          <a:ext cx="0" cy="0"/>
          <a:chOff x="0" y="0"/>
          <a:chExt cx="0" cy="0"/>
        </a:xfrm>
      </p:grpSpPr>
      <p:sp>
        <p:nvSpPr>
          <p:cNvPr id="3283" name="Google Shape;3283;p518"/>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3284" name="Google Shape;3284;p518"/>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3285" name="Google Shape;3285;p5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286" name="Shape 3286"/>
        <p:cNvGrpSpPr/>
        <p:nvPr/>
      </p:nvGrpSpPr>
      <p:grpSpPr>
        <a:xfrm>
          <a:off x="0" y="0"/>
          <a:ext cx="0" cy="0"/>
          <a:chOff x="0" y="0"/>
          <a:chExt cx="0" cy="0"/>
        </a:xfrm>
      </p:grpSpPr>
      <p:sp>
        <p:nvSpPr>
          <p:cNvPr id="3287" name="Google Shape;3287;p5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298" name="Shape 3298"/>
        <p:cNvGrpSpPr/>
        <p:nvPr/>
      </p:nvGrpSpPr>
      <p:grpSpPr>
        <a:xfrm>
          <a:off x="0" y="0"/>
          <a:ext cx="0" cy="0"/>
          <a:chOff x="0" y="0"/>
          <a:chExt cx="0" cy="0"/>
        </a:xfrm>
      </p:grpSpPr>
      <p:sp>
        <p:nvSpPr>
          <p:cNvPr id="3299" name="Google Shape;3299;p521"/>
          <p:cNvSpPr txBox="1"/>
          <p:nvPr>
            <p:ph type="title"/>
          </p:nvPr>
        </p:nvSpPr>
        <p:spPr>
          <a:xfrm>
            <a:off x="426128" y="306279"/>
            <a:ext cx="8260800" cy="7797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rgbClr val="6B7C72"/>
              </a:buClr>
              <a:buSzPts val="1400"/>
              <a:buFont typeface="Book Antiqua"/>
              <a:buNone/>
              <a:defRPr b="0" i="0" sz="3500" u="none" cap="none" strike="noStrike">
                <a:solidFill>
                  <a:srgbClr val="6B7C72"/>
                </a:solidFill>
                <a:latin typeface="Book Antiqua"/>
                <a:ea typeface="Book Antiqua"/>
                <a:cs typeface="Book Antiqua"/>
                <a:sym typeface="Book Antiqua"/>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3300" name="Google Shape;3300;p521"/>
          <p:cNvSpPr txBox="1"/>
          <p:nvPr>
            <p:ph idx="1" type="body"/>
          </p:nvPr>
        </p:nvSpPr>
        <p:spPr>
          <a:xfrm>
            <a:off x="457200" y="1314450"/>
            <a:ext cx="8229600" cy="3280200"/>
          </a:xfrm>
          <a:prstGeom prst="rect">
            <a:avLst/>
          </a:prstGeom>
          <a:noFill/>
          <a:ln>
            <a:noFill/>
          </a:ln>
        </p:spPr>
        <p:txBody>
          <a:bodyPr anchorCtr="0" anchor="t" bIns="91425" lIns="91425" spcFirstLastPara="1" rIns="91425" wrap="square" tIns="91425">
            <a:noAutofit/>
          </a:bodyPr>
          <a:lstStyle>
            <a:lvl1pPr indent="-381000" lvl="0" marL="457200" marR="0" algn="l">
              <a:lnSpc>
                <a:spcPct val="100000"/>
              </a:lnSpc>
              <a:spcBef>
                <a:spcPts val="480"/>
              </a:spcBef>
              <a:spcAft>
                <a:spcPts val="0"/>
              </a:spcAft>
              <a:buClr>
                <a:schemeClr val="accent1"/>
              </a:buClr>
              <a:buSzPts val="2400"/>
              <a:buFont typeface="Arial"/>
              <a:buChar char="•"/>
              <a:defRPr b="0" i="0" sz="2400" u="none" cap="none" strike="noStrike">
                <a:solidFill>
                  <a:schemeClr val="dk2"/>
                </a:solidFill>
                <a:latin typeface="Century Gothic"/>
                <a:ea typeface="Century Gothic"/>
                <a:cs typeface="Century Gothic"/>
                <a:sym typeface="Century Gothic"/>
              </a:defRPr>
            </a:lvl1pPr>
            <a:lvl2pPr indent="-355600" lvl="1" marL="914400" marR="0" algn="l">
              <a:lnSpc>
                <a:spcPct val="100000"/>
              </a:lnSpc>
              <a:spcBef>
                <a:spcPts val="400"/>
              </a:spcBef>
              <a:spcAft>
                <a:spcPts val="0"/>
              </a:spcAft>
              <a:buClr>
                <a:schemeClr val="accent2"/>
              </a:buClr>
              <a:buSzPts val="2000"/>
              <a:buFont typeface="Arial"/>
              <a:buChar char="•"/>
              <a:defRPr b="0" i="0" sz="2000" u="none" cap="none" strike="noStrike">
                <a:solidFill>
                  <a:schemeClr val="dk2"/>
                </a:solidFill>
                <a:latin typeface="Century Gothic"/>
                <a:ea typeface="Century Gothic"/>
                <a:cs typeface="Century Gothic"/>
                <a:sym typeface="Century Gothic"/>
              </a:defRPr>
            </a:lvl2pPr>
            <a:lvl3pPr indent="-342900" lvl="2" marL="1371600" marR="0" algn="l">
              <a:lnSpc>
                <a:spcPct val="100000"/>
              </a:lnSpc>
              <a:spcBef>
                <a:spcPts val="360"/>
              </a:spcBef>
              <a:spcAft>
                <a:spcPts val="0"/>
              </a:spcAft>
              <a:buClr>
                <a:schemeClr val="accent3"/>
              </a:buClr>
              <a:buSzPts val="1800"/>
              <a:buFont typeface="Arial"/>
              <a:buChar char="•"/>
              <a:defRPr b="0" i="0" sz="1800" u="none" cap="none" strike="noStrike">
                <a:solidFill>
                  <a:schemeClr val="dk2"/>
                </a:solidFill>
                <a:latin typeface="Century Gothic"/>
                <a:ea typeface="Century Gothic"/>
                <a:cs typeface="Century Gothic"/>
                <a:sym typeface="Century Gothic"/>
              </a:defRPr>
            </a:lvl3pPr>
            <a:lvl4pPr indent="-330200" lvl="3" marL="1828800" marR="0" algn="l">
              <a:lnSpc>
                <a:spcPct val="100000"/>
              </a:lnSpc>
              <a:spcBef>
                <a:spcPts val="320"/>
              </a:spcBef>
              <a:spcAft>
                <a:spcPts val="0"/>
              </a:spcAft>
              <a:buClr>
                <a:schemeClr val="accent4"/>
              </a:buClr>
              <a:buSzPts val="1600"/>
              <a:buFont typeface="Arial"/>
              <a:buChar char="•"/>
              <a:defRPr b="0" i="0" sz="1600" u="none" cap="none" strike="noStrike">
                <a:solidFill>
                  <a:schemeClr val="dk2"/>
                </a:solidFill>
                <a:latin typeface="Century Gothic"/>
                <a:ea typeface="Century Gothic"/>
                <a:cs typeface="Century Gothic"/>
                <a:sym typeface="Century Gothic"/>
              </a:defRPr>
            </a:lvl4pPr>
            <a:lvl5pPr indent="-330200" lvl="4" marL="2286000" marR="0" algn="l">
              <a:lnSpc>
                <a:spcPct val="100000"/>
              </a:lnSpc>
              <a:spcBef>
                <a:spcPts val="320"/>
              </a:spcBef>
              <a:spcAft>
                <a:spcPts val="0"/>
              </a:spcAft>
              <a:buClr>
                <a:schemeClr val="accent5"/>
              </a:buClr>
              <a:buSzPts val="1600"/>
              <a:buFont typeface="Arial"/>
              <a:buChar char="•"/>
              <a:defRPr b="0" i="0" sz="1600" u="none" cap="none" strike="noStrike">
                <a:solidFill>
                  <a:schemeClr val="dk2"/>
                </a:solidFill>
                <a:latin typeface="Century Gothic"/>
                <a:ea typeface="Century Gothic"/>
                <a:cs typeface="Century Gothic"/>
                <a:sym typeface="Century Gothic"/>
              </a:defRPr>
            </a:lvl5pPr>
            <a:lvl6pPr indent="-317500" lvl="5" marL="2743200" marR="0" algn="l">
              <a:lnSpc>
                <a:spcPct val="100000"/>
              </a:lnSpc>
              <a:spcBef>
                <a:spcPts val="280"/>
              </a:spcBef>
              <a:spcAft>
                <a:spcPts val="0"/>
              </a:spcAft>
              <a:buClr>
                <a:schemeClr val="accent1"/>
              </a:buClr>
              <a:buSzPts val="1400"/>
              <a:buFont typeface="Arial"/>
              <a:buChar char="•"/>
              <a:defRPr b="0" i="0" sz="1400" u="none" cap="none" strike="noStrike">
                <a:solidFill>
                  <a:schemeClr val="dk2"/>
                </a:solidFill>
                <a:latin typeface="Century Gothic"/>
                <a:ea typeface="Century Gothic"/>
                <a:cs typeface="Century Gothic"/>
                <a:sym typeface="Century Gothic"/>
              </a:defRPr>
            </a:lvl6pPr>
            <a:lvl7pPr indent="-317500" lvl="6" marL="3200400" marR="0" algn="l">
              <a:lnSpc>
                <a:spcPct val="100000"/>
              </a:lnSpc>
              <a:spcBef>
                <a:spcPts val="280"/>
              </a:spcBef>
              <a:spcAft>
                <a:spcPts val="0"/>
              </a:spcAft>
              <a:buClr>
                <a:schemeClr val="accent2"/>
              </a:buClr>
              <a:buSzPts val="1400"/>
              <a:buFont typeface="Arial"/>
              <a:buChar char="•"/>
              <a:defRPr b="0" i="0" sz="1400" u="none" cap="none" strike="noStrike">
                <a:solidFill>
                  <a:schemeClr val="dk2"/>
                </a:solidFill>
                <a:latin typeface="Century Gothic"/>
                <a:ea typeface="Century Gothic"/>
                <a:cs typeface="Century Gothic"/>
                <a:sym typeface="Century Gothic"/>
              </a:defRPr>
            </a:lvl7pPr>
            <a:lvl8pPr indent="-317500" lvl="7" marL="3657600" marR="0" algn="l">
              <a:lnSpc>
                <a:spcPct val="100000"/>
              </a:lnSpc>
              <a:spcBef>
                <a:spcPts val="280"/>
              </a:spcBef>
              <a:spcAft>
                <a:spcPts val="0"/>
              </a:spcAft>
              <a:buClr>
                <a:schemeClr val="accent3"/>
              </a:buClr>
              <a:buSzPts val="1400"/>
              <a:buFont typeface="Arial"/>
              <a:buChar char="•"/>
              <a:defRPr b="0" i="0" sz="1400" u="none" cap="none" strike="noStrike">
                <a:solidFill>
                  <a:schemeClr val="dk2"/>
                </a:solidFill>
                <a:latin typeface="Century Gothic"/>
                <a:ea typeface="Century Gothic"/>
                <a:cs typeface="Century Gothic"/>
                <a:sym typeface="Century Gothic"/>
              </a:defRPr>
            </a:lvl8pPr>
            <a:lvl9pPr indent="-317500" lvl="8" marL="4114800" marR="0" algn="l">
              <a:lnSpc>
                <a:spcPct val="100000"/>
              </a:lnSpc>
              <a:spcBef>
                <a:spcPts val="280"/>
              </a:spcBef>
              <a:spcAft>
                <a:spcPts val="0"/>
              </a:spcAft>
              <a:buClr>
                <a:schemeClr val="accent4"/>
              </a:buClr>
              <a:buSzPts val="1400"/>
              <a:buFont typeface="Arial"/>
              <a:buChar char="•"/>
              <a:defRPr b="0" i="0" sz="1400" u="none" cap="none" strike="noStrike">
                <a:solidFill>
                  <a:schemeClr val="dk2"/>
                </a:solidFill>
                <a:latin typeface="Century Gothic"/>
                <a:ea typeface="Century Gothic"/>
                <a:cs typeface="Century Gothic"/>
                <a:sym typeface="Century Gothic"/>
              </a:defRPr>
            </a:lvl9pPr>
          </a:lstStyle>
          <a:p/>
        </p:txBody>
      </p:sp>
      <p:sp>
        <p:nvSpPr>
          <p:cNvPr id="3301" name="Google Shape;3301;p521"/>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02" name="Google Shape;3302;p521"/>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03" name="Google Shape;3303;p52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type="tx">
  <p:cSld name="TITLE_AND_BODY">
    <p:spTree>
      <p:nvGrpSpPr>
        <p:cNvPr id="347" name="Shape 347"/>
        <p:cNvGrpSpPr/>
        <p:nvPr/>
      </p:nvGrpSpPr>
      <p:grpSpPr>
        <a:xfrm>
          <a:off x="0" y="0"/>
          <a:ext cx="0" cy="0"/>
          <a:chOff x="0" y="0"/>
          <a:chExt cx="0" cy="0"/>
        </a:xfrm>
      </p:grpSpPr>
      <p:sp>
        <p:nvSpPr>
          <p:cNvPr id="348" name="Google Shape;348;p52"/>
          <p:cNvSpPr txBox="1"/>
          <p:nvPr>
            <p:ph type="title"/>
          </p:nvPr>
        </p:nvSpPr>
        <p:spPr>
          <a:xfrm>
            <a:off x="609600" y="400050"/>
            <a:ext cx="8001000" cy="857400"/>
          </a:xfrm>
          <a:prstGeom prst="rect">
            <a:avLst/>
          </a:prstGeom>
          <a:noFill/>
          <a:ln>
            <a:noFill/>
          </a:ln>
          <a:effectLst>
            <a:outerShdw blurRad="63500" dir="2700000" dist="35921">
              <a:schemeClr val="lt2"/>
            </a:outerShdw>
          </a:effectLst>
        </p:spPr>
        <p:txBody>
          <a:bodyPr anchorCtr="0" anchor="t" bIns="46025" lIns="92075" spcFirstLastPara="1" rIns="92075" wrap="square" tIns="4602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349" name="Google Shape;349;p52"/>
          <p:cNvSpPr txBox="1"/>
          <p:nvPr>
            <p:ph idx="1" type="body"/>
          </p:nvPr>
        </p:nvSpPr>
        <p:spPr>
          <a:xfrm>
            <a:off x="1295400" y="1485900"/>
            <a:ext cx="7315200" cy="3086100"/>
          </a:xfrm>
          <a:prstGeom prst="rect">
            <a:avLst/>
          </a:prstGeom>
          <a:noFill/>
          <a:ln>
            <a:noFill/>
          </a:ln>
          <a:effectLst>
            <a:outerShdw blurRad="63500" dir="2700000" dist="35921">
              <a:schemeClr val="lt2"/>
            </a:outerShdw>
          </a:effectLst>
        </p:spPr>
        <p:txBody>
          <a:bodyPr anchorCtr="0" anchor="t" bIns="46025" lIns="92075" spcFirstLastPara="1" rIns="92075" wrap="square" tIns="46025">
            <a:noAutofit/>
          </a:bodyPr>
          <a:lstStyle>
            <a:lvl1pPr indent="-320040" lvl="0" marL="457200" algn="l">
              <a:lnSpc>
                <a:spcPct val="100000"/>
              </a:lnSpc>
              <a:spcBef>
                <a:spcPts val="360"/>
              </a:spcBef>
              <a:spcAft>
                <a:spcPts val="0"/>
              </a:spcAft>
              <a:buSzPts val="1440"/>
              <a:buChar char=":"/>
              <a:defRPr/>
            </a:lvl1pPr>
            <a:lvl2pPr indent="-314325" lvl="1" marL="914400" algn="l">
              <a:lnSpc>
                <a:spcPct val="100000"/>
              </a:lnSpc>
              <a:spcBef>
                <a:spcPts val="360"/>
              </a:spcBef>
              <a:spcAft>
                <a:spcPts val="0"/>
              </a:spcAft>
              <a:buSzPts val="1350"/>
              <a:buChar char="="/>
              <a:defRPr/>
            </a:lvl2pPr>
            <a:lvl3pPr indent="-285750" lvl="2" marL="1371600" algn="l">
              <a:lnSpc>
                <a:spcPct val="100000"/>
              </a:lnSpc>
              <a:spcBef>
                <a:spcPts val="360"/>
              </a:spcBef>
              <a:spcAft>
                <a:spcPts val="0"/>
              </a:spcAft>
              <a:buSzPts val="900"/>
              <a:buChar char="!"/>
              <a:defRPr/>
            </a:lvl3pPr>
            <a:lvl4pPr indent="-285750" lvl="3" marL="1828800" algn="l">
              <a:lnSpc>
                <a:spcPct val="100000"/>
              </a:lnSpc>
              <a:spcBef>
                <a:spcPts val="360"/>
              </a:spcBef>
              <a:spcAft>
                <a:spcPts val="0"/>
              </a:spcAft>
              <a:buSzPts val="900"/>
              <a:buChar char="!"/>
              <a:defRPr/>
            </a:lvl4pPr>
            <a:lvl5pPr indent="-285750" lvl="4" marL="2286000" algn="l">
              <a:lnSpc>
                <a:spcPct val="100000"/>
              </a:lnSpc>
              <a:spcBef>
                <a:spcPts val="360"/>
              </a:spcBef>
              <a:spcAft>
                <a:spcPts val="0"/>
              </a:spcAft>
              <a:buSzPts val="900"/>
              <a:buChar char="!"/>
              <a:defRPr/>
            </a:lvl5pPr>
            <a:lvl6pPr indent="-285750" lvl="5" marL="2743200" algn="l">
              <a:lnSpc>
                <a:spcPct val="100000"/>
              </a:lnSpc>
              <a:spcBef>
                <a:spcPts val="360"/>
              </a:spcBef>
              <a:spcAft>
                <a:spcPts val="0"/>
              </a:spcAft>
              <a:buSzPts val="900"/>
              <a:buChar char="!"/>
              <a:defRPr/>
            </a:lvl6pPr>
            <a:lvl7pPr indent="-285750" lvl="6" marL="3200400" algn="l">
              <a:lnSpc>
                <a:spcPct val="100000"/>
              </a:lnSpc>
              <a:spcBef>
                <a:spcPts val="360"/>
              </a:spcBef>
              <a:spcAft>
                <a:spcPts val="0"/>
              </a:spcAft>
              <a:buSzPts val="900"/>
              <a:buChar char="!"/>
              <a:defRPr/>
            </a:lvl7pPr>
            <a:lvl8pPr indent="-285750" lvl="7" marL="3657600" algn="l">
              <a:lnSpc>
                <a:spcPct val="100000"/>
              </a:lnSpc>
              <a:spcBef>
                <a:spcPts val="360"/>
              </a:spcBef>
              <a:spcAft>
                <a:spcPts val="0"/>
              </a:spcAft>
              <a:buSzPts val="900"/>
              <a:buChar char="!"/>
              <a:defRPr/>
            </a:lvl8pPr>
            <a:lvl9pPr indent="-285750" lvl="8" marL="4114800" algn="l">
              <a:lnSpc>
                <a:spcPct val="100000"/>
              </a:lnSpc>
              <a:spcBef>
                <a:spcPts val="360"/>
              </a:spcBef>
              <a:spcAft>
                <a:spcPts val="0"/>
              </a:spcAft>
              <a:buSzPts val="900"/>
              <a:buChar char="!"/>
              <a:defRPr/>
            </a:lvl9pPr>
          </a:lstStyle>
          <a:p/>
        </p:txBody>
      </p:sp>
      <p:sp>
        <p:nvSpPr>
          <p:cNvPr id="350" name="Google Shape;350;p52"/>
          <p:cNvSpPr txBox="1"/>
          <p:nvPr>
            <p:ph idx="10" type="dt"/>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9pPr>
          </a:lstStyle>
          <a:p/>
        </p:txBody>
      </p:sp>
      <p:sp>
        <p:nvSpPr>
          <p:cNvPr id="351" name="Google Shape;351;p52"/>
          <p:cNvSpPr txBox="1"/>
          <p:nvPr>
            <p:ph idx="11" type="ftr"/>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9pPr>
          </a:lstStyle>
          <a:p/>
        </p:txBody>
      </p:sp>
      <p:sp>
        <p:nvSpPr>
          <p:cNvPr id="352" name="Google Shape;352;p52"/>
          <p:cNvSpPr txBox="1"/>
          <p:nvPr>
            <p:ph idx="12" type="sldNum"/>
          </p:nvPr>
        </p:nvSpPr>
        <p:spPr>
          <a:xfrm>
            <a:off x="0" y="0"/>
            <a:ext cx="3000000" cy="22500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1pPr>
            <a:lvl2pPr indent="0" lvl="1"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2pPr>
            <a:lvl3pPr indent="0" lvl="2"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3pPr>
            <a:lvl4pPr indent="0" lvl="3"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4pPr>
            <a:lvl5pPr indent="0" lvl="4"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5pPr>
            <a:lvl6pPr indent="0" lvl="5"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6pPr>
            <a:lvl7pPr indent="0" lvl="6"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7pPr>
            <a:lvl8pPr indent="0" lvl="7"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8pPr>
            <a:lvl9pPr indent="0" lvl="8"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9pPr>
          </a:lstStyle>
          <a:p>
            <a:pPr indent="0" lvl="0" marL="0" rtl="0" algn="l">
              <a:spcBef>
                <a:spcPts val="0"/>
              </a:spcBef>
              <a:spcAft>
                <a:spcPts val="0"/>
              </a:spcAft>
              <a:buNone/>
            </a:pPr>
            <a:fld id="{00000000-1234-1234-1234-123412341234}" type="slidenum">
              <a:rPr lang="zh-CN"/>
              <a:t>‹#›</a:t>
            </a:fld>
            <a:endParaRPr sz="1400">
              <a:solidFill>
                <a:srgbClr val="000000"/>
              </a:solidFill>
              <a:latin typeface="Arial"/>
              <a:ea typeface="Arial"/>
              <a:cs typeface="Arial"/>
              <a:sym typeface="Arial"/>
            </a:endParaRPr>
          </a:p>
        </p:txBody>
      </p:sp>
    </p:spTree>
  </p:cSld>
  <p:clrMapOvr>
    <a:masterClrMapping/>
  </p:clrMapOvr>
</p:sldLayout>
</file>

<file path=ppt/slideLayouts/slideLayout4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3304" name="Shape 3304"/>
        <p:cNvGrpSpPr/>
        <p:nvPr/>
      </p:nvGrpSpPr>
      <p:grpSpPr>
        <a:xfrm>
          <a:off x="0" y="0"/>
          <a:ext cx="0" cy="0"/>
          <a:chOff x="0" y="0"/>
          <a:chExt cx="0" cy="0"/>
        </a:xfrm>
      </p:grpSpPr>
      <p:sp>
        <p:nvSpPr>
          <p:cNvPr id="3305" name="Google Shape;3305;p522"/>
          <p:cNvSpPr/>
          <p:nvPr/>
        </p:nvSpPr>
        <p:spPr>
          <a:xfrm>
            <a:off x="0" y="0"/>
            <a:ext cx="9144000" cy="51435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06" name="Google Shape;3306;p522"/>
          <p:cNvSpPr/>
          <p:nvPr/>
        </p:nvSpPr>
        <p:spPr>
          <a:xfrm>
            <a:off x="91440" y="76200"/>
            <a:ext cx="8961000" cy="4998900"/>
          </a:xfrm>
          <a:prstGeom prst="roundRect">
            <a:avLst>
              <a:gd fmla="val 1735" name="adj"/>
            </a:avLst>
          </a:prstGeom>
          <a:blipFill rotWithShape="1">
            <a:blip r:embed="rId2">
              <a:alphaModFix/>
            </a:blip>
            <a:tile algn="tl" flip="none" tx="0" sx="99996" ty="0" sy="99996"/>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07" name="Google Shape;3307;p522"/>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08" name="Google Shape;3308;p522"/>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09" name="Google Shape;3309;p522"/>
          <p:cNvSpPr/>
          <p:nvPr/>
        </p:nvSpPr>
        <p:spPr>
          <a:xfrm>
            <a:off x="345440" y="2206951"/>
            <a:ext cx="7147800" cy="1848000"/>
          </a:xfrm>
          <a:prstGeom prst="rect">
            <a:avLst/>
          </a:prstGeom>
          <a:solidFill>
            <a:srgbClr val="FFFFFF">
              <a:alpha val="8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10" name="Google Shape;3310;p522"/>
          <p:cNvSpPr/>
          <p:nvPr/>
        </p:nvSpPr>
        <p:spPr>
          <a:xfrm>
            <a:off x="7572652" y="2208475"/>
            <a:ext cx="1190400" cy="1844700"/>
          </a:xfrm>
          <a:prstGeom prst="rect">
            <a:avLst/>
          </a:prstGeom>
          <a:solidFill>
            <a:srgbClr val="FFFFFF">
              <a:alpha val="8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11" name="Google Shape;3311;p522"/>
          <p:cNvSpPr/>
          <p:nvPr/>
        </p:nvSpPr>
        <p:spPr>
          <a:xfrm>
            <a:off x="7712714" y="2352494"/>
            <a:ext cx="910200" cy="1556700"/>
          </a:xfrm>
          <a:prstGeom prst="rect">
            <a:avLst/>
          </a:prstGeom>
          <a:solidFill>
            <a:schemeClr val="accent3">
              <a:alpha val="69411"/>
            </a:schemeClr>
          </a:solidFill>
          <a:ln cap="flat" cmpd="sng" w="9525">
            <a:solidFill>
              <a:srgbClr val="6B7C7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12" name="Google Shape;3312;p522"/>
          <p:cNvSpPr/>
          <p:nvPr/>
        </p:nvSpPr>
        <p:spPr>
          <a:xfrm>
            <a:off x="445483" y="2291716"/>
            <a:ext cx="6947700" cy="16842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13" name="Google Shape;3313;p522"/>
          <p:cNvSpPr txBox="1"/>
          <p:nvPr>
            <p:ph idx="12" type="sldNum"/>
          </p:nvPr>
        </p:nvSpPr>
        <p:spPr>
          <a:xfrm>
            <a:off x="7786826" y="3468951"/>
            <a:ext cx="762000" cy="342900"/>
          </a:xfrm>
          <a:prstGeom prst="rect">
            <a:avLst/>
          </a:prstGeom>
          <a:noFill/>
          <a:ln>
            <a:noFill/>
          </a:ln>
        </p:spPr>
        <p:txBody>
          <a:bodyPr anchorCtr="0" anchor="ctr" bIns="45700" lIns="91425" spcFirstLastPara="1" rIns="91425" wrap="square" tIns="45700">
            <a:noAutofit/>
          </a:bodyPr>
          <a:lstStyle>
            <a:lvl1pPr indent="0" lvl="0" marL="0" marR="0" algn="ctr">
              <a:lnSpc>
                <a:spcPct val="100000"/>
              </a:lnSpc>
              <a:spcBef>
                <a:spcPts val="0"/>
              </a:spcBef>
              <a:spcAft>
                <a:spcPts val="0"/>
              </a:spcAft>
              <a:buClr>
                <a:srgbClr val="000000"/>
              </a:buClr>
              <a:buSzPts val="2800"/>
              <a:buFont typeface="Arial"/>
              <a:buNone/>
              <a:defRPr b="0" i="0" sz="2800" u="none" cap="none" strike="noStrike">
                <a:solidFill>
                  <a:srgbClr val="47534C"/>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2800"/>
              <a:buFont typeface="Arial"/>
              <a:buNone/>
              <a:defRPr b="0" i="0" sz="2800" u="none" cap="none" strike="noStrike">
                <a:solidFill>
                  <a:srgbClr val="47534C"/>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2800"/>
              <a:buFont typeface="Arial"/>
              <a:buNone/>
              <a:defRPr b="0" i="0" sz="2800" u="none" cap="none" strike="noStrike">
                <a:solidFill>
                  <a:srgbClr val="47534C"/>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2800"/>
              <a:buFont typeface="Arial"/>
              <a:buNone/>
              <a:defRPr b="0" i="0" sz="2800" u="none" cap="none" strike="noStrike">
                <a:solidFill>
                  <a:srgbClr val="47534C"/>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2800"/>
              <a:buFont typeface="Arial"/>
              <a:buNone/>
              <a:defRPr b="0" i="0" sz="2800" u="none" cap="none" strike="noStrike">
                <a:solidFill>
                  <a:srgbClr val="47534C"/>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2800"/>
              <a:buFont typeface="Arial"/>
              <a:buNone/>
              <a:defRPr b="0" i="0" sz="2800" u="none" cap="none" strike="noStrike">
                <a:solidFill>
                  <a:srgbClr val="47534C"/>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2800"/>
              <a:buFont typeface="Arial"/>
              <a:buNone/>
              <a:defRPr b="0" i="0" sz="2800" u="none" cap="none" strike="noStrike">
                <a:solidFill>
                  <a:srgbClr val="47534C"/>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2800"/>
              <a:buFont typeface="Arial"/>
              <a:buNone/>
              <a:defRPr b="0" i="0" sz="2800" u="none" cap="none" strike="noStrike">
                <a:solidFill>
                  <a:srgbClr val="47534C"/>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2800"/>
              <a:buFont typeface="Arial"/>
              <a:buNone/>
              <a:defRPr b="0" i="0" sz="2800" u="none" cap="none" strike="noStrike">
                <a:solidFill>
                  <a:srgbClr val="47534C"/>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zh-CN"/>
              <a:t>‹#›</a:t>
            </a:fld>
            <a:endParaRPr/>
          </a:p>
        </p:txBody>
      </p:sp>
      <p:sp>
        <p:nvSpPr>
          <p:cNvPr id="3314" name="Google Shape;3314;p522"/>
          <p:cNvSpPr/>
          <p:nvPr/>
        </p:nvSpPr>
        <p:spPr>
          <a:xfrm>
            <a:off x="541822" y="3419457"/>
            <a:ext cx="6755100" cy="4983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15" name="Google Shape;3315;p522"/>
          <p:cNvSpPr/>
          <p:nvPr/>
        </p:nvSpPr>
        <p:spPr>
          <a:xfrm>
            <a:off x="538971" y="2354580"/>
            <a:ext cx="6760800" cy="1558200"/>
          </a:xfrm>
          <a:prstGeom prst="rect">
            <a:avLst/>
          </a:prstGeom>
          <a:noFill/>
          <a:ln cap="flat" cmpd="dbl" w="9525">
            <a:solidFill>
              <a:srgbClr val="6B7C7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16" name="Google Shape;3316;p522"/>
          <p:cNvSpPr txBox="1"/>
          <p:nvPr>
            <p:ph idx="1" type="subTitle"/>
          </p:nvPr>
        </p:nvSpPr>
        <p:spPr>
          <a:xfrm>
            <a:off x="642805" y="3486150"/>
            <a:ext cx="65532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360"/>
              </a:spcBef>
              <a:spcAft>
                <a:spcPts val="0"/>
              </a:spcAft>
              <a:buClr>
                <a:schemeClr val="accent1"/>
              </a:buClr>
              <a:buSzPts val="2400"/>
              <a:buFont typeface="Arial"/>
              <a:buNone/>
              <a:defRPr b="0" i="0" sz="1800" u="none" cap="none" strike="noStrike">
                <a:solidFill>
                  <a:srgbClr val="FFFFFF"/>
                </a:solidFill>
                <a:latin typeface="Century Gothic"/>
                <a:ea typeface="Century Gothic"/>
                <a:cs typeface="Century Gothic"/>
                <a:sym typeface="Century Gothic"/>
              </a:defRPr>
            </a:lvl1pPr>
            <a:lvl2pPr lvl="1" marR="0" algn="ctr">
              <a:lnSpc>
                <a:spcPct val="100000"/>
              </a:lnSpc>
              <a:spcBef>
                <a:spcPts val="400"/>
              </a:spcBef>
              <a:spcAft>
                <a:spcPts val="0"/>
              </a:spcAft>
              <a:buClr>
                <a:schemeClr val="accent2"/>
              </a:buClr>
              <a:buSzPts val="2000"/>
              <a:buFont typeface="Arial"/>
              <a:buNone/>
              <a:defRPr b="0" i="0" sz="2000" u="none" cap="none" strike="noStrike">
                <a:solidFill>
                  <a:srgbClr val="888888"/>
                </a:solidFill>
                <a:latin typeface="Century Gothic"/>
                <a:ea typeface="Century Gothic"/>
                <a:cs typeface="Century Gothic"/>
                <a:sym typeface="Century Gothic"/>
              </a:defRPr>
            </a:lvl2pPr>
            <a:lvl3pPr lvl="2" marR="0" algn="ctr">
              <a:lnSpc>
                <a:spcPct val="100000"/>
              </a:lnSpc>
              <a:spcBef>
                <a:spcPts val="360"/>
              </a:spcBef>
              <a:spcAft>
                <a:spcPts val="0"/>
              </a:spcAft>
              <a:buClr>
                <a:schemeClr val="accent3"/>
              </a:buClr>
              <a:buSzPts val="1800"/>
              <a:buFont typeface="Arial"/>
              <a:buNone/>
              <a:defRPr b="0" i="0" sz="1800" u="none" cap="none" strike="noStrike">
                <a:solidFill>
                  <a:srgbClr val="888888"/>
                </a:solidFill>
                <a:latin typeface="Century Gothic"/>
                <a:ea typeface="Century Gothic"/>
                <a:cs typeface="Century Gothic"/>
                <a:sym typeface="Century Gothic"/>
              </a:defRPr>
            </a:lvl3pPr>
            <a:lvl4pPr lvl="3" marR="0" algn="ctr">
              <a:lnSpc>
                <a:spcPct val="100000"/>
              </a:lnSpc>
              <a:spcBef>
                <a:spcPts val="320"/>
              </a:spcBef>
              <a:spcAft>
                <a:spcPts val="0"/>
              </a:spcAft>
              <a:buClr>
                <a:schemeClr val="accent4"/>
              </a:buClr>
              <a:buSzPts val="1600"/>
              <a:buFont typeface="Arial"/>
              <a:buNone/>
              <a:defRPr b="0" i="0" sz="1600" u="none" cap="none" strike="noStrike">
                <a:solidFill>
                  <a:srgbClr val="888888"/>
                </a:solidFill>
                <a:latin typeface="Century Gothic"/>
                <a:ea typeface="Century Gothic"/>
                <a:cs typeface="Century Gothic"/>
                <a:sym typeface="Century Gothic"/>
              </a:defRPr>
            </a:lvl4pPr>
            <a:lvl5pPr lvl="4" marR="0" algn="ctr">
              <a:lnSpc>
                <a:spcPct val="100000"/>
              </a:lnSpc>
              <a:spcBef>
                <a:spcPts val="320"/>
              </a:spcBef>
              <a:spcAft>
                <a:spcPts val="0"/>
              </a:spcAft>
              <a:buClr>
                <a:schemeClr val="accent5"/>
              </a:buClr>
              <a:buSzPts val="1600"/>
              <a:buFont typeface="Arial"/>
              <a:buNone/>
              <a:defRPr b="0" i="0" sz="1600" u="none" cap="none" strike="noStrike">
                <a:solidFill>
                  <a:srgbClr val="888888"/>
                </a:solidFill>
                <a:latin typeface="Century Gothic"/>
                <a:ea typeface="Century Gothic"/>
                <a:cs typeface="Century Gothic"/>
                <a:sym typeface="Century Gothic"/>
              </a:defRPr>
            </a:lvl5pPr>
            <a:lvl6pPr lvl="5" marR="0" algn="ctr">
              <a:lnSpc>
                <a:spcPct val="100000"/>
              </a:lnSpc>
              <a:spcBef>
                <a:spcPts val="280"/>
              </a:spcBef>
              <a:spcAft>
                <a:spcPts val="0"/>
              </a:spcAft>
              <a:buClr>
                <a:schemeClr val="accent1"/>
              </a:buClr>
              <a:buSzPts val="1400"/>
              <a:buFont typeface="Arial"/>
              <a:buNone/>
              <a:defRPr b="0" i="0" sz="1400" u="none" cap="none" strike="noStrike">
                <a:solidFill>
                  <a:srgbClr val="888888"/>
                </a:solidFill>
                <a:latin typeface="Century Gothic"/>
                <a:ea typeface="Century Gothic"/>
                <a:cs typeface="Century Gothic"/>
                <a:sym typeface="Century Gothic"/>
              </a:defRPr>
            </a:lvl6pPr>
            <a:lvl7pPr lvl="6" marR="0" algn="ctr">
              <a:lnSpc>
                <a:spcPct val="100000"/>
              </a:lnSpc>
              <a:spcBef>
                <a:spcPts val="280"/>
              </a:spcBef>
              <a:spcAft>
                <a:spcPts val="0"/>
              </a:spcAft>
              <a:buClr>
                <a:schemeClr val="accent2"/>
              </a:buClr>
              <a:buSzPts val="1400"/>
              <a:buFont typeface="Arial"/>
              <a:buNone/>
              <a:defRPr b="0" i="0" sz="1400" u="none" cap="none" strike="noStrike">
                <a:solidFill>
                  <a:srgbClr val="888888"/>
                </a:solidFill>
                <a:latin typeface="Century Gothic"/>
                <a:ea typeface="Century Gothic"/>
                <a:cs typeface="Century Gothic"/>
                <a:sym typeface="Century Gothic"/>
              </a:defRPr>
            </a:lvl7pPr>
            <a:lvl8pPr lvl="7" marR="0" algn="ctr">
              <a:lnSpc>
                <a:spcPct val="100000"/>
              </a:lnSpc>
              <a:spcBef>
                <a:spcPts val="280"/>
              </a:spcBef>
              <a:spcAft>
                <a:spcPts val="0"/>
              </a:spcAft>
              <a:buClr>
                <a:schemeClr val="accent3"/>
              </a:buClr>
              <a:buSzPts val="1400"/>
              <a:buFont typeface="Arial"/>
              <a:buNone/>
              <a:defRPr b="0" i="0" sz="1400" u="none" cap="none" strike="noStrike">
                <a:solidFill>
                  <a:srgbClr val="888888"/>
                </a:solidFill>
                <a:latin typeface="Century Gothic"/>
                <a:ea typeface="Century Gothic"/>
                <a:cs typeface="Century Gothic"/>
                <a:sym typeface="Century Gothic"/>
              </a:defRPr>
            </a:lvl8pPr>
            <a:lvl9pPr lvl="8" marR="0" algn="ctr">
              <a:lnSpc>
                <a:spcPct val="100000"/>
              </a:lnSpc>
              <a:spcBef>
                <a:spcPts val="280"/>
              </a:spcBef>
              <a:spcAft>
                <a:spcPts val="0"/>
              </a:spcAft>
              <a:buClr>
                <a:schemeClr val="accent4"/>
              </a:buClr>
              <a:buSzPts val="1400"/>
              <a:buFont typeface="Arial"/>
              <a:buNone/>
              <a:defRPr b="0" i="0" sz="1400" u="none" cap="none" strike="noStrike">
                <a:solidFill>
                  <a:srgbClr val="888888"/>
                </a:solidFill>
                <a:latin typeface="Century Gothic"/>
                <a:ea typeface="Century Gothic"/>
                <a:cs typeface="Century Gothic"/>
                <a:sym typeface="Century Gothic"/>
              </a:defRPr>
            </a:lvl9pPr>
          </a:lstStyle>
          <a:p/>
        </p:txBody>
      </p:sp>
      <p:sp>
        <p:nvSpPr>
          <p:cNvPr id="3317" name="Google Shape;3317;p522"/>
          <p:cNvSpPr txBox="1"/>
          <p:nvPr>
            <p:ph type="ctrTitle"/>
          </p:nvPr>
        </p:nvSpPr>
        <p:spPr>
          <a:xfrm>
            <a:off x="604705" y="2420275"/>
            <a:ext cx="6629400" cy="9144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Clr>
                <a:srgbClr val="47534C"/>
              </a:buClr>
              <a:buSzPts val="1400"/>
              <a:buFont typeface="Book Antiqua"/>
              <a:buNone/>
              <a:defRPr b="0" i="0" sz="4000" u="none" cap="none" strike="noStrike">
                <a:solidFill>
                  <a:srgbClr val="47534C"/>
                </a:solidFill>
                <a:latin typeface="Book Antiqua"/>
                <a:ea typeface="Book Antiqua"/>
                <a:cs typeface="Book Antiqua"/>
                <a:sym typeface="Book Antiqua"/>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Tree>
  </p:cSld>
  <p:clrMapOvr>
    <a:masterClrMapping/>
  </p:clrMapOvr>
</p:sldLayout>
</file>

<file path=ppt/slideLayouts/slideLayout4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spTree>
      <p:nvGrpSpPr>
        <p:cNvPr id="3318" name="Shape 3318"/>
        <p:cNvGrpSpPr/>
        <p:nvPr/>
      </p:nvGrpSpPr>
      <p:grpSpPr>
        <a:xfrm>
          <a:off x="0" y="0"/>
          <a:ext cx="0" cy="0"/>
          <a:chOff x="0" y="0"/>
          <a:chExt cx="0" cy="0"/>
        </a:xfrm>
      </p:grpSpPr>
      <p:sp>
        <p:nvSpPr>
          <p:cNvPr id="3319" name="Google Shape;3319;p523"/>
          <p:cNvSpPr/>
          <p:nvPr/>
        </p:nvSpPr>
        <p:spPr>
          <a:xfrm>
            <a:off x="0" y="0"/>
            <a:ext cx="9144000" cy="51435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20" name="Google Shape;3320;p523"/>
          <p:cNvSpPr/>
          <p:nvPr/>
        </p:nvSpPr>
        <p:spPr>
          <a:xfrm>
            <a:off x="91440" y="76200"/>
            <a:ext cx="8961000" cy="4998900"/>
          </a:xfrm>
          <a:prstGeom prst="roundRect">
            <a:avLst>
              <a:gd fmla="val 1735" name="adj"/>
            </a:avLst>
          </a:prstGeom>
          <a:blipFill rotWithShape="1">
            <a:blip r:embed="rId2">
              <a:alphaModFix/>
            </a:blip>
            <a:tile algn="tl" flip="none" tx="0" sx="99996" ty="0" sy="99996"/>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21" name="Google Shape;3321;p523"/>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22" name="Google Shape;3322;p523"/>
          <p:cNvSpPr/>
          <p:nvPr/>
        </p:nvSpPr>
        <p:spPr>
          <a:xfrm>
            <a:off x="451976" y="2209800"/>
            <a:ext cx="8265300" cy="1848000"/>
          </a:xfrm>
          <a:prstGeom prst="rect">
            <a:avLst/>
          </a:prstGeom>
          <a:solidFill>
            <a:srgbClr val="FFFFFF">
              <a:alpha val="8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23" name="Google Shape;3323;p523"/>
          <p:cNvSpPr/>
          <p:nvPr/>
        </p:nvSpPr>
        <p:spPr>
          <a:xfrm>
            <a:off x="567656" y="2286000"/>
            <a:ext cx="8033700" cy="16842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24" name="Google Shape;3324;p523"/>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25" name="Google Shape;3325;p52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
        <p:nvSpPr>
          <p:cNvPr id="3326" name="Google Shape;3326;p523"/>
          <p:cNvSpPr txBox="1"/>
          <p:nvPr>
            <p:ph type="title"/>
          </p:nvPr>
        </p:nvSpPr>
        <p:spPr>
          <a:xfrm>
            <a:off x="736456" y="2400299"/>
            <a:ext cx="7696200" cy="9717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Clr>
                <a:srgbClr val="47534C"/>
              </a:buClr>
              <a:buSzPts val="1400"/>
              <a:buFont typeface="Book Antiqua"/>
              <a:buNone/>
              <a:defRPr b="0" i="0" sz="4000" u="none" cap="none" strike="noStrike">
                <a:solidFill>
                  <a:srgbClr val="47534C"/>
                </a:solidFill>
                <a:latin typeface="Book Antiqua"/>
                <a:ea typeface="Book Antiqua"/>
                <a:cs typeface="Book Antiqua"/>
                <a:sym typeface="Book Antiqua"/>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3327" name="Google Shape;3327;p523"/>
          <p:cNvSpPr/>
          <p:nvPr/>
        </p:nvSpPr>
        <p:spPr>
          <a:xfrm>
            <a:off x="675496" y="3406140"/>
            <a:ext cx="7818000" cy="4983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28" name="Google Shape;3328;p523"/>
          <p:cNvSpPr txBox="1"/>
          <p:nvPr>
            <p:ph idx="1" type="body"/>
          </p:nvPr>
        </p:nvSpPr>
        <p:spPr>
          <a:xfrm>
            <a:off x="736456" y="3455633"/>
            <a:ext cx="7696200" cy="393000"/>
          </a:xfrm>
          <a:prstGeom prst="rect">
            <a:avLst/>
          </a:prstGeom>
          <a:noFill/>
          <a:ln>
            <a:noFill/>
          </a:ln>
        </p:spPr>
        <p:txBody>
          <a:bodyPr anchorCtr="0" anchor="ctr" bIns="91425" lIns="91425" spcFirstLastPara="1" rIns="91425" wrap="square" tIns="91425">
            <a:noAutofit/>
          </a:bodyPr>
          <a:lstStyle>
            <a:lvl1pPr indent="-228600" lvl="0" marL="457200" marR="0" algn="ctr">
              <a:lnSpc>
                <a:spcPct val="100000"/>
              </a:lnSpc>
              <a:spcBef>
                <a:spcPts val="400"/>
              </a:spcBef>
              <a:spcAft>
                <a:spcPts val="0"/>
              </a:spcAft>
              <a:buClr>
                <a:schemeClr val="accent1"/>
              </a:buClr>
              <a:buSzPts val="2400"/>
              <a:buFont typeface="Arial"/>
              <a:buNone/>
              <a:defRPr b="0" i="0" sz="2000" u="none" cap="none" strike="noStrike">
                <a:solidFill>
                  <a:srgbClr val="FFFFFF"/>
                </a:solidFill>
                <a:latin typeface="Century Gothic"/>
                <a:ea typeface="Century Gothic"/>
                <a:cs typeface="Century Gothic"/>
                <a:sym typeface="Century Gothic"/>
              </a:defRPr>
            </a:lvl1pPr>
            <a:lvl2pPr indent="-228600" lvl="1" marL="914400" marR="0" algn="l">
              <a:lnSpc>
                <a:spcPct val="100000"/>
              </a:lnSpc>
              <a:spcBef>
                <a:spcPts val="360"/>
              </a:spcBef>
              <a:spcAft>
                <a:spcPts val="0"/>
              </a:spcAft>
              <a:buClr>
                <a:schemeClr val="accent2"/>
              </a:buClr>
              <a:buSzPts val="2000"/>
              <a:buFont typeface="Arial"/>
              <a:buNone/>
              <a:defRPr b="0" i="0" sz="1800" u="none" cap="none" strike="noStrike">
                <a:solidFill>
                  <a:srgbClr val="888888"/>
                </a:solidFill>
                <a:latin typeface="Century Gothic"/>
                <a:ea typeface="Century Gothic"/>
                <a:cs typeface="Century Gothic"/>
                <a:sym typeface="Century Gothic"/>
              </a:defRPr>
            </a:lvl2pPr>
            <a:lvl3pPr indent="-228600" lvl="2" marL="1371600" marR="0" algn="l">
              <a:lnSpc>
                <a:spcPct val="100000"/>
              </a:lnSpc>
              <a:spcBef>
                <a:spcPts val="320"/>
              </a:spcBef>
              <a:spcAft>
                <a:spcPts val="0"/>
              </a:spcAft>
              <a:buClr>
                <a:schemeClr val="accent3"/>
              </a:buClr>
              <a:buSzPts val="1800"/>
              <a:buFont typeface="Arial"/>
              <a:buNone/>
              <a:defRPr b="0" i="0" sz="1600" u="none" cap="none" strike="noStrike">
                <a:solidFill>
                  <a:srgbClr val="888888"/>
                </a:solidFill>
                <a:latin typeface="Century Gothic"/>
                <a:ea typeface="Century Gothic"/>
                <a:cs typeface="Century Gothic"/>
                <a:sym typeface="Century Gothic"/>
              </a:defRPr>
            </a:lvl3pPr>
            <a:lvl4pPr indent="-228600" lvl="3" marL="1828800" marR="0" algn="l">
              <a:lnSpc>
                <a:spcPct val="100000"/>
              </a:lnSpc>
              <a:spcBef>
                <a:spcPts val="280"/>
              </a:spcBef>
              <a:spcAft>
                <a:spcPts val="0"/>
              </a:spcAft>
              <a:buClr>
                <a:schemeClr val="accent4"/>
              </a:buClr>
              <a:buSzPts val="1600"/>
              <a:buFont typeface="Arial"/>
              <a:buNone/>
              <a:defRPr b="0" i="0" sz="1400" u="none" cap="none" strike="noStrike">
                <a:solidFill>
                  <a:srgbClr val="888888"/>
                </a:solidFill>
                <a:latin typeface="Century Gothic"/>
                <a:ea typeface="Century Gothic"/>
                <a:cs typeface="Century Gothic"/>
                <a:sym typeface="Century Gothic"/>
              </a:defRPr>
            </a:lvl4pPr>
            <a:lvl5pPr indent="-228600" lvl="4" marL="2286000" marR="0" algn="l">
              <a:lnSpc>
                <a:spcPct val="100000"/>
              </a:lnSpc>
              <a:spcBef>
                <a:spcPts val="280"/>
              </a:spcBef>
              <a:spcAft>
                <a:spcPts val="0"/>
              </a:spcAft>
              <a:buClr>
                <a:schemeClr val="accent5"/>
              </a:buClr>
              <a:buSzPts val="1600"/>
              <a:buFont typeface="Arial"/>
              <a:buNone/>
              <a:defRPr b="0" i="0" sz="1400" u="none" cap="none" strike="noStrike">
                <a:solidFill>
                  <a:srgbClr val="888888"/>
                </a:solidFill>
                <a:latin typeface="Century Gothic"/>
                <a:ea typeface="Century Gothic"/>
                <a:cs typeface="Century Gothic"/>
                <a:sym typeface="Century Gothic"/>
              </a:defRPr>
            </a:lvl5pPr>
            <a:lvl6pPr indent="-228600" lvl="5" marL="2743200" marR="0" algn="l">
              <a:lnSpc>
                <a:spcPct val="100000"/>
              </a:lnSpc>
              <a:spcBef>
                <a:spcPts val="280"/>
              </a:spcBef>
              <a:spcAft>
                <a:spcPts val="0"/>
              </a:spcAft>
              <a:buClr>
                <a:schemeClr val="accent1"/>
              </a:buClr>
              <a:buSzPts val="1400"/>
              <a:buFont typeface="Arial"/>
              <a:buNone/>
              <a:defRPr b="0" i="0" sz="1400" u="none" cap="none" strike="noStrike">
                <a:solidFill>
                  <a:srgbClr val="888888"/>
                </a:solidFill>
                <a:latin typeface="Century Gothic"/>
                <a:ea typeface="Century Gothic"/>
                <a:cs typeface="Century Gothic"/>
                <a:sym typeface="Century Gothic"/>
              </a:defRPr>
            </a:lvl6pPr>
            <a:lvl7pPr indent="-228600" lvl="6" marL="3200400" marR="0" algn="l">
              <a:lnSpc>
                <a:spcPct val="100000"/>
              </a:lnSpc>
              <a:spcBef>
                <a:spcPts val="280"/>
              </a:spcBef>
              <a:spcAft>
                <a:spcPts val="0"/>
              </a:spcAft>
              <a:buClr>
                <a:schemeClr val="accent2"/>
              </a:buClr>
              <a:buSzPts val="1400"/>
              <a:buFont typeface="Arial"/>
              <a:buNone/>
              <a:defRPr b="0" i="0" sz="1400" u="none" cap="none" strike="noStrike">
                <a:solidFill>
                  <a:srgbClr val="888888"/>
                </a:solidFill>
                <a:latin typeface="Century Gothic"/>
                <a:ea typeface="Century Gothic"/>
                <a:cs typeface="Century Gothic"/>
                <a:sym typeface="Century Gothic"/>
              </a:defRPr>
            </a:lvl7pPr>
            <a:lvl8pPr indent="-228600" lvl="7" marL="3657600" marR="0" algn="l">
              <a:lnSpc>
                <a:spcPct val="100000"/>
              </a:lnSpc>
              <a:spcBef>
                <a:spcPts val="280"/>
              </a:spcBef>
              <a:spcAft>
                <a:spcPts val="0"/>
              </a:spcAft>
              <a:buClr>
                <a:schemeClr val="accent3"/>
              </a:buClr>
              <a:buSzPts val="1400"/>
              <a:buFont typeface="Arial"/>
              <a:buNone/>
              <a:defRPr b="0" i="0" sz="1400" u="none" cap="none" strike="noStrike">
                <a:solidFill>
                  <a:srgbClr val="888888"/>
                </a:solidFill>
                <a:latin typeface="Century Gothic"/>
                <a:ea typeface="Century Gothic"/>
                <a:cs typeface="Century Gothic"/>
                <a:sym typeface="Century Gothic"/>
              </a:defRPr>
            </a:lvl8pPr>
            <a:lvl9pPr indent="-228600" lvl="8" marL="4114800" marR="0" algn="l">
              <a:lnSpc>
                <a:spcPct val="100000"/>
              </a:lnSpc>
              <a:spcBef>
                <a:spcPts val="280"/>
              </a:spcBef>
              <a:spcAft>
                <a:spcPts val="0"/>
              </a:spcAft>
              <a:buClr>
                <a:schemeClr val="accent4"/>
              </a:buClr>
              <a:buSzPts val="1400"/>
              <a:buFont typeface="Arial"/>
              <a:buNone/>
              <a:defRPr b="0" i="0" sz="1400" u="none" cap="none" strike="noStrike">
                <a:solidFill>
                  <a:srgbClr val="888888"/>
                </a:solidFill>
                <a:latin typeface="Century Gothic"/>
                <a:ea typeface="Century Gothic"/>
                <a:cs typeface="Century Gothic"/>
                <a:sym typeface="Century Gothic"/>
              </a:defRPr>
            </a:lvl9pPr>
          </a:lstStyle>
          <a:p/>
        </p:txBody>
      </p:sp>
      <p:sp>
        <p:nvSpPr>
          <p:cNvPr id="3329" name="Google Shape;3329;p523"/>
          <p:cNvSpPr/>
          <p:nvPr/>
        </p:nvSpPr>
        <p:spPr>
          <a:xfrm>
            <a:off x="675757" y="2343150"/>
            <a:ext cx="7817700" cy="1558200"/>
          </a:xfrm>
          <a:prstGeom prst="rect">
            <a:avLst/>
          </a:prstGeom>
          <a:noFill/>
          <a:ln cap="flat" cmpd="dbl" w="9525">
            <a:solidFill>
              <a:srgbClr val="6B7C7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Tree>
  </p:cSld>
  <p:clrMapOvr>
    <a:masterClrMapping/>
  </p:clrMapOvr>
</p:sldLayout>
</file>

<file path=ppt/slideLayouts/slideLayout4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30" name="Shape 3330"/>
        <p:cNvGrpSpPr/>
        <p:nvPr/>
      </p:nvGrpSpPr>
      <p:grpSpPr>
        <a:xfrm>
          <a:off x="0" y="0"/>
          <a:ext cx="0" cy="0"/>
          <a:chOff x="0" y="0"/>
          <a:chExt cx="0" cy="0"/>
        </a:xfrm>
      </p:grpSpPr>
      <p:sp>
        <p:nvSpPr>
          <p:cNvPr id="3331" name="Google Shape;3331;p524"/>
          <p:cNvSpPr txBox="1"/>
          <p:nvPr>
            <p:ph type="title"/>
          </p:nvPr>
        </p:nvSpPr>
        <p:spPr>
          <a:xfrm>
            <a:off x="426128" y="306279"/>
            <a:ext cx="8260800" cy="7797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rgbClr val="6B7C72"/>
              </a:buClr>
              <a:buSzPts val="1400"/>
              <a:buFont typeface="Book Antiqua"/>
              <a:buNone/>
              <a:defRPr b="0" i="0" sz="3500" u="none" cap="none" strike="noStrike">
                <a:solidFill>
                  <a:srgbClr val="6B7C72"/>
                </a:solidFill>
                <a:latin typeface="Book Antiqua"/>
                <a:ea typeface="Book Antiqua"/>
                <a:cs typeface="Book Antiqua"/>
                <a:sym typeface="Book Antiqua"/>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3332" name="Google Shape;3332;p524"/>
          <p:cNvSpPr txBox="1"/>
          <p:nvPr>
            <p:ph idx="1" type="body"/>
          </p:nvPr>
        </p:nvSpPr>
        <p:spPr>
          <a:xfrm>
            <a:off x="426128" y="1289303"/>
            <a:ext cx="4038600" cy="3305400"/>
          </a:xfrm>
          <a:prstGeom prst="rect">
            <a:avLst/>
          </a:prstGeom>
          <a:noFill/>
          <a:ln>
            <a:noFill/>
          </a:ln>
        </p:spPr>
        <p:txBody>
          <a:bodyPr anchorCtr="0" anchor="t" bIns="91425" lIns="91425" spcFirstLastPara="1" rIns="91425" wrap="square" tIns="91425">
            <a:noAutofit/>
          </a:bodyPr>
          <a:lstStyle>
            <a:lvl1pPr indent="-406400" lvl="0" marL="457200" marR="0" algn="l">
              <a:lnSpc>
                <a:spcPct val="100000"/>
              </a:lnSpc>
              <a:spcBef>
                <a:spcPts val="560"/>
              </a:spcBef>
              <a:spcAft>
                <a:spcPts val="0"/>
              </a:spcAft>
              <a:buClr>
                <a:schemeClr val="accent1"/>
              </a:buClr>
              <a:buSzPts val="2800"/>
              <a:buFont typeface="Arial"/>
              <a:buChar char="•"/>
              <a:defRPr b="0" i="0" sz="2800" u="none" cap="none" strike="noStrike">
                <a:solidFill>
                  <a:schemeClr val="dk2"/>
                </a:solidFill>
                <a:latin typeface="Century Gothic"/>
                <a:ea typeface="Century Gothic"/>
                <a:cs typeface="Century Gothic"/>
                <a:sym typeface="Century Gothic"/>
              </a:defRPr>
            </a:lvl1pPr>
            <a:lvl2pPr indent="-381000" lvl="1" marL="914400" marR="0" algn="l">
              <a:lnSpc>
                <a:spcPct val="100000"/>
              </a:lnSpc>
              <a:spcBef>
                <a:spcPts val="480"/>
              </a:spcBef>
              <a:spcAft>
                <a:spcPts val="0"/>
              </a:spcAft>
              <a:buClr>
                <a:schemeClr val="accent2"/>
              </a:buClr>
              <a:buSzPts val="2400"/>
              <a:buFont typeface="Arial"/>
              <a:buChar char="•"/>
              <a:defRPr b="0" i="0" sz="2400" u="none" cap="none" strike="noStrike">
                <a:solidFill>
                  <a:schemeClr val="dk2"/>
                </a:solidFill>
                <a:latin typeface="Century Gothic"/>
                <a:ea typeface="Century Gothic"/>
                <a:cs typeface="Century Gothic"/>
                <a:sym typeface="Century Gothic"/>
              </a:defRPr>
            </a:lvl2pPr>
            <a:lvl3pPr indent="-355600" lvl="2" marL="1371600" marR="0" algn="l">
              <a:lnSpc>
                <a:spcPct val="100000"/>
              </a:lnSpc>
              <a:spcBef>
                <a:spcPts val="400"/>
              </a:spcBef>
              <a:spcAft>
                <a:spcPts val="0"/>
              </a:spcAft>
              <a:buClr>
                <a:schemeClr val="accent3"/>
              </a:buClr>
              <a:buSzPts val="2000"/>
              <a:buFont typeface="Arial"/>
              <a:buChar char="•"/>
              <a:defRPr b="0" i="0" sz="2000" u="none" cap="none" strike="noStrike">
                <a:solidFill>
                  <a:schemeClr val="dk2"/>
                </a:solidFill>
                <a:latin typeface="Century Gothic"/>
                <a:ea typeface="Century Gothic"/>
                <a:cs typeface="Century Gothic"/>
                <a:sym typeface="Century Gothic"/>
              </a:defRPr>
            </a:lvl3pPr>
            <a:lvl4pPr indent="-342900" lvl="3" marL="1828800" marR="0" algn="l">
              <a:lnSpc>
                <a:spcPct val="100000"/>
              </a:lnSpc>
              <a:spcBef>
                <a:spcPts val="360"/>
              </a:spcBef>
              <a:spcAft>
                <a:spcPts val="0"/>
              </a:spcAft>
              <a:buClr>
                <a:schemeClr val="accent4"/>
              </a:buClr>
              <a:buSzPts val="1800"/>
              <a:buFont typeface="Arial"/>
              <a:buChar char="•"/>
              <a:defRPr b="0" i="0" sz="1800" u="none" cap="none" strike="noStrike">
                <a:solidFill>
                  <a:schemeClr val="dk2"/>
                </a:solidFill>
                <a:latin typeface="Century Gothic"/>
                <a:ea typeface="Century Gothic"/>
                <a:cs typeface="Century Gothic"/>
                <a:sym typeface="Century Gothic"/>
              </a:defRPr>
            </a:lvl4pPr>
            <a:lvl5pPr indent="-342900" lvl="4" marL="2286000" marR="0" algn="l">
              <a:lnSpc>
                <a:spcPct val="100000"/>
              </a:lnSpc>
              <a:spcBef>
                <a:spcPts val="360"/>
              </a:spcBef>
              <a:spcAft>
                <a:spcPts val="0"/>
              </a:spcAft>
              <a:buClr>
                <a:schemeClr val="accent5"/>
              </a:buClr>
              <a:buSzPts val="1800"/>
              <a:buFont typeface="Arial"/>
              <a:buChar char="•"/>
              <a:defRPr b="0" i="0" sz="1800" u="none" cap="none" strike="noStrike">
                <a:solidFill>
                  <a:schemeClr val="dk2"/>
                </a:solidFill>
                <a:latin typeface="Century Gothic"/>
                <a:ea typeface="Century Gothic"/>
                <a:cs typeface="Century Gothic"/>
                <a:sym typeface="Century Gothic"/>
              </a:defRPr>
            </a:lvl5pPr>
            <a:lvl6pPr indent="-342900" lvl="5" marL="2743200" marR="0" algn="l">
              <a:lnSpc>
                <a:spcPct val="100000"/>
              </a:lnSpc>
              <a:spcBef>
                <a:spcPts val="360"/>
              </a:spcBef>
              <a:spcAft>
                <a:spcPts val="0"/>
              </a:spcAft>
              <a:buClr>
                <a:schemeClr val="accent1"/>
              </a:buClr>
              <a:buSzPts val="1800"/>
              <a:buFont typeface="Arial"/>
              <a:buChar char="•"/>
              <a:defRPr b="0" i="0" sz="1800" u="none" cap="none" strike="noStrike">
                <a:solidFill>
                  <a:schemeClr val="dk2"/>
                </a:solidFill>
                <a:latin typeface="Century Gothic"/>
                <a:ea typeface="Century Gothic"/>
                <a:cs typeface="Century Gothic"/>
                <a:sym typeface="Century Gothic"/>
              </a:defRPr>
            </a:lvl6pPr>
            <a:lvl7pPr indent="-342900" lvl="6" marL="3200400" marR="0" algn="l">
              <a:lnSpc>
                <a:spcPct val="100000"/>
              </a:lnSpc>
              <a:spcBef>
                <a:spcPts val="360"/>
              </a:spcBef>
              <a:spcAft>
                <a:spcPts val="0"/>
              </a:spcAft>
              <a:buClr>
                <a:schemeClr val="accent2"/>
              </a:buClr>
              <a:buSzPts val="1800"/>
              <a:buFont typeface="Arial"/>
              <a:buChar char="•"/>
              <a:defRPr b="0" i="0" sz="1800" u="none" cap="none" strike="noStrike">
                <a:solidFill>
                  <a:schemeClr val="dk2"/>
                </a:solidFill>
                <a:latin typeface="Century Gothic"/>
                <a:ea typeface="Century Gothic"/>
                <a:cs typeface="Century Gothic"/>
                <a:sym typeface="Century Gothic"/>
              </a:defRPr>
            </a:lvl7pPr>
            <a:lvl8pPr indent="-342900" lvl="7" marL="3657600" marR="0" algn="l">
              <a:lnSpc>
                <a:spcPct val="100000"/>
              </a:lnSpc>
              <a:spcBef>
                <a:spcPts val="360"/>
              </a:spcBef>
              <a:spcAft>
                <a:spcPts val="0"/>
              </a:spcAft>
              <a:buClr>
                <a:schemeClr val="accent3"/>
              </a:buClr>
              <a:buSzPts val="1800"/>
              <a:buFont typeface="Arial"/>
              <a:buChar char="•"/>
              <a:defRPr b="0" i="0" sz="1800" u="none" cap="none" strike="noStrike">
                <a:solidFill>
                  <a:schemeClr val="dk2"/>
                </a:solidFill>
                <a:latin typeface="Century Gothic"/>
                <a:ea typeface="Century Gothic"/>
                <a:cs typeface="Century Gothic"/>
                <a:sym typeface="Century Gothic"/>
              </a:defRPr>
            </a:lvl8pPr>
            <a:lvl9pPr indent="-342900" lvl="8" marL="4114800" marR="0" algn="l">
              <a:lnSpc>
                <a:spcPct val="100000"/>
              </a:lnSpc>
              <a:spcBef>
                <a:spcPts val="360"/>
              </a:spcBef>
              <a:spcAft>
                <a:spcPts val="0"/>
              </a:spcAft>
              <a:buClr>
                <a:schemeClr val="accent4"/>
              </a:buClr>
              <a:buSzPts val="1800"/>
              <a:buFont typeface="Arial"/>
              <a:buChar char="•"/>
              <a:defRPr b="0" i="0" sz="1800" u="none" cap="none" strike="noStrike">
                <a:solidFill>
                  <a:schemeClr val="dk2"/>
                </a:solidFill>
                <a:latin typeface="Century Gothic"/>
                <a:ea typeface="Century Gothic"/>
                <a:cs typeface="Century Gothic"/>
                <a:sym typeface="Century Gothic"/>
              </a:defRPr>
            </a:lvl9pPr>
          </a:lstStyle>
          <a:p/>
        </p:txBody>
      </p:sp>
      <p:sp>
        <p:nvSpPr>
          <p:cNvPr id="3333" name="Google Shape;3333;p524"/>
          <p:cNvSpPr txBox="1"/>
          <p:nvPr>
            <p:ph idx="2" type="body"/>
          </p:nvPr>
        </p:nvSpPr>
        <p:spPr>
          <a:xfrm>
            <a:off x="4648200" y="1289303"/>
            <a:ext cx="4038600" cy="3305400"/>
          </a:xfrm>
          <a:prstGeom prst="rect">
            <a:avLst/>
          </a:prstGeom>
          <a:noFill/>
          <a:ln>
            <a:noFill/>
          </a:ln>
        </p:spPr>
        <p:txBody>
          <a:bodyPr anchorCtr="0" anchor="t" bIns="91425" lIns="91425" spcFirstLastPara="1" rIns="91425" wrap="square" tIns="91425">
            <a:noAutofit/>
          </a:bodyPr>
          <a:lstStyle>
            <a:lvl1pPr indent="-406400" lvl="0" marL="457200" marR="0" algn="l">
              <a:lnSpc>
                <a:spcPct val="100000"/>
              </a:lnSpc>
              <a:spcBef>
                <a:spcPts val="560"/>
              </a:spcBef>
              <a:spcAft>
                <a:spcPts val="0"/>
              </a:spcAft>
              <a:buClr>
                <a:schemeClr val="accent1"/>
              </a:buClr>
              <a:buSzPts val="2800"/>
              <a:buFont typeface="Arial"/>
              <a:buChar char="•"/>
              <a:defRPr b="0" i="0" sz="2800" u="none" cap="none" strike="noStrike">
                <a:solidFill>
                  <a:schemeClr val="dk2"/>
                </a:solidFill>
                <a:latin typeface="Century Gothic"/>
                <a:ea typeface="Century Gothic"/>
                <a:cs typeface="Century Gothic"/>
                <a:sym typeface="Century Gothic"/>
              </a:defRPr>
            </a:lvl1pPr>
            <a:lvl2pPr indent="-381000" lvl="1" marL="914400" marR="0" algn="l">
              <a:lnSpc>
                <a:spcPct val="100000"/>
              </a:lnSpc>
              <a:spcBef>
                <a:spcPts val="480"/>
              </a:spcBef>
              <a:spcAft>
                <a:spcPts val="0"/>
              </a:spcAft>
              <a:buClr>
                <a:schemeClr val="accent2"/>
              </a:buClr>
              <a:buSzPts val="2400"/>
              <a:buFont typeface="Arial"/>
              <a:buChar char="•"/>
              <a:defRPr b="0" i="0" sz="2400" u="none" cap="none" strike="noStrike">
                <a:solidFill>
                  <a:schemeClr val="dk2"/>
                </a:solidFill>
                <a:latin typeface="Century Gothic"/>
                <a:ea typeface="Century Gothic"/>
                <a:cs typeface="Century Gothic"/>
                <a:sym typeface="Century Gothic"/>
              </a:defRPr>
            </a:lvl2pPr>
            <a:lvl3pPr indent="-355600" lvl="2" marL="1371600" marR="0" algn="l">
              <a:lnSpc>
                <a:spcPct val="100000"/>
              </a:lnSpc>
              <a:spcBef>
                <a:spcPts val="400"/>
              </a:spcBef>
              <a:spcAft>
                <a:spcPts val="0"/>
              </a:spcAft>
              <a:buClr>
                <a:schemeClr val="accent3"/>
              </a:buClr>
              <a:buSzPts val="2000"/>
              <a:buFont typeface="Arial"/>
              <a:buChar char="•"/>
              <a:defRPr b="0" i="0" sz="2000" u="none" cap="none" strike="noStrike">
                <a:solidFill>
                  <a:schemeClr val="dk2"/>
                </a:solidFill>
                <a:latin typeface="Century Gothic"/>
                <a:ea typeface="Century Gothic"/>
                <a:cs typeface="Century Gothic"/>
                <a:sym typeface="Century Gothic"/>
              </a:defRPr>
            </a:lvl3pPr>
            <a:lvl4pPr indent="-342900" lvl="3" marL="1828800" marR="0" algn="l">
              <a:lnSpc>
                <a:spcPct val="100000"/>
              </a:lnSpc>
              <a:spcBef>
                <a:spcPts val="360"/>
              </a:spcBef>
              <a:spcAft>
                <a:spcPts val="0"/>
              </a:spcAft>
              <a:buClr>
                <a:schemeClr val="accent4"/>
              </a:buClr>
              <a:buSzPts val="1800"/>
              <a:buFont typeface="Arial"/>
              <a:buChar char="•"/>
              <a:defRPr b="0" i="0" sz="1800" u="none" cap="none" strike="noStrike">
                <a:solidFill>
                  <a:schemeClr val="dk2"/>
                </a:solidFill>
                <a:latin typeface="Century Gothic"/>
                <a:ea typeface="Century Gothic"/>
                <a:cs typeface="Century Gothic"/>
                <a:sym typeface="Century Gothic"/>
              </a:defRPr>
            </a:lvl4pPr>
            <a:lvl5pPr indent="-342900" lvl="4" marL="2286000" marR="0" algn="l">
              <a:lnSpc>
                <a:spcPct val="100000"/>
              </a:lnSpc>
              <a:spcBef>
                <a:spcPts val="360"/>
              </a:spcBef>
              <a:spcAft>
                <a:spcPts val="0"/>
              </a:spcAft>
              <a:buClr>
                <a:schemeClr val="accent5"/>
              </a:buClr>
              <a:buSzPts val="1800"/>
              <a:buFont typeface="Arial"/>
              <a:buChar char="•"/>
              <a:defRPr b="0" i="0" sz="1800" u="none" cap="none" strike="noStrike">
                <a:solidFill>
                  <a:schemeClr val="dk2"/>
                </a:solidFill>
                <a:latin typeface="Century Gothic"/>
                <a:ea typeface="Century Gothic"/>
                <a:cs typeface="Century Gothic"/>
                <a:sym typeface="Century Gothic"/>
              </a:defRPr>
            </a:lvl5pPr>
            <a:lvl6pPr indent="-342900" lvl="5" marL="2743200" marR="0" algn="l">
              <a:lnSpc>
                <a:spcPct val="100000"/>
              </a:lnSpc>
              <a:spcBef>
                <a:spcPts val="360"/>
              </a:spcBef>
              <a:spcAft>
                <a:spcPts val="0"/>
              </a:spcAft>
              <a:buClr>
                <a:schemeClr val="accent1"/>
              </a:buClr>
              <a:buSzPts val="1800"/>
              <a:buFont typeface="Arial"/>
              <a:buChar char="•"/>
              <a:defRPr b="0" i="0" sz="1800" u="none" cap="none" strike="noStrike">
                <a:solidFill>
                  <a:schemeClr val="dk2"/>
                </a:solidFill>
                <a:latin typeface="Century Gothic"/>
                <a:ea typeface="Century Gothic"/>
                <a:cs typeface="Century Gothic"/>
                <a:sym typeface="Century Gothic"/>
              </a:defRPr>
            </a:lvl6pPr>
            <a:lvl7pPr indent="-342900" lvl="6" marL="3200400" marR="0" algn="l">
              <a:lnSpc>
                <a:spcPct val="100000"/>
              </a:lnSpc>
              <a:spcBef>
                <a:spcPts val="360"/>
              </a:spcBef>
              <a:spcAft>
                <a:spcPts val="0"/>
              </a:spcAft>
              <a:buClr>
                <a:schemeClr val="accent2"/>
              </a:buClr>
              <a:buSzPts val="1800"/>
              <a:buFont typeface="Arial"/>
              <a:buChar char="•"/>
              <a:defRPr b="0" i="0" sz="1800" u="none" cap="none" strike="noStrike">
                <a:solidFill>
                  <a:schemeClr val="dk2"/>
                </a:solidFill>
                <a:latin typeface="Century Gothic"/>
                <a:ea typeface="Century Gothic"/>
                <a:cs typeface="Century Gothic"/>
                <a:sym typeface="Century Gothic"/>
              </a:defRPr>
            </a:lvl7pPr>
            <a:lvl8pPr indent="-342900" lvl="7" marL="3657600" marR="0" algn="l">
              <a:lnSpc>
                <a:spcPct val="100000"/>
              </a:lnSpc>
              <a:spcBef>
                <a:spcPts val="360"/>
              </a:spcBef>
              <a:spcAft>
                <a:spcPts val="0"/>
              </a:spcAft>
              <a:buClr>
                <a:schemeClr val="accent3"/>
              </a:buClr>
              <a:buSzPts val="1800"/>
              <a:buFont typeface="Arial"/>
              <a:buChar char="•"/>
              <a:defRPr b="0" i="0" sz="1800" u="none" cap="none" strike="noStrike">
                <a:solidFill>
                  <a:schemeClr val="dk2"/>
                </a:solidFill>
                <a:latin typeface="Century Gothic"/>
                <a:ea typeface="Century Gothic"/>
                <a:cs typeface="Century Gothic"/>
                <a:sym typeface="Century Gothic"/>
              </a:defRPr>
            </a:lvl8pPr>
            <a:lvl9pPr indent="-342900" lvl="8" marL="4114800" marR="0" algn="l">
              <a:lnSpc>
                <a:spcPct val="100000"/>
              </a:lnSpc>
              <a:spcBef>
                <a:spcPts val="360"/>
              </a:spcBef>
              <a:spcAft>
                <a:spcPts val="0"/>
              </a:spcAft>
              <a:buClr>
                <a:schemeClr val="accent4"/>
              </a:buClr>
              <a:buSzPts val="1800"/>
              <a:buFont typeface="Arial"/>
              <a:buChar char="•"/>
              <a:defRPr b="0" i="0" sz="1800" u="none" cap="none" strike="noStrike">
                <a:solidFill>
                  <a:schemeClr val="dk2"/>
                </a:solidFill>
                <a:latin typeface="Century Gothic"/>
                <a:ea typeface="Century Gothic"/>
                <a:cs typeface="Century Gothic"/>
                <a:sym typeface="Century Gothic"/>
              </a:defRPr>
            </a:lvl9pPr>
          </a:lstStyle>
          <a:p/>
        </p:txBody>
      </p:sp>
      <p:sp>
        <p:nvSpPr>
          <p:cNvPr id="3334" name="Google Shape;3334;p524"/>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35" name="Google Shape;3335;p524"/>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36" name="Google Shape;3336;p524"/>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337" name="Shape 3337"/>
        <p:cNvGrpSpPr/>
        <p:nvPr/>
      </p:nvGrpSpPr>
      <p:grpSpPr>
        <a:xfrm>
          <a:off x="0" y="0"/>
          <a:ext cx="0" cy="0"/>
          <a:chOff x="0" y="0"/>
          <a:chExt cx="0" cy="0"/>
        </a:xfrm>
      </p:grpSpPr>
      <p:sp>
        <p:nvSpPr>
          <p:cNvPr id="3338" name="Google Shape;3338;p525"/>
          <p:cNvSpPr txBox="1"/>
          <p:nvPr>
            <p:ph type="title"/>
          </p:nvPr>
        </p:nvSpPr>
        <p:spPr>
          <a:xfrm>
            <a:off x="426128" y="306279"/>
            <a:ext cx="8260800" cy="7797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rgbClr val="6B7C72"/>
              </a:buClr>
              <a:buSzPts val="1400"/>
              <a:buFont typeface="Book Antiqua"/>
              <a:buNone/>
              <a:defRPr b="0" i="0" sz="3500" u="none" cap="none" strike="noStrike">
                <a:solidFill>
                  <a:srgbClr val="6B7C72"/>
                </a:solidFill>
                <a:latin typeface="Book Antiqua"/>
                <a:ea typeface="Book Antiqua"/>
                <a:cs typeface="Book Antiqua"/>
                <a:sym typeface="Book Antiqua"/>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3339" name="Google Shape;3339;p525"/>
          <p:cNvSpPr txBox="1"/>
          <p:nvPr>
            <p:ph idx="1" type="body"/>
          </p:nvPr>
        </p:nvSpPr>
        <p:spPr>
          <a:xfrm>
            <a:off x="426128" y="1291829"/>
            <a:ext cx="4040100" cy="480000"/>
          </a:xfrm>
          <a:prstGeom prst="rect">
            <a:avLst/>
          </a:prstGeom>
          <a:noFill/>
          <a:ln>
            <a:noFill/>
          </a:ln>
        </p:spPr>
        <p:txBody>
          <a:bodyPr anchorCtr="0" anchor="b" bIns="91425" lIns="91425" spcFirstLastPara="1" rIns="91425" wrap="square" tIns="91425">
            <a:noAutofit/>
          </a:bodyPr>
          <a:lstStyle>
            <a:lvl1pPr indent="-228600" lvl="0" marL="457200" marR="0" algn="ctr">
              <a:lnSpc>
                <a:spcPct val="100000"/>
              </a:lnSpc>
              <a:spcBef>
                <a:spcPts val="440"/>
              </a:spcBef>
              <a:spcAft>
                <a:spcPts val="0"/>
              </a:spcAft>
              <a:buClr>
                <a:schemeClr val="accent1"/>
              </a:buClr>
              <a:buSzPts val="2400"/>
              <a:buFont typeface="Arial"/>
              <a:buNone/>
              <a:defRPr b="1" i="0" sz="2200" u="none" cap="none" strike="noStrike">
                <a:solidFill>
                  <a:schemeClr val="dk2"/>
                </a:solidFill>
                <a:latin typeface="Century Gothic"/>
                <a:ea typeface="Century Gothic"/>
                <a:cs typeface="Century Gothic"/>
                <a:sym typeface="Century Gothic"/>
              </a:defRPr>
            </a:lvl1pPr>
            <a:lvl2pPr indent="-228600" lvl="1" marL="914400" marR="0" algn="l">
              <a:lnSpc>
                <a:spcPct val="100000"/>
              </a:lnSpc>
              <a:spcBef>
                <a:spcPts val="400"/>
              </a:spcBef>
              <a:spcAft>
                <a:spcPts val="0"/>
              </a:spcAft>
              <a:buClr>
                <a:schemeClr val="accent2"/>
              </a:buClr>
              <a:buSzPts val="2000"/>
              <a:buFont typeface="Arial"/>
              <a:buNone/>
              <a:defRPr b="1" i="0" sz="2000" u="none" cap="none" strike="noStrike">
                <a:solidFill>
                  <a:schemeClr val="dk2"/>
                </a:solidFill>
                <a:latin typeface="Century Gothic"/>
                <a:ea typeface="Century Gothic"/>
                <a:cs typeface="Century Gothic"/>
                <a:sym typeface="Century Gothic"/>
              </a:defRPr>
            </a:lvl2pPr>
            <a:lvl3pPr indent="-228600" lvl="2" marL="1371600" marR="0" algn="l">
              <a:lnSpc>
                <a:spcPct val="100000"/>
              </a:lnSpc>
              <a:spcBef>
                <a:spcPts val="360"/>
              </a:spcBef>
              <a:spcAft>
                <a:spcPts val="0"/>
              </a:spcAft>
              <a:buClr>
                <a:schemeClr val="accent3"/>
              </a:buClr>
              <a:buSzPts val="1800"/>
              <a:buFont typeface="Arial"/>
              <a:buNone/>
              <a:defRPr b="1" i="0" sz="1800" u="none" cap="none" strike="noStrike">
                <a:solidFill>
                  <a:schemeClr val="dk2"/>
                </a:solidFill>
                <a:latin typeface="Century Gothic"/>
                <a:ea typeface="Century Gothic"/>
                <a:cs typeface="Century Gothic"/>
                <a:sym typeface="Century Gothic"/>
              </a:defRPr>
            </a:lvl3pPr>
            <a:lvl4pPr indent="-228600" lvl="3" marL="1828800" marR="0" algn="l">
              <a:lnSpc>
                <a:spcPct val="100000"/>
              </a:lnSpc>
              <a:spcBef>
                <a:spcPts val="320"/>
              </a:spcBef>
              <a:spcAft>
                <a:spcPts val="0"/>
              </a:spcAft>
              <a:buClr>
                <a:schemeClr val="accent4"/>
              </a:buClr>
              <a:buSzPts val="1600"/>
              <a:buFont typeface="Arial"/>
              <a:buNone/>
              <a:defRPr b="1" i="0" sz="1600" u="none" cap="none" strike="noStrike">
                <a:solidFill>
                  <a:schemeClr val="dk2"/>
                </a:solidFill>
                <a:latin typeface="Century Gothic"/>
                <a:ea typeface="Century Gothic"/>
                <a:cs typeface="Century Gothic"/>
                <a:sym typeface="Century Gothic"/>
              </a:defRPr>
            </a:lvl4pPr>
            <a:lvl5pPr indent="-228600" lvl="4" marL="2286000" marR="0" algn="l">
              <a:lnSpc>
                <a:spcPct val="100000"/>
              </a:lnSpc>
              <a:spcBef>
                <a:spcPts val="320"/>
              </a:spcBef>
              <a:spcAft>
                <a:spcPts val="0"/>
              </a:spcAft>
              <a:buClr>
                <a:schemeClr val="accent5"/>
              </a:buClr>
              <a:buSzPts val="1600"/>
              <a:buFont typeface="Arial"/>
              <a:buNone/>
              <a:defRPr b="1" i="0" sz="1600" u="none" cap="none" strike="noStrike">
                <a:solidFill>
                  <a:schemeClr val="dk2"/>
                </a:solidFill>
                <a:latin typeface="Century Gothic"/>
                <a:ea typeface="Century Gothic"/>
                <a:cs typeface="Century Gothic"/>
                <a:sym typeface="Century Gothic"/>
              </a:defRPr>
            </a:lvl5pPr>
            <a:lvl6pPr indent="-228600" lvl="5" marL="2743200" marR="0" algn="l">
              <a:lnSpc>
                <a:spcPct val="100000"/>
              </a:lnSpc>
              <a:spcBef>
                <a:spcPts val="320"/>
              </a:spcBef>
              <a:spcAft>
                <a:spcPts val="0"/>
              </a:spcAft>
              <a:buClr>
                <a:schemeClr val="accent1"/>
              </a:buClr>
              <a:buSzPts val="1400"/>
              <a:buFont typeface="Arial"/>
              <a:buNone/>
              <a:defRPr b="1" i="0" sz="1600" u="none" cap="none" strike="noStrike">
                <a:solidFill>
                  <a:schemeClr val="dk2"/>
                </a:solidFill>
                <a:latin typeface="Century Gothic"/>
                <a:ea typeface="Century Gothic"/>
                <a:cs typeface="Century Gothic"/>
                <a:sym typeface="Century Gothic"/>
              </a:defRPr>
            </a:lvl6pPr>
            <a:lvl7pPr indent="-228600" lvl="6" marL="3200400" marR="0" algn="l">
              <a:lnSpc>
                <a:spcPct val="100000"/>
              </a:lnSpc>
              <a:spcBef>
                <a:spcPts val="320"/>
              </a:spcBef>
              <a:spcAft>
                <a:spcPts val="0"/>
              </a:spcAft>
              <a:buClr>
                <a:schemeClr val="accent2"/>
              </a:buClr>
              <a:buSzPts val="1400"/>
              <a:buFont typeface="Arial"/>
              <a:buNone/>
              <a:defRPr b="1" i="0" sz="1600" u="none" cap="none" strike="noStrike">
                <a:solidFill>
                  <a:schemeClr val="dk2"/>
                </a:solidFill>
                <a:latin typeface="Century Gothic"/>
                <a:ea typeface="Century Gothic"/>
                <a:cs typeface="Century Gothic"/>
                <a:sym typeface="Century Gothic"/>
              </a:defRPr>
            </a:lvl7pPr>
            <a:lvl8pPr indent="-228600" lvl="7" marL="3657600" marR="0" algn="l">
              <a:lnSpc>
                <a:spcPct val="100000"/>
              </a:lnSpc>
              <a:spcBef>
                <a:spcPts val="320"/>
              </a:spcBef>
              <a:spcAft>
                <a:spcPts val="0"/>
              </a:spcAft>
              <a:buClr>
                <a:schemeClr val="accent3"/>
              </a:buClr>
              <a:buSzPts val="1400"/>
              <a:buFont typeface="Arial"/>
              <a:buNone/>
              <a:defRPr b="1" i="0" sz="1600" u="none" cap="none" strike="noStrike">
                <a:solidFill>
                  <a:schemeClr val="dk2"/>
                </a:solidFill>
                <a:latin typeface="Century Gothic"/>
                <a:ea typeface="Century Gothic"/>
                <a:cs typeface="Century Gothic"/>
                <a:sym typeface="Century Gothic"/>
              </a:defRPr>
            </a:lvl8pPr>
            <a:lvl9pPr indent="-228600" lvl="8" marL="4114800" marR="0" algn="l">
              <a:lnSpc>
                <a:spcPct val="100000"/>
              </a:lnSpc>
              <a:spcBef>
                <a:spcPts val="320"/>
              </a:spcBef>
              <a:spcAft>
                <a:spcPts val="0"/>
              </a:spcAft>
              <a:buClr>
                <a:schemeClr val="accent4"/>
              </a:buClr>
              <a:buSzPts val="1400"/>
              <a:buFont typeface="Arial"/>
              <a:buNone/>
              <a:defRPr b="1" i="0" sz="1600" u="none" cap="none" strike="noStrike">
                <a:solidFill>
                  <a:schemeClr val="dk2"/>
                </a:solidFill>
                <a:latin typeface="Century Gothic"/>
                <a:ea typeface="Century Gothic"/>
                <a:cs typeface="Century Gothic"/>
                <a:sym typeface="Century Gothic"/>
              </a:defRPr>
            </a:lvl9pPr>
          </a:lstStyle>
          <a:p/>
        </p:txBody>
      </p:sp>
      <p:sp>
        <p:nvSpPr>
          <p:cNvPr id="3340" name="Google Shape;3340;p525"/>
          <p:cNvSpPr txBox="1"/>
          <p:nvPr>
            <p:ph idx="2" type="body"/>
          </p:nvPr>
        </p:nvSpPr>
        <p:spPr>
          <a:xfrm>
            <a:off x="426128" y="1828800"/>
            <a:ext cx="4040100" cy="2766000"/>
          </a:xfrm>
          <a:prstGeom prst="rect">
            <a:avLst/>
          </a:prstGeom>
          <a:noFill/>
          <a:ln>
            <a:noFill/>
          </a:ln>
        </p:spPr>
        <p:txBody>
          <a:bodyPr anchorCtr="0" anchor="t" bIns="91425" lIns="91425" spcFirstLastPara="1" rIns="91425" wrap="square" tIns="91425">
            <a:noAutofit/>
          </a:bodyPr>
          <a:lstStyle>
            <a:lvl1pPr indent="-381000" lvl="0" marL="457200" marR="0" algn="l">
              <a:lnSpc>
                <a:spcPct val="100000"/>
              </a:lnSpc>
              <a:spcBef>
                <a:spcPts val="480"/>
              </a:spcBef>
              <a:spcAft>
                <a:spcPts val="0"/>
              </a:spcAft>
              <a:buClr>
                <a:schemeClr val="accent1"/>
              </a:buClr>
              <a:buSzPts val="2400"/>
              <a:buFont typeface="Arial"/>
              <a:buChar char="•"/>
              <a:defRPr b="0" i="0" sz="2400" u="none" cap="none" strike="noStrike">
                <a:solidFill>
                  <a:schemeClr val="dk2"/>
                </a:solidFill>
                <a:latin typeface="Century Gothic"/>
                <a:ea typeface="Century Gothic"/>
                <a:cs typeface="Century Gothic"/>
                <a:sym typeface="Century Gothic"/>
              </a:defRPr>
            </a:lvl1pPr>
            <a:lvl2pPr indent="-355600" lvl="1" marL="914400" marR="0" algn="l">
              <a:lnSpc>
                <a:spcPct val="100000"/>
              </a:lnSpc>
              <a:spcBef>
                <a:spcPts val="400"/>
              </a:spcBef>
              <a:spcAft>
                <a:spcPts val="0"/>
              </a:spcAft>
              <a:buClr>
                <a:schemeClr val="accent2"/>
              </a:buClr>
              <a:buSzPts val="2000"/>
              <a:buFont typeface="Arial"/>
              <a:buChar char="•"/>
              <a:defRPr b="0" i="0" sz="2000" u="none" cap="none" strike="noStrike">
                <a:solidFill>
                  <a:schemeClr val="dk2"/>
                </a:solidFill>
                <a:latin typeface="Century Gothic"/>
                <a:ea typeface="Century Gothic"/>
                <a:cs typeface="Century Gothic"/>
                <a:sym typeface="Century Gothic"/>
              </a:defRPr>
            </a:lvl2pPr>
            <a:lvl3pPr indent="-342900" lvl="2" marL="1371600" marR="0" algn="l">
              <a:lnSpc>
                <a:spcPct val="100000"/>
              </a:lnSpc>
              <a:spcBef>
                <a:spcPts val="360"/>
              </a:spcBef>
              <a:spcAft>
                <a:spcPts val="0"/>
              </a:spcAft>
              <a:buClr>
                <a:schemeClr val="accent3"/>
              </a:buClr>
              <a:buSzPts val="1800"/>
              <a:buFont typeface="Arial"/>
              <a:buChar char="•"/>
              <a:defRPr b="0" i="0" sz="1800" u="none" cap="none" strike="noStrike">
                <a:solidFill>
                  <a:schemeClr val="dk2"/>
                </a:solidFill>
                <a:latin typeface="Century Gothic"/>
                <a:ea typeface="Century Gothic"/>
                <a:cs typeface="Century Gothic"/>
                <a:sym typeface="Century Gothic"/>
              </a:defRPr>
            </a:lvl3pPr>
            <a:lvl4pPr indent="-330200" lvl="3" marL="1828800" marR="0" algn="l">
              <a:lnSpc>
                <a:spcPct val="100000"/>
              </a:lnSpc>
              <a:spcBef>
                <a:spcPts val="320"/>
              </a:spcBef>
              <a:spcAft>
                <a:spcPts val="0"/>
              </a:spcAft>
              <a:buClr>
                <a:schemeClr val="accent4"/>
              </a:buClr>
              <a:buSzPts val="1600"/>
              <a:buFont typeface="Arial"/>
              <a:buChar char="•"/>
              <a:defRPr b="0" i="0" sz="1600" u="none" cap="none" strike="noStrike">
                <a:solidFill>
                  <a:schemeClr val="dk2"/>
                </a:solidFill>
                <a:latin typeface="Century Gothic"/>
                <a:ea typeface="Century Gothic"/>
                <a:cs typeface="Century Gothic"/>
                <a:sym typeface="Century Gothic"/>
              </a:defRPr>
            </a:lvl4pPr>
            <a:lvl5pPr indent="-330200" lvl="4" marL="2286000" marR="0" algn="l">
              <a:lnSpc>
                <a:spcPct val="100000"/>
              </a:lnSpc>
              <a:spcBef>
                <a:spcPts val="320"/>
              </a:spcBef>
              <a:spcAft>
                <a:spcPts val="0"/>
              </a:spcAft>
              <a:buClr>
                <a:schemeClr val="accent5"/>
              </a:buClr>
              <a:buSzPts val="1600"/>
              <a:buFont typeface="Arial"/>
              <a:buChar char="•"/>
              <a:defRPr b="0" i="0" sz="1600" u="none" cap="none" strike="noStrike">
                <a:solidFill>
                  <a:schemeClr val="dk2"/>
                </a:solidFill>
                <a:latin typeface="Century Gothic"/>
                <a:ea typeface="Century Gothic"/>
                <a:cs typeface="Century Gothic"/>
                <a:sym typeface="Century Gothic"/>
              </a:defRPr>
            </a:lvl5pPr>
            <a:lvl6pPr indent="-330200" lvl="5" marL="2743200" marR="0" algn="l">
              <a:lnSpc>
                <a:spcPct val="100000"/>
              </a:lnSpc>
              <a:spcBef>
                <a:spcPts val="320"/>
              </a:spcBef>
              <a:spcAft>
                <a:spcPts val="0"/>
              </a:spcAft>
              <a:buClr>
                <a:schemeClr val="accent1"/>
              </a:buClr>
              <a:buSzPts val="1600"/>
              <a:buFont typeface="Arial"/>
              <a:buChar char="•"/>
              <a:defRPr b="0" i="0" sz="1600" u="none" cap="none" strike="noStrike">
                <a:solidFill>
                  <a:schemeClr val="dk2"/>
                </a:solidFill>
                <a:latin typeface="Century Gothic"/>
                <a:ea typeface="Century Gothic"/>
                <a:cs typeface="Century Gothic"/>
                <a:sym typeface="Century Gothic"/>
              </a:defRPr>
            </a:lvl6pPr>
            <a:lvl7pPr indent="-330200" lvl="6" marL="3200400" marR="0" algn="l">
              <a:lnSpc>
                <a:spcPct val="100000"/>
              </a:lnSpc>
              <a:spcBef>
                <a:spcPts val="320"/>
              </a:spcBef>
              <a:spcAft>
                <a:spcPts val="0"/>
              </a:spcAft>
              <a:buClr>
                <a:schemeClr val="accent2"/>
              </a:buClr>
              <a:buSzPts val="1600"/>
              <a:buFont typeface="Arial"/>
              <a:buChar char="•"/>
              <a:defRPr b="0" i="0" sz="1600" u="none" cap="none" strike="noStrike">
                <a:solidFill>
                  <a:schemeClr val="dk2"/>
                </a:solidFill>
                <a:latin typeface="Century Gothic"/>
                <a:ea typeface="Century Gothic"/>
                <a:cs typeface="Century Gothic"/>
                <a:sym typeface="Century Gothic"/>
              </a:defRPr>
            </a:lvl7pPr>
            <a:lvl8pPr indent="-330200" lvl="7" marL="3657600" marR="0" algn="l">
              <a:lnSpc>
                <a:spcPct val="100000"/>
              </a:lnSpc>
              <a:spcBef>
                <a:spcPts val="320"/>
              </a:spcBef>
              <a:spcAft>
                <a:spcPts val="0"/>
              </a:spcAft>
              <a:buClr>
                <a:schemeClr val="accent3"/>
              </a:buClr>
              <a:buSzPts val="1600"/>
              <a:buFont typeface="Arial"/>
              <a:buChar char="•"/>
              <a:defRPr b="0" i="0" sz="1600" u="none" cap="none" strike="noStrike">
                <a:solidFill>
                  <a:schemeClr val="dk2"/>
                </a:solidFill>
                <a:latin typeface="Century Gothic"/>
                <a:ea typeface="Century Gothic"/>
                <a:cs typeface="Century Gothic"/>
                <a:sym typeface="Century Gothic"/>
              </a:defRPr>
            </a:lvl8pPr>
            <a:lvl9pPr indent="-330200" lvl="8" marL="4114800" marR="0" algn="l">
              <a:lnSpc>
                <a:spcPct val="100000"/>
              </a:lnSpc>
              <a:spcBef>
                <a:spcPts val="320"/>
              </a:spcBef>
              <a:spcAft>
                <a:spcPts val="0"/>
              </a:spcAft>
              <a:buClr>
                <a:schemeClr val="accent4"/>
              </a:buClr>
              <a:buSzPts val="1600"/>
              <a:buFont typeface="Arial"/>
              <a:buChar char="•"/>
              <a:defRPr b="0" i="0" sz="1600" u="none" cap="none" strike="noStrike">
                <a:solidFill>
                  <a:schemeClr val="dk2"/>
                </a:solidFill>
                <a:latin typeface="Century Gothic"/>
                <a:ea typeface="Century Gothic"/>
                <a:cs typeface="Century Gothic"/>
                <a:sym typeface="Century Gothic"/>
              </a:defRPr>
            </a:lvl9pPr>
          </a:lstStyle>
          <a:p/>
        </p:txBody>
      </p:sp>
      <p:sp>
        <p:nvSpPr>
          <p:cNvPr id="3341" name="Google Shape;3341;p525"/>
          <p:cNvSpPr txBox="1"/>
          <p:nvPr>
            <p:ph idx="3" type="body"/>
          </p:nvPr>
        </p:nvSpPr>
        <p:spPr>
          <a:xfrm>
            <a:off x="4645025" y="1291829"/>
            <a:ext cx="4041900" cy="480000"/>
          </a:xfrm>
          <a:prstGeom prst="rect">
            <a:avLst/>
          </a:prstGeom>
          <a:noFill/>
          <a:ln>
            <a:noFill/>
          </a:ln>
        </p:spPr>
        <p:txBody>
          <a:bodyPr anchorCtr="0" anchor="b" bIns="91425" lIns="91425" spcFirstLastPara="1" rIns="91425" wrap="square" tIns="91425">
            <a:noAutofit/>
          </a:bodyPr>
          <a:lstStyle>
            <a:lvl1pPr indent="-228600" lvl="0" marL="457200" marR="0" algn="ctr">
              <a:lnSpc>
                <a:spcPct val="100000"/>
              </a:lnSpc>
              <a:spcBef>
                <a:spcPts val="440"/>
              </a:spcBef>
              <a:spcAft>
                <a:spcPts val="0"/>
              </a:spcAft>
              <a:buClr>
                <a:schemeClr val="accent1"/>
              </a:buClr>
              <a:buSzPts val="2400"/>
              <a:buFont typeface="Arial"/>
              <a:buNone/>
              <a:defRPr b="1" i="0" sz="2200" u="none" cap="none" strike="noStrike">
                <a:solidFill>
                  <a:schemeClr val="dk2"/>
                </a:solidFill>
                <a:latin typeface="Century Gothic"/>
                <a:ea typeface="Century Gothic"/>
                <a:cs typeface="Century Gothic"/>
                <a:sym typeface="Century Gothic"/>
              </a:defRPr>
            </a:lvl1pPr>
            <a:lvl2pPr indent="-228600" lvl="1" marL="914400" marR="0" algn="l">
              <a:lnSpc>
                <a:spcPct val="100000"/>
              </a:lnSpc>
              <a:spcBef>
                <a:spcPts val="400"/>
              </a:spcBef>
              <a:spcAft>
                <a:spcPts val="0"/>
              </a:spcAft>
              <a:buClr>
                <a:schemeClr val="accent2"/>
              </a:buClr>
              <a:buSzPts val="2000"/>
              <a:buFont typeface="Arial"/>
              <a:buNone/>
              <a:defRPr b="1" i="0" sz="2000" u="none" cap="none" strike="noStrike">
                <a:solidFill>
                  <a:schemeClr val="dk2"/>
                </a:solidFill>
                <a:latin typeface="Century Gothic"/>
                <a:ea typeface="Century Gothic"/>
                <a:cs typeface="Century Gothic"/>
                <a:sym typeface="Century Gothic"/>
              </a:defRPr>
            </a:lvl2pPr>
            <a:lvl3pPr indent="-228600" lvl="2" marL="1371600" marR="0" algn="l">
              <a:lnSpc>
                <a:spcPct val="100000"/>
              </a:lnSpc>
              <a:spcBef>
                <a:spcPts val="360"/>
              </a:spcBef>
              <a:spcAft>
                <a:spcPts val="0"/>
              </a:spcAft>
              <a:buClr>
                <a:schemeClr val="accent3"/>
              </a:buClr>
              <a:buSzPts val="1800"/>
              <a:buFont typeface="Arial"/>
              <a:buNone/>
              <a:defRPr b="1" i="0" sz="1800" u="none" cap="none" strike="noStrike">
                <a:solidFill>
                  <a:schemeClr val="dk2"/>
                </a:solidFill>
                <a:latin typeface="Century Gothic"/>
                <a:ea typeface="Century Gothic"/>
                <a:cs typeface="Century Gothic"/>
                <a:sym typeface="Century Gothic"/>
              </a:defRPr>
            </a:lvl3pPr>
            <a:lvl4pPr indent="-228600" lvl="3" marL="1828800" marR="0" algn="l">
              <a:lnSpc>
                <a:spcPct val="100000"/>
              </a:lnSpc>
              <a:spcBef>
                <a:spcPts val="320"/>
              </a:spcBef>
              <a:spcAft>
                <a:spcPts val="0"/>
              </a:spcAft>
              <a:buClr>
                <a:schemeClr val="accent4"/>
              </a:buClr>
              <a:buSzPts val="1600"/>
              <a:buFont typeface="Arial"/>
              <a:buNone/>
              <a:defRPr b="1" i="0" sz="1600" u="none" cap="none" strike="noStrike">
                <a:solidFill>
                  <a:schemeClr val="dk2"/>
                </a:solidFill>
                <a:latin typeface="Century Gothic"/>
                <a:ea typeface="Century Gothic"/>
                <a:cs typeface="Century Gothic"/>
                <a:sym typeface="Century Gothic"/>
              </a:defRPr>
            </a:lvl4pPr>
            <a:lvl5pPr indent="-228600" lvl="4" marL="2286000" marR="0" algn="l">
              <a:lnSpc>
                <a:spcPct val="100000"/>
              </a:lnSpc>
              <a:spcBef>
                <a:spcPts val="320"/>
              </a:spcBef>
              <a:spcAft>
                <a:spcPts val="0"/>
              </a:spcAft>
              <a:buClr>
                <a:schemeClr val="accent5"/>
              </a:buClr>
              <a:buSzPts val="1600"/>
              <a:buFont typeface="Arial"/>
              <a:buNone/>
              <a:defRPr b="1" i="0" sz="1600" u="none" cap="none" strike="noStrike">
                <a:solidFill>
                  <a:schemeClr val="dk2"/>
                </a:solidFill>
                <a:latin typeface="Century Gothic"/>
                <a:ea typeface="Century Gothic"/>
                <a:cs typeface="Century Gothic"/>
                <a:sym typeface="Century Gothic"/>
              </a:defRPr>
            </a:lvl5pPr>
            <a:lvl6pPr indent="-228600" lvl="5" marL="2743200" marR="0" algn="l">
              <a:lnSpc>
                <a:spcPct val="100000"/>
              </a:lnSpc>
              <a:spcBef>
                <a:spcPts val="320"/>
              </a:spcBef>
              <a:spcAft>
                <a:spcPts val="0"/>
              </a:spcAft>
              <a:buClr>
                <a:schemeClr val="accent1"/>
              </a:buClr>
              <a:buSzPts val="1400"/>
              <a:buFont typeface="Arial"/>
              <a:buNone/>
              <a:defRPr b="1" i="0" sz="1600" u="none" cap="none" strike="noStrike">
                <a:solidFill>
                  <a:schemeClr val="dk2"/>
                </a:solidFill>
                <a:latin typeface="Century Gothic"/>
                <a:ea typeface="Century Gothic"/>
                <a:cs typeface="Century Gothic"/>
                <a:sym typeface="Century Gothic"/>
              </a:defRPr>
            </a:lvl6pPr>
            <a:lvl7pPr indent="-228600" lvl="6" marL="3200400" marR="0" algn="l">
              <a:lnSpc>
                <a:spcPct val="100000"/>
              </a:lnSpc>
              <a:spcBef>
                <a:spcPts val="320"/>
              </a:spcBef>
              <a:spcAft>
                <a:spcPts val="0"/>
              </a:spcAft>
              <a:buClr>
                <a:schemeClr val="accent2"/>
              </a:buClr>
              <a:buSzPts val="1400"/>
              <a:buFont typeface="Arial"/>
              <a:buNone/>
              <a:defRPr b="1" i="0" sz="1600" u="none" cap="none" strike="noStrike">
                <a:solidFill>
                  <a:schemeClr val="dk2"/>
                </a:solidFill>
                <a:latin typeface="Century Gothic"/>
                <a:ea typeface="Century Gothic"/>
                <a:cs typeface="Century Gothic"/>
                <a:sym typeface="Century Gothic"/>
              </a:defRPr>
            </a:lvl7pPr>
            <a:lvl8pPr indent="-228600" lvl="7" marL="3657600" marR="0" algn="l">
              <a:lnSpc>
                <a:spcPct val="100000"/>
              </a:lnSpc>
              <a:spcBef>
                <a:spcPts val="320"/>
              </a:spcBef>
              <a:spcAft>
                <a:spcPts val="0"/>
              </a:spcAft>
              <a:buClr>
                <a:schemeClr val="accent3"/>
              </a:buClr>
              <a:buSzPts val="1400"/>
              <a:buFont typeface="Arial"/>
              <a:buNone/>
              <a:defRPr b="1" i="0" sz="1600" u="none" cap="none" strike="noStrike">
                <a:solidFill>
                  <a:schemeClr val="dk2"/>
                </a:solidFill>
                <a:latin typeface="Century Gothic"/>
                <a:ea typeface="Century Gothic"/>
                <a:cs typeface="Century Gothic"/>
                <a:sym typeface="Century Gothic"/>
              </a:defRPr>
            </a:lvl8pPr>
            <a:lvl9pPr indent="-228600" lvl="8" marL="4114800" marR="0" algn="l">
              <a:lnSpc>
                <a:spcPct val="100000"/>
              </a:lnSpc>
              <a:spcBef>
                <a:spcPts val="320"/>
              </a:spcBef>
              <a:spcAft>
                <a:spcPts val="0"/>
              </a:spcAft>
              <a:buClr>
                <a:schemeClr val="accent4"/>
              </a:buClr>
              <a:buSzPts val="1400"/>
              <a:buFont typeface="Arial"/>
              <a:buNone/>
              <a:defRPr b="1" i="0" sz="1600" u="none" cap="none" strike="noStrike">
                <a:solidFill>
                  <a:schemeClr val="dk2"/>
                </a:solidFill>
                <a:latin typeface="Century Gothic"/>
                <a:ea typeface="Century Gothic"/>
                <a:cs typeface="Century Gothic"/>
                <a:sym typeface="Century Gothic"/>
              </a:defRPr>
            </a:lvl9pPr>
          </a:lstStyle>
          <a:p/>
        </p:txBody>
      </p:sp>
      <p:sp>
        <p:nvSpPr>
          <p:cNvPr id="3342" name="Google Shape;3342;p525"/>
          <p:cNvSpPr txBox="1"/>
          <p:nvPr>
            <p:ph idx="4" type="body"/>
          </p:nvPr>
        </p:nvSpPr>
        <p:spPr>
          <a:xfrm>
            <a:off x="4645025" y="1828800"/>
            <a:ext cx="4041900" cy="2766000"/>
          </a:xfrm>
          <a:prstGeom prst="rect">
            <a:avLst/>
          </a:prstGeom>
          <a:noFill/>
          <a:ln>
            <a:noFill/>
          </a:ln>
        </p:spPr>
        <p:txBody>
          <a:bodyPr anchorCtr="0" anchor="t" bIns="91425" lIns="91425" spcFirstLastPara="1" rIns="91425" wrap="square" tIns="91425">
            <a:noAutofit/>
          </a:bodyPr>
          <a:lstStyle>
            <a:lvl1pPr indent="-381000" lvl="0" marL="457200" marR="0" algn="l">
              <a:lnSpc>
                <a:spcPct val="100000"/>
              </a:lnSpc>
              <a:spcBef>
                <a:spcPts val="480"/>
              </a:spcBef>
              <a:spcAft>
                <a:spcPts val="0"/>
              </a:spcAft>
              <a:buClr>
                <a:schemeClr val="accent1"/>
              </a:buClr>
              <a:buSzPts val="2400"/>
              <a:buFont typeface="Arial"/>
              <a:buChar char="•"/>
              <a:defRPr b="0" i="0" sz="2400" u="none" cap="none" strike="noStrike">
                <a:solidFill>
                  <a:schemeClr val="dk2"/>
                </a:solidFill>
                <a:latin typeface="Century Gothic"/>
                <a:ea typeface="Century Gothic"/>
                <a:cs typeface="Century Gothic"/>
                <a:sym typeface="Century Gothic"/>
              </a:defRPr>
            </a:lvl1pPr>
            <a:lvl2pPr indent="-355600" lvl="1" marL="914400" marR="0" algn="l">
              <a:lnSpc>
                <a:spcPct val="100000"/>
              </a:lnSpc>
              <a:spcBef>
                <a:spcPts val="400"/>
              </a:spcBef>
              <a:spcAft>
                <a:spcPts val="0"/>
              </a:spcAft>
              <a:buClr>
                <a:schemeClr val="accent2"/>
              </a:buClr>
              <a:buSzPts val="2000"/>
              <a:buFont typeface="Arial"/>
              <a:buChar char="•"/>
              <a:defRPr b="0" i="0" sz="2000" u="none" cap="none" strike="noStrike">
                <a:solidFill>
                  <a:schemeClr val="dk2"/>
                </a:solidFill>
                <a:latin typeface="Century Gothic"/>
                <a:ea typeface="Century Gothic"/>
                <a:cs typeface="Century Gothic"/>
                <a:sym typeface="Century Gothic"/>
              </a:defRPr>
            </a:lvl2pPr>
            <a:lvl3pPr indent="-342900" lvl="2" marL="1371600" marR="0" algn="l">
              <a:lnSpc>
                <a:spcPct val="100000"/>
              </a:lnSpc>
              <a:spcBef>
                <a:spcPts val="360"/>
              </a:spcBef>
              <a:spcAft>
                <a:spcPts val="0"/>
              </a:spcAft>
              <a:buClr>
                <a:schemeClr val="accent3"/>
              </a:buClr>
              <a:buSzPts val="1800"/>
              <a:buFont typeface="Arial"/>
              <a:buChar char="•"/>
              <a:defRPr b="0" i="0" sz="1800" u="none" cap="none" strike="noStrike">
                <a:solidFill>
                  <a:schemeClr val="dk2"/>
                </a:solidFill>
                <a:latin typeface="Century Gothic"/>
                <a:ea typeface="Century Gothic"/>
                <a:cs typeface="Century Gothic"/>
                <a:sym typeface="Century Gothic"/>
              </a:defRPr>
            </a:lvl3pPr>
            <a:lvl4pPr indent="-330200" lvl="3" marL="1828800" marR="0" algn="l">
              <a:lnSpc>
                <a:spcPct val="100000"/>
              </a:lnSpc>
              <a:spcBef>
                <a:spcPts val="320"/>
              </a:spcBef>
              <a:spcAft>
                <a:spcPts val="0"/>
              </a:spcAft>
              <a:buClr>
                <a:schemeClr val="accent4"/>
              </a:buClr>
              <a:buSzPts val="1600"/>
              <a:buFont typeface="Arial"/>
              <a:buChar char="•"/>
              <a:defRPr b="0" i="0" sz="1600" u="none" cap="none" strike="noStrike">
                <a:solidFill>
                  <a:schemeClr val="dk2"/>
                </a:solidFill>
                <a:latin typeface="Century Gothic"/>
                <a:ea typeface="Century Gothic"/>
                <a:cs typeface="Century Gothic"/>
                <a:sym typeface="Century Gothic"/>
              </a:defRPr>
            </a:lvl4pPr>
            <a:lvl5pPr indent="-330200" lvl="4" marL="2286000" marR="0" algn="l">
              <a:lnSpc>
                <a:spcPct val="100000"/>
              </a:lnSpc>
              <a:spcBef>
                <a:spcPts val="320"/>
              </a:spcBef>
              <a:spcAft>
                <a:spcPts val="0"/>
              </a:spcAft>
              <a:buClr>
                <a:schemeClr val="accent5"/>
              </a:buClr>
              <a:buSzPts val="1600"/>
              <a:buFont typeface="Arial"/>
              <a:buChar char="•"/>
              <a:defRPr b="0" i="0" sz="1600" u="none" cap="none" strike="noStrike">
                <a:solidFill>
                  <a:schemeClr val="dk2"/>
                </a:solidFill>
                <a:latin typeface="Century Gothic"/>
                <a:ea typeface="Century Gothic"/>
                <a:cs typeface="Century Gothic"/>
                <a:sym typeface="Century Gothic"/>
              </a:defRPr>
            </a:lvl5pPr>
            <a:lvl6pPr indent="-330200" lvl="5" marL="2743200" marR="0" algn="l">
              <a:lnSpc>
                <a:spcPct val="100000"/>
              </a:lnSpc>
              <a:spcBef>
                <a:spcPts val="320"/>
              </a:spcBef>
              <a:spcAft>
                <a:spcPts val="0"/>
              </a:spcAft>
              <a:buClr>
                <a:schemeClr val="accent1"/>
              </a:buClr>
              <a:buSzPts val="1600"/>
              <a:buFont typeface="Arial"/>
              <a:buChar char="•"/>
              <a:defRPr b="0" i="0" sz="1600" u="none" cap="none" strike="noStrike">
                <a:solidFill>
                  <a:schemeClr val="dk2"/>
                </a:solidFill>
                <a:latin typeface="Century Gothic"/>
                <a:ea typeface="Century Gothic"/>
                <a:cs typeface="Century Gothic"/>
                <a:sym typeface="Century Gothic"/>
              </a:defRPr>
            </a:lvl6pPr>
            <a:lvl7pPr indent="-330200" lvl="6" marL="3200400" marR="0" algn="l">
              <a:lnSpc>
                <a:spcPct val="100000"/>
              </a:lnSpc>
              <a:spcBef>
                <a:spcPts val="320"/>
              </a:spcBef>
              <a:spcAft>
                <a:spcPts val="0"/>
              </a:spcAft>
              <a:buClr>
                <a:schemeClr val="accent2"/>
              </a:buClr>
              <a:buSzPts val="1600"/>
              <a:buFont typeface="Arial"/>
              <a:buChar char="•"/>
              <a:defRPr b="0" i="0" sz="1600" u="none" cap="none" strike="noStrike">
                <a:solidFill>
                  <a:schemeClr val="dk2"/>
                </a:solidFill>
                <a:latin typeface="Century Gothic"/>
                <a:ea typeface="Century Gothic"/>
                <a:cs typeface="Century Gothic"/>
                <a:sym typeface="Century Gothic"/>
              </a:defRPr>
            </a:lvl7pPr>
            <a:lvl8pPr indent="-330200" lvl="7" marL="3657600" marR="0" algn="l">
              <a:lnSpc>
                <a:spcPct val="100000"/>
              </a:lnSpc>
              <a:spcBef>
                <a:spcPts val="320"/>
              </a:spcBef>
              <a:spcAft>
                <a:spcPts val="0"/>
              </a:spcAft>
              <a:buClr>
                <a:schemeClr val="accent3"/>
              </a:buClr>
              <a:buSzPts val="1600"/>
              <a:buFont typeface="Arial"/>
              <a:buChar char="•"/>
              <a:defRPr b="0" i="0" sz="1600" u="none" cap="none" strike="noStrike">
                <a:solidFill>
                  <a:schemeClr val="dk2"/>
                </a:solidFill>
                <a:latin typeface="Century Gothic"/>
                <a:ea typeface="Century Gothic"/>
                <a:cs typeface="Century Gothic"/>
                <a:sym typeface="Century Gothic"/>
              </a:defRPr>
            </a:lvl8pPr>
            <a:lvl9pPr indent="-330200" lvl="8" marL="4114800" marR="0" algn="l">
              <a:lnSpc>
                <a:spcPct val="100000"/>
              </a:lnSpc>
              <a:spcBef>
                <a:spcPts val="320"/>
              </a:spcBef>
              <a:spcAft>
                <a:spcPts val="0"/>
              </a:spcAft>
              <a:buClr>
                <a:schemeClr val="accent4"/>
              </a:buClr>
              <a:buSzPts val="1600"/>
              <a:buFont typeface="Arial"/>
              <a:buChar char="•"/>
              <a:defRPr b="0" i="0" sz="1600" u="none" cap="none" strike="noStrike">
                <a:solidFill>
                  <a:schemeClr val="dk2"/>
                </a:solidFill>
                <a:latin typeface="Century Gothic"/>
                <a:ea typeface="Century Gothic"/>
                <a:cs typeface="Century Gothic"/>
                <a:sym typeface="Century Gothic"/>
              </a:defRPr>
            </a:lvl9pPr>
          </a:lstStyle>
          <a:p/>
        </p:txBody>
      </p:sp>
      <p:sp>
        <p:nvSpPr>
          <p:cNvPr id="3343" name="Google Shape;3343;p525"/>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44" name="Google Shape;3344;p525"/>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45" name="Google Shape;3345;p525"/>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346" name="Shape 3346"/>
        <p:cNvGrpSpPr/>
        <p:nvPr/>
      </p:nvGrpSpPr>
      <p:grpSpPr>
        <a:xfrm>
          <a:off x="0" y="0"/>
          <a:ext cx="0" cy="0"/>
          <a:chOff x="0" y="0"/>
          <a:chExt cx="0" cy="0"/>
        </a:xfrm>
      </p:grpSpPr>
      <p:sp>
        <p:nvSpPr>
          <p:cNvPr id="3347" name="Google Shape;3347;p526"/>
          <p:cNvSpPr txBox="1"/>
          <p:nvPr>
            <p:ph type="title"/>
          </p:nvPr>
        </p:nvSpPr>
        <p:spPr>
          <a:xfrm>
            <a:off x="426128" y="306279"/>
            <a:ext cx="8260800" cy="7797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rgbClr val="6B7C72"/>
              </a:buClr>
              <a:buSzPts val="1400"/>
              <a:buFont typeface="Book Antiqua"/>
              <a:buNone/>
              <a:defRPr b="0" i="0" sz="3500" u="none" cap="none" strike="noStrike">
                <a:solidFill>
                  <a:srgbClr val="6B7C72"/>
                </a:solidFill>
                <a:latin typeface="Book Antiqua"/>
                <a:ea typeface="Book Antiqua"/>
                <a:cs typeface="Book Antiqua"/>
                <a:sym typeface="Book Antiqua"/>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3348" name="Google Shape;3348;p526"/>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49" name="Google Shape;3349;p526"/>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50" name="Google Shape;3350;p526"/>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type="blank">
  <p:cSld name="BLANK">
    <p:spTree>
      <p:nvGrpSpPr>
        <p:cNvPr id="3351" name="Shape 3351"/>
        <p:cNvGrpSpPr/>
        <p:nvPr/>
      </p:nvGrpSpPr>
      <p:grpSpPr>
        <a:xfrm>
          <a:off x="0" y="0"/>
          <a:ext cx="0" cy="0"/>
          <a:chOff x="0" y="0"/>
          <a:chExt cx="0" cy="0"/>
        </a:xfrm>
      </p:grpSpPr>
      <p:sp>
        <p:nvSpPr>
          <p:cNvPr id="3352" name="Google Shape;3352;p527"/>
          <p:cNvSpPr/>
          <p:nvPr/>
        </p:nvSpPr>
        <p:spPr>
          <a:xfrm>
            <a:off x="0" y="0"/>
            <a:ext cx="9144000" cy="51435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53" name="Google Shape;3353;p527"/>
          <p:cNvSpPr/>
          <p:nvPr/>
        </p:nvSpPr>
        <p:spPr>
          <a:xfrm>
            <a:off x="91440" y="76200"/>
            <a:ext cx="8961000" cy="4998900"/>
          </a:xfrm>
          <a:prstGeom prst="roundRect">
            <a:avLst>
              <a:gd fmla="val 1735" name="adj"/>
            </a:avLst>
          </a:prstGeom>
          <a:blipFill rotWithShape="1">
            <a:blip r:embed="rId2">
              <a:alphaModFix/>
            </a:blip>
            <a:tile algn="tl" flip="none" tx="0" sx="99996" ty="0" sy="99996"/>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54" name="Google Shape;3354;p527"/>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55" name="Google Shape;3355;p527"/>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56" name="Google Shape;3356;p527"/>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showMasterSp="0" type="objTx">
  <p:cSld name="OBJECT_WITH_CAPTION_TEXT">
    <p:spTree>
      <p:nvGrpSpPr>
        <p:cNvPr id="3357" name="Shape 3357"/>
        <p:cNvGrpSpPr/>
        <p:nvPr/>
      </p:nvGrpSpPr>
      <p:grpSpPr>
        <a:xfrm>
          <a:off x="0" y="0"/>
          <a:ext cx="0" cy="0"/>
          <a:chOff x="0" y="0"/>
          <a:chExt cx="0" cy="0"/>
        </a:xfrm>
      </p:grpSpPr>
      <p:sp>
        <p:nvSpPr>
          <p:cNvPr id="3358" name="Google Shape;3358;p528"/>
          <p:cNvSpPr/>
          <p:nvPr/>
        </p:nvSpPr>
        <p:spPr>
          <a:xfrm>
            <a:off x="0" y="0"/>
            <a:ext cx="9144000" cy="51435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59" name="Google Shape;3359;p528"/>
          <p:cNvSpPr/>
          <p:nvPr/>
        </p:nvSpPr>
        <p:spPr>
          <a:xfrm>
            <a:off x="91440" y="76200"/>
            <a:ext cx="8961000" cy="4998900"/>
          </a:xfrm>
          <a:prstGeom prst="roundRect">
            <a:avLst>
              <a:gd fmla="val 1735" name="adj"/>
            </a:avLst>
          </a:prstGeom>
          <a:blipFill rotWithShape="1">
            <a:blip r:embed="rId2">
              <a:alphaModFix/>
            </a:blip>
            <a:tile algn="tl" flip="none" tx="0" sx="99996" ty="0" sy="99996"/>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60" name="Google Shape;3360;p528"/>
          <p:cNvSpPr txBox="1"/>
          <p:nvPr>
            <p:ph idx="1" type="body"/>
          </p:nvPr>
        </p:nvSpPr>
        <p:spPr>
          <a:xfrm>
            <a:off x="3886200" y="514350"/>
            <a:ext cx="4572000" cy="3943200"/>
          </a:xfrm>
          <a:prstGeom prst="rect">
            <a:avLst/>
          </a:prstGeom>
          <a:noFill/>
          <a:ln>
            <a:noFill/>
          </a:ln>
        </p:spPr>
        <p:txBody>
          <a:bodyPr anchorCtr="0" anchor="t" bIns="91425" lIns="91425" spcFirstLastPara="1" rIns="91425" wrap="square" tIns="91425">
            <a:noAutofit/>
          </a:bodyPr>
          <a:lstStyle>
            <a:lvl1pPr indent="-431800" lvl="0" marL="457200" marR="0" algn="l">
              <a:lnSpc>
                <a:spcPct val="100000"/>
              </a:lnSpc>
              <a:spcBef>
                <a:spcPts val="640"/>
              </a:spcBef>
              <a:spcAft>
                <a:spcPts val="0"/>
              </a:spcAft>
              <a:buClr>
                <a:schemeClr val="accent1"/>
              </a:buClr>
              <a:buSzPts val="3200"/>
              <a:buFont typeface="Arial"/>
              <a:buChar char="•"/>
              <a:defRPr b="0" i="0" sz="3200" u="none" cap="none" strike="noStrike">
                <a:solidFill>
                  <a:schemeClr val="dk2"/>
                </a:solidFill>
                <a:latin typeface="Century Gothic"/>
                <a:ea typeface="Century Gothic"/>
                <a:cs typeface="Century Gothic"/>
                <a:sym typeface="Century Gothic"/>
              </a:defRPr>
            </a:lvl1pPr>
            <a:lvl2pPr indent="-406400" lvl="1" marL="914400" marR="0" algn="l">
              <a:lnSpc>
                <a:spcPct val="100000"/>
              </a:lnSpc>
              <a:spcBef>
                <a:spcPts val="560"/>
              </a:spcBef>
              <a:spcAft>
                <a:spcPts val="0"/>
              </a:spcAft>
              <a:buClr>
                <a:schemeClr val="accent2"/>
              </a:buClr>
              <a:buSzPts val="2800"/>
              <a:buFont typeface="Arial"/>
              <a:buChar char="•"/>
              <a:defRPr b="0" i="0" sz="2800" u="none" cap="none" strike="noStrike">
                <a:solidFill>
                  <a:schemeClr val="dk2"/>
                </a:solidFill>
                <a:latin typeface="Century Gothic"/>
                <a:ea typeface="Century Gothic"/>
                <a:cs typeface="Century Gothic"/>
                <a:sym typeface="Century Gothic"/>
              </a:defRPr>
            </a:lvl2pPr>
            <a:lvl3pPr indent="-381000" lvl="2" marL="1371600" marR="0" algn="l">
              <a:lnSpc>
                <a:spcPct val="100000"/>
              </a:lnSpc>
              <a:spcBef>
                <a:spcPts val="480"/>
              </a:spcBef>
              <a:spcAft>
                <a:spcPts val="0"/>
              </a:spcAft>
              <a:buClr>
                <a:schemeClr val="accent3"/>
              </a:buClr>
              <a:buSzPts val="2400"/>
              <a:buFont typeface="Arial"/>
              <a:buChar char="•"/>
              <a:defRPr b="0" i="0" sz="2400" u="none" cap="none" strike="noStrike">
                <a:solidFill>
                  <a:schemeClr val="dk2"/>
                </a:solidFill>
                <a:latin typeface="Century Gothic"/>
                <a:ea typeface="Century Gothic"/>
                <a:cs typeface="Century Gothic"/>
                <a:sym typeface="Century Gothic"/>
              </a:defRPr>
            </a:lvl3pPr>
            <a:lvl4pPr indent="-355600" lvl="3" marL="1828800" marR="0" algn="l">
              <a:lnSpc>
                <a:spcPct val="100000"/>
              </a:lnSpc>
              <a:spcBef>
                <a:spcPts val="400"/>
              </a:spcBef>
              <a:spcAft>
                <a:spcPts val="0"/>
              </a:spcAft>
              <a:buClr>
                <a:schemeClr val="accent4"/>
              </a:buClr>
              <a:buSzPts val="2000"/>
              <a:buFont typeface="Arial"/>
              <a:buChar char="•"/>
              <a:defRPr b="0" i="0" sz="2000" u="none" cap="none" strike="noStrike">
                <a:solidFill>
                  <a:schemeClr val="dk2"/>
                </a:solidFill>
                <a:latin typeface="Century Gothic"/>
                <a:ea typeface="Century Gothic"/>
                <a:cs typeface="Century Gothic"/>
                <a:sym typeface="Century Gothic"/>
              </a:defRPr>
            </a:lvl4pPr>
            <a:lvl5pPr indent="-355600" lvl="4" marL="2286000" marR="0" algn="l">
              <a:lnSpc>
                <a:spcPct val="100000"/>
              </a:lnSpc>
              <a:spcBef>
                <a:spcPts val="400"/>
              </a:spcBef>
              <a:spcAft>
                <a:spcPts val="0"/>
              </a:spcAft>
              <a:buClr>
                <a:schemeClr val="accent5"/>
              </a:buClr>
              <a:buSzPts val="2000"/>
              <a:buFont typeface="Arial"/>
              <a:buChar char="•"/>
              <a:defRPr b="0" i="0" sz="2000" u="none" cap="none" strike="noStrike">
                <a:solidFill>
                  <a:schemeClr val="dk2"/>
                </a:solidFill>
                <a:latin typeface="Century Gothic"/>
                <a:ea typeface="Century Gothic"/>
                <a:cs typeface="Century Gothic"/>
                <a:sym typeface="Century Gothic"/>
              </a:defRPr>
            </a:lvl5pPr>
            <a:lvl6pPr indent="-355600" lvl="5" marL="2743200" marR="0" algn="l">
              <a:lnSpc>
                <a:spcPct val="100000"/>
              </a:lnSpc>
              <a:spcBef>
                <a:spcPts val="400"/>
              </a:spcBef>
              <a:spcAft>
                <a:spcPts val="0"/>
              </a:spcAft>
              <a:buClr>
                <a:schemeClr val="accent1"/>
              </a:buClr>
              <a:buSzPts val="2000"/>
              <a:buFont typeface="Arial"/>
              <a:buChar char="•"/>
              <a:defRPr b="0" i="0" sz="2000" u="none" cap="none" strike="noStrike">
                <a:solidFill>
                  <a:schemeClr val="dk2"/>
                </a:solidFill>
                <a:latin typeface="Century Gothic"/>
                <a:ea typeface="Century Gothic"/>
                <a:cs typeface="Century Gothic"/>
                <a:sym typeface="Century Gothic"/>
              </a:defRPr>
            </a:lvl6pPr>
            <a:lvl7pPr indent="-355600" lvl="6" marL="3200400" marR="0" algn="l">
              <a:lnSpc>
                <a:spcPct val="100000"/>
              </a:lnSpc>
              <a:spcBef>
                <a:spcPts val="400"/>
              </a:spcBef>
              <a:spcAft>
                <a:spcPts val="0"/>
              </a:spcAft>
              <a:buClr>
                <a:schemeClr val="accent2"/>
              </a:buClr>
              <a:buSzPts val="2000"/>
              <a:buFont typeface="Arial"/>
              <a:buChar char="•"/>
              <a:defRPr b="0" i="0" sz="2000" u="none" cap="none" strike="noStrike">
                <a:solidFill>
                  <a:schemeClr val="dk2"/>
                </a:solidFill>
                <a:latin typeface="Century Gothic"/>
                <a:ea typeface="Century Gothic"/>
                <a:cs typeface="Century Gothic"/>
                <a:sym typeface="Century Gothic"/>
              </a:defRPr>
            </a:lvl7pPr>
            <a:lvl8pPr indent="-355600" lvl="7" marL="3657600" marR="0" algn="l">
              <a:lnSpc>
                <a:spcPct val="100000"/>
              </a:lnSpc>
              <a:spcBef>
                <a:spcPts val="400"/>
              </a:spcBef>
              <a:spcAft>
                <a:spcPts val="0"/>
              </a:spcAft>
              <a:buClr>
                <a:schemeClr val="accent3"/>
              </a:buClr>
              <a:buSzPts val="2000"/>
              <a:buFont typeface="Arial"/>
              <a:buChar char="•"/>
              <a:defRPr b="0" i="0" sz="2000" u="none" cap="none" strike="noStrike">
                <a:solidFill>
                  <a:schemeClr val="dk2"/>
                </a:solidFill>
                <a:latin typeface="Century Gothic"/>
                <a:ea typeface="Century Gothic"/>
                <a:cs typeface="Century Gothic"/>
                <a:sym typeface="Century Gothic"/>
              </a:defRPr>
            </a:lvl8pPr>
            <a:lvl9pPr indent="-355600" lvl="8" marL="4114800" marR="0" algn="l">
              <a:lnSpc>
                <a:spcPct val="100000"/>
              </a:lnSpc>
              <a:spcBef>
                <a:spcPts val="400"/>
              </a:spcBef>
              <a:spcAft>
                <a:spcPts val="0"/>
              </a:spcAft>
              <a:buClr>
                <a:schemeClr val="accent4"/>
              </a:buClr>
              <a:buSzPts val="2000"/>
              <a:buFont typeface="Arial"/>
              <a:buChar char="•"/>
              <a:defRPr b="0" i="0" sz="2000" u="none" cap="none" strike="noStrike">
                <a:solidFill>
                  <a:schemeClr val="dk2"/>
                </a:solidFill>
                <a:latin typeface="Century Gothic"/>
                <a:ea typeface="Century Gothic"/>
                <a:cs typeface="Century Gothic"/>
                <a:sym typeface="Century Gothic"/>
              </a:defRPr>
            </a:lvl9pPr>
          </a:lstStyle>
          <a:p/>
        </p:txBody>
      </p:sp>
      <p:sp>
        <p:nvSpPr>
          <p:cNvPr id="3361" name="Google Shape;3361;p528"/>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62" name="Google Shape;3362;p528"/>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63" name="Google Shape;3363;p528"/>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
        <p:nvSpPr>
          <p:cNvPr id="3364" name="Google Shape;3364;p528"/>
          <p:cNvSpPr/>
          <p:nvPr/>
        </p:nvSpPr>
        <p:spPr>
          <a:xfrm>
            <a:off x="560034" y="1129284"/>
            <a:ext cx="2716500" cy="2642700"/>
          </a:xfrm>
          <a:prstGeom prst="rect">
            <a:avLst/>
          </a:prstGeom>
          <a:solidFill>
            <a:srgbClr val="FFFFFF">
              <a:alpha val="8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65" name="Google Shape;3365;p528"/>
          <p:cNvSpPr/>
          <p:nvPr/>
        </p:nvSpPr>
        <p:spPr>
          <a:xfrm>
            <a:off x="676690" y="1231854"/>
            <a:ext cx="2483400" cy="2425800"/>
          </a:xfrm>
          <a:prstGeom prst="rect">
            <a:avLst/>
          </a:prstGeom>
          <a:solidFill>
            <a:srgbClr val="FFFFFF"/>
          </a:solidFill>
          <a:ln cap="flat" cmpd="dbl" w="9525">
            <a:solidFill>
              <a:srgbClr val="6B7C7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66" name="Google Shape;3366;p528"/>
          <p:cNvSpPr txBox="1"/>
          <p:nvPr>
            <p:ph idx="2" type="body"/>
          </p:nvPr>
        </p:nvSpPr>
        <p:spPr>
          <a:xfrm>
            <a:off x="769000" y="2228850"/>
            <a:ext cx="2298600" cy="13146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400"/>
              </a:spcBef>
              <a:spcAft>
                <a:spcPts val="0"/>
              </a:spcAft>
              <a:buClr>
                <a:schemeClr val="accent1"/>
              </a:buClr>
              <a:buSzPts val="2400"/>
              <a:buFont typeface="Arial"/>
              <a:buNone/>
              <a:defRPr b="0" i="0" sz="1400" u="none" cap="none" strike="noStrike">
                <a:solidFill>
                  <a:srgbClr val="47534C"/>
                </a:solidFill>
                <a:latin typeface="Century Gothic"/>
                <a:ea typeface="Century Gothic"/>
                <a:cs typeface="Century Gothic"/>
                <a:sym typeface="Century Gothic"/>
              </a:defRPr>
            </a:lvl1pPr>
            <a:lvl2pPr indent="-228600" lvl="1" marL="914400" marR="0" algn="l">
              <a:lnSpc>
                <a:spcPct val="100000"/>
              </a:lnSpc>
              <a:spcBef>
                <a:spcPts val="240"/>
              </a:spcBef>
              <a:spcAft>
                <a:spcPts val="0"/>
              </a:spcAft>
              <a:buClr>
                <a:schemeClr val="accent2"/>
              </a:buClr>
              <a:buSzPts val="2000"/>
              <a:buFont typeface="Arial"/>
              <a:buNone/>
              <a:defRPr b="0" i="0" sz="1200" u="none" cap="none" strike="noStrike">
                <a:solidFill>
                  <a:schemeClr val="dk2"/>
                </a:solidFill>
                <a:latin typeface="Century Gothic"/>
                <a:ea typeface="Century Gothic"/>
                <a:cs typeface="Century Gothic"/>
                <a:sym typeface="Century Gothic"/>
              </a:defRPr>
            </a:lvl2pPr>
            <a:lvl3pPr indent="-228600" lvl="2" marL="1371600" marR="0" algn="l">
              <a:lnSpc>
                <a:spcPct val="100000"/>
              </a:lnSpc>
              <a:spcBef>
                <a:spcPts val="200"/>
              </a:spcBef>
              <a:spcAft>
                <a:spcPts val="0"/>
              </a:spcAft>
              <a:buClr>
                <a:schemeClr val="accent3"/>
              </a:buClr>
              <a:buSzPts val="1800"/>
              <a:buFont typeface="Arial"/>
              <a:buNone/>
              <a:defRPr b="0" i="0" sz="1000" u="none" cap="none" strike="noStrike">
                <a:solidFill>
                  <a:schemeClr val="dk2"/>
                </a:solidFill>
                <a:latin typeface="Century Gothic"/>
                <a:ea typeface="Century Gothic"/>
                <a:cs typeface="Century Gothic"/>
                <a:sym typeface="Century Gothic"/>
              </a:defRPr>
            </a:lvl3pPr>
            <a:lvl4pPr indent="-228600" lvl="3" marL="1828800" marR="0" algn="l">
              <a:lnSpc>
                <a:spcPct val="100000"/>
              </a:lnSpc>
              <a:spcBef>
                <a:spcPts val="180"/>
              </a:spcBef>
              <a:spcAft>
                <a:spcPts val="0"/>
              </a:spcAft>
              <a:buClr>
                <a:schemeClr val="accent4"/>
              </a:buClr>
              <a:buSzPts val="1600"/>
              <a:buFont typeface="Arial"/>
              <a:buNone/>
              <a:defRPr b="0" i="0" sz="900" u="none" cap="none" strike="noStrike">
                <a:solidFill>
                  <a:schemeClr val="dk2"/>
                </a:solidFill>
                <a:latin typeface="Century Gothic"/>
                <a:ea typeface="Century Gothic"/>
                <a:cs typeface="Century Gothic"/>
                <a:sym typeface="Century Gothic"/>
              </a:defRPr>
            </a:lvl4pPr>
            <a:lvl5pPr indent="-228600" lvl="4" marL="2286000" marR="0" algn="l">
              <a:lnSpc>
                <a:spcPct val="100000"/>
              </a:lnSpc>
              <a:spcBef>
                <a:spcPts val="180"/>
              </a:spcBef>
              <a:spcAft>
                <a:spcPts val="0"/>
              </a:spcAft>
              <a:buClr>
                <a:schemeClr val="accent5"/>
              </a:buClr>
              <a:buSzPts val="1600"/>
              <a:buFont typeface="Arial"/>
              <a:buNone/>
              <a:defRPr b="0" i="0" sz="900" u="none" cap="none" strike="noStrike">
                <a:solidFill>
                  <a:schemeClr val="dk2"/>
                </a:solidFill>
                <a:latin typeface="Century Gothic"/>
                <a:ea typeface="Century Gothic"/>
                <a:cs typeface="Century Gothic"/>
                <a:sym typeface="Century Gothic"/>
              </a:defRPr>
            </a:lvl5pPr>
            <a:lvl6pPr indent="-228600" lvl="5" marL="2743200" marR="0" algn="l">
              <a:lnSpc>
                <a:spcPct val="100000"/>
              </a:lnSpc>
              <a:spcBef>
                <a:spcPts val="180"/>
              </a:spcBef>
              <a:spcAft>
                <a:spcPts val="0"/>
              </a:spcAft>
              <a:buClr>
                <a:schemeClr val="accent1"/>
              </a:buClr>
              <a:buSzPts val="1400"/>
              <a:buFont typeface="Arial"/>
              <a:buNone/>
              <a:defRPr b="0" i="0" sz="900" u="none" cap="none" strike="noStrike">
                <a:solidFill>
                  <a:schemeClr val="dk2"/>
                </a:solidFill>
                <a:latin typeface="Century Gothic"/>
                <a:ea typeface="Century Gothic"/>
                <a:cs typeface="Century Gothic"/>
                <a:sym typeface="Century Gothic"/>
              </a:defRPr>
            </a:lvl6pPr>
            <a:lvl7pPr indent="-228600" lvl="6" marL="3200400" marR="0" algn="l">
              <a:lnSpc>
                <a:spcPct val="100000"/>
              </a:lnSpc>
              <a:spcBef>
                <a:spcPts val="180"/>
              </a:spcBef>
              <a:spcAft>
                <a:spcPts val="0"/>
              </a:spcAft>
              <a:buClr>
                <a:schemeClr val="accent2"/>
              </a:buClr>
              <a:buSzPts val="1400"/>
              <a:buFont typeface="Arial"/>
              <a:buNone/>
              <a:defRPr b="0" i="0" sz="900" u="none" cap="none" strike="noStrike">
                <a:solidFill>
                  <a:schemeClr val="dk2"/>
                </a:solidFill>
                <a:latin typeface="Century Gothic"/>
                <a:ea typeface="Century Gothic"/>
                <a:cs typeface="Century Gothic"/>
                <a:sym typeface="Century Gothic"/>
              </a:defRPr>
            </a:lvl7pPr>
            <a:lvl8pPr indent="-228600" lvl="7" marL="3657600" marR="0" algn="l">
              <a:lnSpc>
                <a:spcPct val="100000"/>
              </a:lnSpc>
              <a:spcBef>
                <a:spcPts val="180"/>
              </a:spcBef>
              <a:spcAft>
                <a:spcPts val="0"/>
              </a:spcAft>
              <a:buClr>
                <a:schemeClr val="accent3"/>
              </a:buClr>
              <a:buSzPts val="1400"/>
              <a:buFont typeface="Arial"/>
              <a:buNone/>
              <a:defRPr b="0" i="0" sz="900" u="none" cap="none" strike="noStrike">
                <a:solidFill>
                  <a:schemeClr val="dk2"/>
                </a:solidFill>
                <a:latin typeface="Century Gothic"/>
                <a:ea typeface="Century Gothic"/>
                <a:cs typeface="Century Gothic"/>
                <a:sym typeface="Century Gothic"/>
              </a:defRPr>
            </a:lvl8pPr>
            <a:lvl9pPr indent="-228600" lvl="8" marL="4114800" marR="0" algn="l">
              <a:lnSpc>
                <a:spcPct val="100000"/>
              </a:lnSpc>
              <a:spcBef>
                <a:spcPts val="180"/>
              </a:spcBef>
              <a:spcAft>
                <a:spcPts val="0"/>
              </a:spcAft>
              <a:buClr>
                <a:schemeClr val="accent4"/>
              </a:buClr>
              <a:buSzPts val="1400"/>
              <a:buFont typeface="Arial"/>
              <a:buNone/>
              <a:defRPr b="0" i="0" sz="900" u="none" cap="none" strike="noStrike">
                <a:solidFill>
                  <a:schemeClr val="dk2"/>
                </a:solidFill>
                <a:latin typeface="Century Gothic"/>
                <a:ea typeface="Century Gothic"/>
                <a:cs typeface="Century Gothic"/>
                <a:sym typeface="Century Gothic"/>
              </a:defRPr>
            </a:lvl9pPr>
          </a:lstStyle>
          <a:p/>
        </p:txBody>
      </p:sp>
      <p:sp>
        <p:nvSpPr>
          <p:cNvPr id="3367" name="Google Shape;3367;p528"/>
          <p:cNvSpPr txBox="1"/>
          <p:nvPr>
            <p:ph type="title"/>
          </p:nvPr>
        </p:nvSpPr>
        <p:spPr>
          <a:xfrm>
            <a:off x="769000" y="1300734"/>
            <a:ext cx="2298600" cy="8937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Clr>
                <a:srgbClr val="6B7C72"/>
              </a:buClr>
              <a:buSzPts val="1400"/>
              <a:buFont typeface="Book Antiqua"/>
              <a:buNone/>
              <a:defRPr b="0" i="0" sz="2000" u="none" cap="none" strike="noStrike">
                <a:solidFill>
                  <a:srgbClr val="6B7C72"/>
                </a:solidFill>
                <a:latin typeface="Book Antiqua"/>
                <a:ea typeface="Book Antiqua"/>
                <a:cs typeface="Book Antiqua"/>
                <a:sym typeface="Book Antiqua"/>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Tree>
  </p:cSld>
  <p:clrMapOvr>
    <a:masterClrMapping/>
  </p:clrMapOvr>
</p:sldLayout>
</file>

<file path=ppt/slideLayouts/slideLayout4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spTree>
      <p:nvGrpSpPr>
        <p:cNvPr id="3368" name="Shape 3368"/>
        <p:cNvGrpSpPr/>
        <p:nvPr/>
      </p:nvGrpSpPr>
      <p:grpSpPr>
        <a:xfrm>
          <a:off x="0" y="0"/>
          <a:ext cx="0" cy="0"/>
          <a:chOff x="0" y="0"/>
          <a:chExt cx="0" cy="0"/>
        </a:xfrm>
      </p:grpSpPr>
      <p:sp>
        <p:nvSpPr>
          <p:cNvPr id="3369" name="Google Shape;3369;p529"/>
          <p:cNvSpPr/>
          <p:nvPr/>
        </p:nvSpPr>
        <p:spPr>
          <a:xfrm>
            <a:off x="0" y="0"/>
            <a:ext cx="9144000" cy="51435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70" name="Google Shape;3370;p529"/>
          <p:cNvSpPr/>
          <p:nvPr/>
        </p:nvSpPr>
        <p:spPr>
          <a:xfrm>
            <a:off x="91440" y="76200"/>
            <a:ext cx="8961000" cy="4998900"/>
          </a:xfrm>
          <a:prstGeom prst="roundRect">
            <a:avLst>
              <a:gd fmla="val 1735" name="adj"/>
            </a:avLst>
          </a:prstGeom>
          <a:blipFill rotWithShape="1">
            <a:blip r:embed="rId2">
              <a:alphaModFix/>
            </a:blip>
            <a:tile algn="tl" flip="none" tx="0" sx="99996" ty="0" sy="99996"/>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71" name="Google Shape;3371;p529"/>
          <p:cNvSpPr/>
          <p:nvPr>
            <p:ph idx="2" type="pic"/>
          </p:nvPr>
        </p:nvSpPr>
        <p:spPr>
          <a:xfrm>
            <a:off x="685800" y="466078"/>
            <a:ext cx="7772400" cy="3248700"/>
          </a:xfrm>
          <a:prstGeom prst="rect">
            <a:avLst/>
          </a:prstGeom>
          <a:solidFill>
            <a:schemeClr val="lt2"/>
          </a:solidFill>
          <a:ln>
            <a:noFill/>
          </a:ln>
        </p:spPr>
      </p:sp>
      <p:sp>
        <p:nvSpPr>
          <p:cNvPr id="3372" name="Google Shape;3372;p529"/>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73" name="Google Shape;3373;p529"/>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
        <p:nvSpPr>
          <p:cNvPr id="3374" name="Google Shape;3374;p529"/>
          <p:cNvSpPr/>
          <p:nvPr/>
        </p:nvSpPr>
        <p:spPr>
          <a:xfrm>
            <a:off x="685800" y="3714750"/>
            <a:ext cx="7772400" cy="1028700"/>
          </a:xfrm>
          <a:prstGeom prst="rect">
            <a:avLst/>
          </a:prstGeom>
          <a:solidFill>
            <a:srgbClr val="FFFFFF">
              <a:alpha val="8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75" name="Google Shape;3375;p529"/>
          <p:cNvSpPr/>
          <p:nvPr/>
        </p:nvSpPr>
        <p:spPr>
          <a:xfrm>
            <a:off x="761999" y="3771900"/>
            <a:ext cx="7600800" cy="9024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76" name="Google Shape;3376;p529"/>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77" name="Google Shape;3377;p529"/>
          <p:cNvSpPr/>
          <p:nvPr/>
        </p:nvSpPr>
        <p:spPr>
          <a:xfrm>
            <a:off x="914400" y="4229100"/>
            <a:ext cx="7328400" cy="339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78" name="Google Shape;3378;p529"/>
          <p:cNvSpPr/>
          <p:nvPr/>
        </p:nvSpPr>
        <p:spPr>
          <a:xfrm>
            <a:off x="605589" y="3806190"/>
            <a:ext cx="7946100" cy="8229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79" name="Google Shape;3379;p529"/>
          <p:cNvSpPr txBox="1"/>
          <p:nvPr>
            <p:ph idx="1" type="body"/>
          </p:nvPr>
        </p:nvSpPr>
        <p:spPr>
          <a:xfrm>
            <a:off x="956289" y="4242417"/>
            <a:ext cx="7244700" cy="301200"/>
          </a:xfrm>
          <a:prstGeom prst="rect">
            <a:avLst/>
          </a:prstGeom>
          <a:noFill/>
          <a:ln>
            <a:noFill/>
          </a:ln>
        </p:spPr>
        <p:txBody>
          <a:bodyPr anchorCtr="0" anchor="ctr" bIns="91425" lIns="91425" spcFirstLastPara="1" rIns="91425" wrap="square" tIns="91425">
            <a:noAutofit/>
          </a:bodyPr>
          <a:lstStyle>
            <a:lvl1pPr indent="-228600" lvl="0" marL="457200" marR="0" algn="ctr">
              <a:lnSpc>
                <a:spcPct val="100000"/>
              </a:lnSpc>
              <a:spcBef>
                <a:spcPts val="300"/>
              </a:spcBef>
              <a:spcAft>
                <a:spcPts val="0"/>
              </a:spcAft>
              <a:buClr>
                <a:schemeClr val="accent1"/>
              </a:buClr>
              <a:buSzPts val="2400"/>
              <a:buFont typeface="Arial"/>
              <a:buNone/>
              <a:defRPr b="0" i="0" sz="1500" u="none" cap="none" strike="noStrike">
                <a:solidFill>
                  <a:srgbClr val="FFFFFF"/>
                </a:solidFill>
                <a:latin typeface="Century Gothic"/>
                <a:ea typeface="Century Gothic"/>
                <a:cs typeface="Century Gothic"/>
                <a:sym typeface="Century Gothic"/>
              </a:defRPr>
            </a:lvl1pPr>
            <a:lvl2pPr indent="-228600" lvl="1" marL="914400" marR="0" algn="l">
              <a:lnSpc>
                <a:spcPct val="100000"/>
              </a:lnSpc>
              <a:spcBef>
                <a:spcPts val="240"/>
              </a:spcBef>
              <a:spcAft>
                <a:spcPts val="0"/>
              </a:spcAft>
              <a:buClr>
                <a:schemeClr val="accent2"/>
              </a:buClr>
              <a:buSzPts val="2000"/>
              <a:buFont typeface="Arial"/>
              <a:buNone/>
              <a:defRPr b="0" i="0" sz="1200" u="none" cap="none" strike="noStrike">
                <a:solidFill>
                  <a:schemeClr val="dk2"/>
                </a:solidFill>
                <a:latin typeface="Century Gothic"/>
                <a:ea typeface="Century Gothic"/>
                <a:cs typeface="Century Gothic"/>
                <a:sym typeface="Century Gothic"/>
              </a:defRPr>
            </a:lvl2pPr>
            <a:lvl3pPr indent="-228600" lvl="2" marL="1371600" marR="0" algn="l">
              <a:lnSpc>
                <a:spcPct val="100000"/>
              </a:lnSpc>
              <a:spcBef>
                <a:spcPts val="200"/>
              </a:spcBef>
              <a:spcAft>
                <a:spcPts val="0"/>
              </a:spcAft>
              <a:buClr>
                <a:schemeClr val="accent3"/>
              </a:buClr>
              <a:buSzPts val="1800"/>
              <a:buFont typeface="Arial"/>
              <a:buNone/>
              <a:defRPr b="0" i="0" sz="1000" u="none" cap="none" strike="noStrike">
                <a:solidFill>
                  <a:schemeClr val="dk2"/>
                </a:solidFill>
                <a:latin typeface="Century Gothic"/>
                <a:ea typeface="Century Gothic"/>
                <a:cs typeface="Century Gothic"/>
                <a:sym typeface="Century Gothic"/>
              </a:defRPr>
            </a:lvl3pPr>
            <a:lvl4pPr indent="-228600" lvl="3" marL="1828800" marR="0" algn="l">
              <a:lnSpc>
                <a:spcPct val="100000"/>
              </a:lnSpc>
              <a:spcBef>
                <a:spcPts val="180"/>
              </a:spcBef>
              <a:spcAft>
                <a:spcPts val="0"/>
              </a:spcAft>
              <a:buClr>
                <a:schemeClr val="accent4"/>
              </a:buClr>
              <a:buSzPts val="1600"/>
              <a:buFont typeface="Arial"/>
              <a:buNone/>
              <a:defRPr b="0" i="0" sz="900" u="none" cap="none" strike="noStrike">
                <a:solidFill>
                  <a:schemeClr val="dk2"/>
                </a:solidFill>
                <a:latin typeface="Century Gothic"/>
                <a:ea typeface="Century Gothic"/>
                <a:cs typeface="Century Gothic"/>
                <a:sym typeface="Century Gothic"/>
              </a:defRPr>
            </a:lvl4pPr>
            <a:lvl5pPr indent="-228600" lvl="4" marL="2286000" marR="0" algn="l">
              <a:lnSpc>
                <a:spcPct val="100000"/>
              </a:lnSpc>
              <a:spcBef>
                <a:spcPts val="180"/>
              </a:spcBef>
              <a:spcAft>
                <a:spcPts val="0"/>
              </a:spcAft>
              <a:buClr>
                <a:schemeClr val="accent5"/>
              </a:buClr>
              <a:buSzPts val="1600"/>
              <a:buFont typeface="Arial"/>
              <a:buNone/>
              <a:defRPr b="0" i="0" sz="900" u="none" cap="none" strike="noStrike">
                <a:solidFill>
                  <a:schemeClr val="dk2"/>
                </a:solidFill>
                <a:latin typeface="Century Gothic"/>
                <a:ea typeface="Century Gothic"/>
                <a:cs typeface="Century Gothic"/>
                <a:sym typeface="Century Gothic"/>
              </a:defRPr>
            </a:lvl5pPr>
            <a:lvl6pPr indent="-228600" lvl="5" marL="2743200" marR="0" algn="l">
              <a:lnSpc>
                <a:spcPct val="100000"/>
              </a:lnSpc>
              <a:spcBef>
                <a:spcPts val="180"/>
              </a:spcBef>
              <a:spcAft>
                <a:spcPts val="0"/>
              </a:spcAft>
              <a:buClr>
                <a:schemeClr val="accent1"/>
              </a:buClr>
              <a:buSzPts val="1400"/>
              <a:buFont typeface="Arial"/>
              <a:buNone/>
              <a:defRPr b="0" i="0" sz="900" u="none" cap="none" strike="noStrike">
                <a:solidFill>
                  <a:schemeClr val="dk2"/>
                </a:solidFill>
                <a:latin typeface="Century Gothic"/>
                <a:ea typeface="Century Gothic"/>
                <a:cs typeface="Century Gothic"/>
                <a:sym typeface="Century Gothic"/>
              </a:defRPr>
            </a:lvl6pPr>
            <a:lvl7pPr indent="-228600" lvl="6" marL="3200400" marR="0" algn="l">
              <a:lnSpc>
                <a:spcPct val="100000"/>
              </a:lnSpc>
              <a:spcBef>
                <a:spcPts val="180"/>
              </a:spcBef>
              <a:spcAft>
                <a:spcPts val="0"/>
              </a:spcAft>
              <a:buClr>
                <a:schemeClr val="accent2"/>
              </a:buClr>
              <a:buSzPts val="1400"/>
              <a:buFont typeface="Arial"/>
              <a:buNone/>
              <a:defRPr b="0" i="0" sz="900" u="none" cap="none" strike="noStrike">
                <a:solidFill>
                  <a:schemeClr val="dk2"/>
                </a:solidFill>
                <a:latin typeface="Century Gothic"/>
                <a:ea typeface="Century Gothic"/>
                <a:cs typeface="Century Gothic"/>
                <a:sym typeface="Century Gothic"/>
              </a:defRPr>
            </a:lvl7pPr>
            <a:lvl8pPr indent="-228600" lvl="7" marL="3657600" marR="0" algn="l">
              <a:lnSpc>
                <a:spcPct val="100000"/>
              </a:lnSpc>
              <a:spcBef>
                <a:spcPts val="180"/>
              </a:spcBef>
              <a:spcAft>
                <a:spcPts val="0"/>
              </a:spcAft>
              <a:buClr>
                <a:schemeClr val="accent3"/>
              </a:buClr>
              <a:buSzPts val="1400"/>
              <a:buFont typeface="Arial"/>
              <a:buNone/>
              <a:defRPr b="0" i="0" sz="900" u="none" cap="none" strike="noStrike">
                <a:solidFill>
                  <a:schemeClr val="dk2"/>
                </a:solidFill>
                <a:latin typeface="Century Gothic"/>
                <a:ea typeface="Century Gothic"/>
                <a:cs typeface="Century Gothic"/>
                <a:sym typeface="Century Gothic"/>
              </a:defRPr>
            </a:lvl8pPr>
            <a:lvl9pPr indent="-228600" lvl="8" marL="4114800" marR="0" algn="l">
              <a:lnSpc>
                <a:spcPct val="100000"/>
              </a:lnSpc>
              <a:spcBef>
                <a:spcPts val="180"/>
              </a:spcBef>
              <a:spcAft>
                <a:spcPts val="0"/>
              </a:spcAft>
              <a:buClr>
                <a:schemeClr val="accent4"/>
              </a:buClr>
              <a:buSzPts val="1400"/>
              <a:buFont typeface="Arial"/>
              <a:buNone/>
              <a:defRPr b="0" i="0" sz="900" u="none" cap="none" strike="noStrike">
                <a:solidFill>
                  <a:schemeClr val="dk2"/>
                </a:solidFill>
                <a:latin typeface="Century Gothic"/>
                <a:ea typeface="Century Gothic"/>
                <a:cs typeface="Century Gothic"/>
                <a:sym typeface="Century Gothic"/>
              </a:defRPr>
            </a:lvl9pPr>
          </a:lstStyle>
          <a:p/>
        </p:txBody>
      </p:sp>
      <p:sp>
        <p:nvSpPr>
          <p:cNvPr id="3380" name="Google Shape;3380;p529"/>
          <p:cNvSpPr txBox="1"/>
          <p:nvPr>
            <p:ph type="title"/>
          </p:nvPr>
        </p:nvSpPr>
        <p:spPr>
          <a:xfrm>
            <a:off x="914400" y="3829050"/>
            <a:ext cx="7328400" cy="3921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rgbClr val="6B7C72"/>
              </a:buClr>
              <a:buSzPts val="1400"/>
              <a:buFont typeface="Book Antiqua"/>
              <a:buNone/>
              <a:defRPr b="0" i="0" sz="2000" u="none" cap="none" strike="noStrike">
                <a:solidFill>
                  <a:srgbClr val="6B7C72"/>
                </a:solidFill>
                <a:latin typeface="Book Antiqua"/>
                <a:ea typeface="Book Antiqua"/>
                <a:cs typeface="Book Antiqua"/>
                <a:sym typeface="Book Antiqua"/>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Tree>
  </p:cSld>
  <p:clrMapOvr>
    <a:masterClrMapping/>
  </p:clrMapOvr>
</p:sldLayout>
</file>

<file path=ppt/slideLayouts/slideLayout4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381" name="Shape 3381"/>
        <p:cNvGrpSpPr/>
        <p:nvPr/>
      </p:nvGrpSpPr>
      <p:grpSpPr>
        <a:xfrm>
          <a:off x="0" y="0"/>
          <a:ext cx="0" cy="0"/>
          <a:chOff x="0" y="0"/>
          <a:chExt cx="0" cy="0"/>
        </a:xfrm>
      </p:grpSpPr>
      <p:sp>
        <p:nvSpPr>
          <p:cNvPr id="3382" name="Google Shape;3382;p530"/>
          <p:cNvSpPr txBox="1"/>
          <p:nvPr>
            <p:ph type="title"/>
          </p:nvPr>
        </p:nvSpPr>
        <p:spPr>
          <a:xfrm>
            <a:off x="426128" y="306279"/>
            <a:ext cx="8260800" cy="7797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rgbClr val="6B7C72"/>
              </a:buClr>
              <a:buSzPts val="1400"/>
              <a:buFont typeface="Book Antiqua"/>
              <a:buNone/>
              <a:defRPr b="0" i="0" sz="3500" u="none" cap="none" strike="noStrike">
                <a:solidFill>
                  <a:srgbClr val="6B7C72"/>
                </a:solidFill>
                <a:latin typeface="Book Antiqua"/>
                <a:ea typeface="Book Antiqua"/>
                <a:cs typeface="Book Antiqua"/>
                <a:sym typeface="Book Antiqua"/>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3383" name="Google Shape;3383;p530"/>
          <p:cNvSpPr txBox="1"/>
          <p:nvPr>
            <p:ph idx="1" type="body"/>
          </p:nvPr>
        </p:nvSpPr>
        <p:spPr>
          <a:xfrm rot="5400000">
            <a:off x="2931900" y="-1160250"/>
            <a:ext cx="3280200" cy="8229600"/>
          </a:xfrm>
          <a:prstGeom prst="rect">
            <a:avLst/>
          </a:prstGeom>
          <a:noFill/>
          <a:ln>
            <a:noFill/>
          </a:ln>
        </p:spPr>
        <p:txBody>
          <a:bodyPr anchorCtr="0" anchor="t" bIns="91425" lIns="91425" spcFirstLastPara="1" rIns="91425" wrap="square" tIns="91425">
            <a:noAutofit/>
          </a:bodyPr>
          <a:lstStyle>
            <a:lvl1pPr indent="-381000" lvl="0" marL="457200" marR="0" algn="l">
              <a:lnSpc>
                <a:spcPct val="100000"/>
              </a:lnSpc>
              <a:spcBef>
                <a:spcPts val="480"/>
              </a:spcBef>
              <a:spcAft>
                <a:spcPts val="0"/>
              </a:spcAft>
              <a:buClr>
                <a:schemeClr val="accent1"/>
              </a:buClr>
              <a:buSzPts val="2400"/>
              <a:buFont typeface="Arial"/>
              <a:buChar char="•"/>
              <a:defRPr b="0" i="0" sz="2400" u="none" cap="none" strike="noStrike">
                <a:solidFill>
                  <a:schemeClr val="dk2"/>
                </a:solidFill>
                <a:latin typeface="Century Gothic"/>
                <a:ea typeface="Century Gothic"/>
                <a:cs typeface="Century Gothic"/>
                <a:sym typeface="Century Gothic"/>
              </a:defRPr>
            </a:lvl1pPr>
            <a:lvl2pPr indent="-355600" lvl="1" marL="914400" marR="0" algn="l">
              <a:lnSpc>
                <a:spcPct val="100000"/>
              </a:lnSpc>
              <a:spcBef>
                <a:spcPts val="400"/>
              </a:spcBef>
              <a:spcAft>
                <a:spcPts val="0"/>
              </a:spcAft>
              <a:buClr>
                <a:schemeClr val="accent2"/>
              </a:buClr>
              <a:buSzPts val="2000"/>
              <a:buFont typeface="Arial"/>
              <a:buChar char="•"/>
              <a:defRPr b="0" i="0" sz="2000" u="none" cap="none" strike="noStrike">
                <a:solidFill>
                  <a:schemeClr val="dk2"/>
                </a:solidFill>
                <a:latin typeface="Century Gothic"/>
                <a:ea typeface="Century Gothic"/>
                <a:cs typeface="Century Gothic"/>
                <a:sym typeface="Century Gothic"/>
              </a:defRPr>
            </a:lvl2pPr>
            <a:lvl3pPr indent="-342900" lvl="2" marL="1371600" marR="0" algn="l">
              <a:lnSpc>
                <a:spcPct val="100000"/>
              </a:lnSpc>
              <a:spcBef>
                <a:spcPts val="360"/>
              </a:spcBef>
              <a:spcAft>
                <a:spcPts val="0"/>
              </a:spcAft>
              <a:buClr>
                <a:schemeClr val="accent3"/>
              </a:buClr>
              <a:buSzPts val="1800"/>
              <a:buFont typeface="Arial"/>
              <a:buChar char="•"/>
              <a:defRPr b="0" i="0" sz="1800" u="none" cap="none" strike="noStrike">
                <a:solidFill>
                  <a:schemeClr val="dk2"/>
                </a:solidFill>
                <a:latin typeface="Century Gothic"/>
                <a:ea typeface="Century Gothic"/>
                <a:cs typeface="Century Gothic"/>
                <a:sym typeface="Century Gothic"/>
              </a:defRPr>
            </a:lvl3pPr>
            <a:lvl4pPr indent="-330200" lvl="3" marL="1828800" marR="0" algn="l">
              <a:lnSpc>
                <a:spcPct val="100000"/>
              </a:lnSpc>
              <a:spcBef>
                <a:spcPts val="320"/>
              </a:spcBef>
              <a:spcAft>
                <a:spcPts val="0"/>
              </a:spcAft>
              <a:buClr>
                <a:schemeClr val="accent4"/>
              </a:buClr>
              <a:buSzPts val="1600"/>
              <a:buFont typeface="Arial"/>
              <a:buChar char="•"/>
              <a:defRPr b="0" i="0" sz="1600" u="none" cap="none" strike="noStrike">
                <a:solidFill>
                  <a:schemeClr val="dk2"/>
                </a:solidFill>
                <a:latin typeface="Century Gothic"/>
                <a:ea typeface="Century Gothic"/>
                <a:cs typeface="Century Gothic"/>
                <a:sym typeface="Century Gothic"/>
              </a:defRPr>
            </a:lvl4pPr>
            <a:lvl5pPr indent="-330200" lvl="4" marL="2286000" marR="0" algn="l">
              <a:lnSpc>
                <a:spcPct val="100000"/>
              </a:lnSpc>
              <a:spcBef>
                <a:spcPts val="320"/>
              </a:spcBef>
              <a:spcAft>
                <a:spcPts val="0"/>
              </a:spcAft>
              <a:buClr>
                <a:schemeClr val="accent5"/>
              </a:buClr>
              <a:buSzPts val="1600"/>
              <a:buFont typeface="Arial"/>
              <a:buChar char="•"/>
              <a:defRPr b="0" i="0" sz="1600" u="none" cap="none" strike="noStrike">
                <a:solidFill>
                  <a:schemeClr val="dk2"/>
                </a:solidFill>
                <a:latin typeface="Century Gothic"/>
                <a:ea typeface="Century Gothic"/>
                <a:cs typeface="Century Gothic"/>
                <a:sym typeface="Century Gothic"/>
              </a:defRPr>
            </a:lvl5pPr>
            <a:lvl6pPr indent="-317500" lvl="5" marL="2743200" marR="0" algn="l">
              <a:lnSpc>
                <a:spcPct val="100000"/>
              </a:lnSpc>
              <a:spcBef>
                <a:spcPts val="280"/>
              </a:spcBef>
              <a:spcAft>
                <a:spcPts val="0"/>
              </a:spcAft>
              <a:buClr>
                <a:schemeClr val="accent1"/>
              </a:buClr>
              <a:buSzPts val="1400"/>
              <a:buFont typeface="Arial"/>
              <a:buChar char="•"/>
              <a:defRPr b="0" i="0" sz="1400" u="none" cap="none" strike="noStrike">
                <a:solidFill>
                  <a:schemeClr val="dk2"/>
                </a:solidFill>
                <a:latin typeface="Century Gothic"/>
                <a:ea typeface="Century Gothic"/>
                <a:cs typeface="Century Gothic"/>
                <a:sym typeface="Century Gothic"/>
              </a:defRPr>
            </a:lvl6pPr>
            <a:lvl7pPr indent="-317500" lvl="6" marL="3200400" marR="0" algn="l">
              <a:lnSpc>
                <a:spcPct val="100000"/>
              </a:lnSpc>
              <a:spcBef>
                <a:spcPts val="280"/>
              </a:spcBef>
              <a:spcAft>
                <a:spcPts val="0"/>
              </a:spcAft>
              <a:buClr>
                <a:schemeClr val="accent2"/>
              </a:buClr>
              <a:buSzPts val="1400"/>
              <a:buFont typeface="Arial"/>
              <a:buChar char="•"/>
              <a:defRPr b="0" i="0" sz="1400" u="none" cap="none" strike="noStrike">
                <a:solidFill>
                  <a:schemeClr val="dk2"/>
                </a:solidFill>
                <a:latin typeface="Century Gothic"/>
                <a:ea typeface="Century Gothic"/>
                <a:cs typeface="Century Gothic"/>
                <a:sym typeface="Century Gothic"/>
              </a:defRPr>
            </a:lvl7pPr>
            <a:lvl8pPr indent="-317500" lvl="7" marL="3657600" marR="0" algn="l">
              <a:lnSpc>
                <a:spcPct val="100000"/>
              </a:lnSpc>
              <a:spcBef>
                <a:spcPts val="280"/>
              </a:spcBef>
              <a:spcAft>
                <a:spcPts val="0"/>
              </a:spcAft>
              <a:buClr>
                <a:schemeClr val="accent3"/>
              </a:buClr>
              <a:buSzPts val="1400"/>
              <a:buFont typeface="Arial"/>
              <a:buChar char="•"/>
              <a:defRPr b="0" i="0" sz="1400" u="none" cap="none" strike="noStrike">
                <a:solidFill>
                  <a:schemeClr val="dk2"/>
                </a:solidFill>
                <a:latin typeface="Century Gothic"/>
                <a:ea typeface="Century Gothic"/>
                <a:cs typeface="Century Gothic"/>
                <a:sym typeface="Century Gothic"/>
              </a:defRPr>
            </a:lvl8pPr>
            <a:lvl9pPr indent="-317500" lvl="8" marL="4114800" marR="0" algn="l">
              <a:lnSpc>
                <a:spcPct val="100000"/>
              </a:lnSpc>
              <a:spcBef>
                <a:spcPts val="280"/>
              </a:spcBef>
              <a:spcAft>
                <a:spcPts val="0"/>
              </a:spcAft>
              <a:buClr>
                <a:schemeClr val="accent4"/>
              </a:buClr>
              <a:buSzPts val="1400"/>
              <a:buFont typeface="Arial"/>
              <a:buChar char="•"/>
              <a:defRPr b="0" i="0" sz="1400" u="none" cap="none" strike="noStrike">
                <a:solidFill>
                  <a:schemeClr val="dk2"/>
                </a:solidFill>
                <a:latin typeface="Century Gothic"/>
                <a:ea typeface="Century Gothic"/>
                <a:cs typeface="Century Gothic"/>
                <a:sym typeface="Century Gothic"/>
              </a:defRPr>
            </a:lvl9pPr>
          </a:lstStyle>
          <a:p/>
        </p:txBody>
      </p:sp>
      <p:sp>
        <p:nvSpPr>
          <p:cNvPr id="3384" name="Google Shape;3384;p530"/>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85" name="Google Shape;3385;p530"/>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86" name="Google Shape;3386;p53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showMasterSp="0" type="vertTitleAndTx">
  <p:cSld name="VERTICAL_TITLE_AND_VERTICAL_TEXT">
    <p:spTree>
      <p:nvGrpSpPr>
        <p:cNvPr id="3387" name="Shape 3387"/>
        <p:cNvGrpSpPr/>
        <p:nvPr/>
      </p:nvGrpSpPr>
      <p:grpSpPr>
        <a:xfrm>
          <a:off x="0" y="0"/>
          <a:ext cx="0" cy="0"/>
          <a:chOff x="0" y="0"/>
          <a:chExt cx="0" cy="0"/>
        </a:xfrm>
      </p:grpSpPr>
      <p:sp>
        <p:nvSpPr>
          <p:cNvPr id="3388" name="Google Shape;3388;p531"/>
          <p:cNvSpPr/>
          <p:nvPr/>
        </p:nvSpPr>
        <p:spPr>
          <a:xfrm>
            <a:off x="6861702" y="171450"/>
            <a:ext cx="1859400" cy="4592100"/>
          </a:xfrm>
          <a:prstGeom prst="rect">
            <a:avLst/>
          </a:prstGeom>
          <a:solidFill>
            <a:srgbClr val="FFFFFF">
              <a:alpha val="8470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89" name="Google Shape;3389;p531"/>
          <p:cNvSpPr/>
          <p:nvPr/>
        </p:nvSpPr>
        <p:spPr>
          <a:xfrm>
            <a:off x="6955225" y="263557"/>
            <a:ext cx="1672200" cy="44079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90" name="Google Shape;3390;p531"/>
          <p:cNvSpPr txBox="1"/>
          <p:nvPr>
            <p:ph type="title"/>
          </p:nvPr>
        </p:nvSpPr>
        <p:spPr>
          <a:xfrm rot="5400000">
            <a:off x="5620358" y="1724720"/>
            <a:ext cx="4341900" cy="14856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rgbClr val="6B7C72"/>
              </a:buClr>
              <a:buSzPts val="1400"/>
              <a:buFont typeface="Book Antiqua"/>
              <a:buNone/>
              <a:defRPr b="0" i="0" sz="3500" u="none" cap="none" strike="noStrike">
                <a:solidFill>
                  <a:srgbClr val="6B7C72"/>
                </a:solidFill>
                <a:latin typeface="Book Antiqua"/>
                <a:ea typeface="Book Antiqua"/>
                <a:cs typeface="Book Antiqua"/>
                <a:sym typeface="Book Antiqua"/>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3391" name="Google Shape;3391;p531"/>
          <p:cNvSpPr txBox="1"/>
          <p:nvPr>
            <p:ph idx="1" type="body"/>
          </p:nvPr>
        </p:nvSpPr>
        <p:spPr>
          <a:xfrm rot="5400000">
            <a:off x="1371600" y="-628651"/>
            <a:ext cx="4343400" cy="6172200"/>
          </a:xfrm>
          <a:prstGeom prst="rect">
            <a:avLst/>
          </a:prstGeom>
          <a:noFill/>
          <a:ln>
            <a:noFill/>
          </a:ln>
        </p:spPr>
        <p:txBody>
          <a:bodyPr anchorCtr="0" anchor="t" bIns="91425" lIns="91425" spcFirstLastPara="1" rIns="91425" wrap="square" tIns="91425">
            <a:noAutofit/>
          </a:bodyPr>
          <a:lstStyle>
            <a:lvl1pPr indent="-381000" lvl="0" marL="457200" marR="0" algn="l">
              <a:lnSpc>
                <a:spcPct val="100000"/>
              </a:lnSpc>
              <a:spcBef>
                <a:spcPts val="480"/>
              </a:spcBef>
              <a:spcAft>
                <a:spcPts val="0"/>
              </a:spcAft>
              <a:buClr>
                <a:schemeClr val="accent1"/>
              </a:buClr>
              <a:buSzPts val="2400"/>
              <a:buFont typeface="Arial"/>
              <a:buChar char="•"/>
              <a:defRPr b="0" i="0" sz="2400" u="none" cap="none" strike="noStrike">
                <a:solidFill>
                  <a:schemeClr val="dk2"/>
                </a:solidFill>
                <a:latin typeface="Century Gothic"/>
                <a:ea typeface="Century Gothic"/>
                <a:cs typeface="Century Gothic"/>
                <a:sym typeface="Century Gothic"/>
              </a:defRPr>
            </a:lvl1pPr>
            <a:lvl2pPr indent="-355600" lvl="1" marL="914400" marR="0" algn="l">
              <a:lnSpc>
                <a:spcPct val="100000"/>
              </a:lnSpc>
              <a:spcBef>
                <a:spcPts val="400"/>
              </a:spcBef>
              <a:spcAft>
                <a:spcPts val="0"/>
              </a:spcAft>
              <a:buClr>
                <a:schemeClr val="accent2"/>
              </a:buClr>
              <a:buSzPts val="2000"/>
              <a:buFont typeface="Arial"/>
              <a:buChar char="•"/>
              <a:defRPr b="0" i="0" sz="2000" u="none" cap="none" strike="noStrike">
                <a:solidFill>
                  <a:schemeClr val="dk2"/>
                </a:solidFill>
                <a:latin typeface="Century Gothic"/>
                <a:ea typeface="Century Gothic"/>
                <a:cs typeface="Century Gothic"/>
                <a:sym typeface="Century Gothic"/>
              </a:defRPr>
            </a:lvl2pPr>
            <a:lvl3pPr indent="-342900" lvl="2" marL="1371600" marR="0" algn="l">
              <a:lnSpc>
                <a:spcPct val="100000"/>
              </a:lnSpc>
              <a:spcBef>
                <a:spcPts val="360"/>
              </a:spcBef>
              <a:spcAft>
                <a:spcPts val="0"/>
              </a:spcAft>
              <a:buClr>
                <a:schemeClr val="accent3"/>
              </a:buClr>
              <a:buSzPts val="1800"/>
              <a:buFont typeface="Arial"/>
              <a:buChar char="•"/>
              <a:defRPr b="0" i="0" sz="1800" u="none" cap="none" strike="noStrike">
                <a:solidFill>
                  <a:schemeClr val="dk2"/>
                </a:solidFill>
                <a:latin typeface="Century Gothic"/>
                <a:ea typeface="Century Gothic"/>
                <a:cs typeface="Century Gothic"/>
                <a:sym typeface="Century Gothic"/>
              </a:defRPr>
            </a:lvl3pPr>
            <a:lvl4pPr indent="-330200" lvl="3" marL="1828800" marR="0" algn="l">
              <a:lnSpc>
                <a:spcPct val="100000"/>
              </a:lnSpc>
              <a:spcBef>
                <a:spcPts val="320"/>
              </a:spcBef>
              <a:spcAft>
                <a:spcPts val="0"/>
              </a:spcAft>
              <a:buClr>
                <a:schemeClr val="accent4"/>
              </a:buClr>
              <a:buSzPts val="1600"/>
              <a:buFont typeface="Arial"/>
              <a:buChar char="•"/>
              <a:defRPr b="0" i="0" sz="1600" u="none" cap="none" strike="noStrike">
                <a:solidFill>
                  <a:schemeClr val="dk2"/>
                </a:solidFill>
                <a:latin typeface="Century Gothic"/>
                <a:ea typeface="Century Gothic"/>
                <a:cs typeface="Century Gothic"/>
                <a:sym typeface="Century Gothic"/>
              </a:defRPr>
            </a:lvl4pPr>
            <a:lvl5pPr indent="-330200" lvl="4" marL="2286000" marR="0" algn="l">
              <a:lnSpc>
                <a:spcPct val="100000"/>
              </a:lnSpc>
              <a:spcBef>
                <a:spcPts val="320"/>
              </a:spcBef>
              <a:spcAft>
                <a:spcPts val="0"/>
              </a:spcAft>
              <a:buClr>
                <a:schemeClr val="accent5"/>
              </a:buClr>
              <a:buSzPts val="1600"/>
              <a:buFont typeface="Arial"/>
              <a:buChar char="•"/>
              <a:defRPr b="0" i="0" sz="1600" u="none" cap="none" strike="noStrike">
                <a:solidFill>
                  <a:schemeClr val="dk2"/>
                </a:solidFill>
                <a:latin typeface="Century Gothic"/>
                <a:ea typeface="Century Gothic"/>
                <a:cs typeface="Century Gothic"/>
                <a:sym typeface="Century Gothic"/>
              </a:defRPr>
            </a:lvl5pPr>
            <a:lvl6pPr indent="-317500" lvl="5" marL="2743200" marR="0" algn="l">
              <a:lnSpc>
                <a:spcPct val="100000"/>
              </a:lnSpc>
              <a:spcBef>
                <a:spcPts val="280"/>
              </a:spcBef>
              <a:spcAft>
                <a:spcPts val="0"/>
              </a:spcAft>
              <a:buClr>
                <a:schemeClr val="accent1"/>
              </a:buClr>
              <a:buSzPts val="1400"/>
              <a:buFont typeface="Arial"/>
              <a:buChar char="•"/>
              <a:defRPr b="0" i="0" sz="1400" u="none" cap="none" strike="noStrike">
                <a:solidFill>
                  <a:schemeClr val="dk2"/>
                </a:solidFill>
                <a:latin typeface="Century Gothic"/>
                <a:ea typeface="Century Gothic"/>
                <a:cs typeface="Century Gothic"/>
                <a:sym typeface="Century Gothic"/>
              </a:defRPr>
            </a:lvl6pPr>
            <a:lvl7pPr indent="-317500" lvl="6" marL="3200400" marR="0" algn="l">
              <a:lnSpc>
                <a:spcPct val="100000"/>
              </a:lnSpc>
              <a:spcBef>
                <a:spcPts val="280"/>
              </a:spcBef>
              <a:spcAft>
                <a:spcPts val="0"/>
              </a:spcAft>
              <a:buClr>
                <a:schemeClr val="accent2"/>
              </a:buClr>
              <a:buSzPts val="1400"/>
              <a:buFont typeface="Arial"/>
              <a:buChar char="•"/>
              <a:defRPr b="0" i="0" sz="1400" u="none" cap="none" strike="noStrike">
                <a:solidFill>
                  <a:schemeClr val="dk2"/>
                </a:solidFill>
                <a:latin typeface="Century Gothic"/>
                <a:ea typeface="Century Gothic"/>
                <a:cs typeface="Century Gothic"/>
                <a:sym typeface="Century Gothic"/>
              </a:defRPr>
            </a:lvl7pPr>
            <a:lvl8pPr indent="-317500" lvl="7" marL="3657600" marR="0" algn="l">
              <a:lnSpc>
                <a:spcPct val="100000"/>
              </a:lnSpc>
              <a:spcBef>
                <a:spcPts val="280"/>
              </a:spcBef>
              <a:spcAft>
                <a:spcPts val="0"/>
              </a:spcAft>
              <a:buClr>
                <a:schemeClr val="accent3"/>
              </a:buClr>
              <a:buSzPts val="1400"/>
              <a:buFont typeface="Arial"/>
              <a:buChar char="•"/>
              <a:defRPr b="0" i="0" sz="1400" u="none" cap="none" strike="noStrike">
                <a:solidFill>
                  <a:schemeClr val="dk2"/>
                </a:solidFill>
                <a:latin typeface="Century Gothic"/>
                <a:ea typeface="Century Gothic"/>
                <a:cs typeface="Century Gothic"/>
                <a:sym typeface="Century Gothic"/>
              </a:defRPr>
            </a:lvl8pPr>
            <a:lvl9pPr indent="-317500" lvl="8" marL="4114800" marR="0" algn="l">
              <a:lnSpc>
                <a:spcPct val="100000"/>
              </a:lnSpc>
              <a:spcBef>
                <a:spcPts val="280"/>
              </a:spcBef>
              <a:spcAft>
                <a:spcPts val="0"/>
              </a:spcAft>
              <a:buClr>
                <a:schemeClr val="accent4"/>
              </a:buClr>
              <a:buSzPts val="1400"/>
              <a:buFont typeface="Arial"/>
              <a:buChar char="•"/>
              <a:defRPr b="0" i="0" sz="1400" u="none" cap="none" strike="noStrike">
                <a:solidFill>
                  <a:schemeClr val="dk2"/>
                </a:solidFill>
                <a:latin typeface="Century Gothic"/>
                <a:ea typeface="Century Gothic"/>
                <a:cs typeface="Century Gothic"/>
                <a:sym typeface="Century Gothic"/>
              </a:defRPr>
            </a:lvl9pPr>
          </a:lstStyle>
          <a:p/>
        </p:txBody>
      </p:sp>
      <p:sp>
        <p:nvSpPr>
          <p:cNvPr id="3392" name="Google Shape;3392;p531"/>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93" name="Google Shape;3393;p531"/>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94" name="Google Shape;3394;p53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on left, two objects on right" type="txAndTwoObj">
  <p:cSld name="TEXT_AND_TWO_OBJECTS">
    <p:spTree>
      <p:nvGrpSpPr>
        <p:cNvPr id="353" name="Shape 353"/>
        <p:cNvGrpSpPr/>
        <p:nvPr/>
      </p:nvGrpSpPr>
      <p:grpSpPr>
        <a:xfrm>
          <a:off x="0" y="0"/>
          <a:ext cx="0" cy="0"/>
          <a:chOff x="0" y="0"/>
          <a:chExt cx="0" cy="0"/>
        </a:xfrm>
      </p:grpSpPr>
      <p:sp>
        <p:nvSpPr>
          <p:cNvPr id="354" name="Google Shape;354;p53"/>
          <p:cNvSpPr txBox="1"/>
          <p:nvPr>
            <p:ph idx="10" type="dt"/>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9pPr>
          </a:lstStyle>
          <a:p/>
        </p:txBody>
      </p:sp>
      <p:sp>
        <p:nvSpPr>
          <p:cNvPr id="355" name="Google Shape;355;p53"/>
          <p:cNvSpPr txBox="1"/>
          <p:nvPr>
            <p:ph idx="11" type="ftr"/>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9pPr>
          </a:lstStyle>
          <a:p/>
        </p:txBody>
      </p:sp>
      <p:sp>
        <p:nvSpPr>
          <p:cNvPr id="356" name="Google Shape;356;p53"/>
          <p:cNvSpPr txBox="1"/>
          <p:nvPr>
            <p:ph idx="12" type="sldNum"/>
          </p:nvPr>
        </p:nvSpPr>
        <p:spPr>
          <a:xfrm>
            <a:off x="0" y="0"/>
            <a:ext cx="3000000" cy="22500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1pPr>
            <a:lvl2pPr indent="0" lvl="1"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2pPr>
            <a:lvl3pPr indent="0" lvl="2"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3pPr>
            <a:lvl4pPr indent="0" lvl="3"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4pPr>
            <a:lvl5pPr indent="0" lvl="4"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5pPr>
            <a:lvl6pPr indent="0" lvl="5"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6pPr>
            <a:lvl7pPr indent="0" lvl="6"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7pPr>
            <a:lvl8pPr indent="0" lvl="7"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8pPr>
            <a:lvl9pPr indent="0" lvl="8"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9pPr>
          </a:lstStyle>
          <a:p>
            <a:pPr indent="0" lvl="0" marL="0" rtl="0" algn="l">
              <a:spcBef>
                <a:spcPts val="0"/>
              </a:spcBef>
              <a:spcAft>
                <a:spcPts val="0"/>
              </a:spcAft>
              <a:buNone/>
            </a:pPr>
            <a:fld id="{00000000-1234-1234-1234-123412341234}" type="slidenum">
              <a:rPr lang="zh-CN"/>
              <a:t>‹#›</a:t>
            </a:fld>
            <a:endParaRPr sz="1400">
              <a:solidFill>
                <a:srgbClr val="000000"/>
              </a:solidFill>
              <a:latin typeface="Arial"/>
              <a:ea typeface="Arial"/>
              <a:cs typeface="Arial"/>
              <a:sym typeface="Arial"/>
            </a:endParaRPr>
          </a:p>
        </p:txBody>
      </p:sp>
    </p:spTree>
  </p:cSld>
  <p:clrMapOvr>
    <a:masterClrMapping/>
  </p:clrMapOvr>
</p:sldLayout>
</file>

<file path=ppt/slideLayouts/slideLayout4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398" name="Shape 3398"/>
        <p:cNvGrpSpPr/>
        <p:nvPr/>
      </p:nvGrpSpPr>
      <p:grpSpPr>
        <a:xfrm>
          <a:off x="0" y="0"/>
          <a:ext cx="0" cy="0"/>
          <a:chOff x="0" y="0"/>
          <a:chExt cx="0" cy="0"/>
        </a:xfrm>
      </p:grpSpPr>
      <p:sp>
        <p:nvSpPr>
          <p:cNvPr id="3399" name="Google Shape;3399;p533"/>
          <p:cNvSpPr/>
          <p:nvPr/>
        </p:nvSpPr>
        <p:spPr>
          <a:xfrm flipH="1" rot="10800000">
            <a:off x="-348182" y="-16425"/>
            <a:ext cx="1723520" cy="5159925"/>
          </a:xfrm>
          <a:custGeom>
            <a:rect b="b" l="l" r="r" t="t"/>
            <a:pathLst>
              <a:path extrusionOk="0" h="6879900" w="4476675">
                <a:moveTo>
                  <a:pt x="4476676" y="16025"/>
                </a:moveTo>
                <a:lnTo>
                  <a:pt x="879695" y="0"/>
                </a:lnTo>
                <a:cubicBezTo>
                  <a:pt x="886211" y="2293300"/>
                  <a:pt x="892726" y="4586600"/>
                  <a:pt x="899242" y="6879900"/>
                </a:cubicBezTo>
                <a:lnTo>
                  <a:pt x="3909760" y="6861462"/>
                </a:lnTo>
                <a:cubicBezTo>
                  <a:pt x="0" y="3547544"/>
                  <a:pt x="1695771" y="1824359"/>
                  <a:pt x="4476676" y="16025"/>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0" name="Google Shape;3400;p533"/>
          <p:cNvSpPr/>
          <p:nvPr/>
        </p:nvSpPr>
        <p:spPr>
          <a:xfrm flipH="1" rot="10800000">
            <a:off x="-1118653" y="775"/>
            <a:ext cx="3100651" cy="5142725"/>
          </a:xfrm>
          <a:custGeom>
            <a:rect b="b" l="l" r="r" t="t"/>
            <a:pathLst>
              <a:path extrusionOk="0" h="6879900" w="8053639">
                <a:moveTo>
                  <a:pt x="4696126" y="16025"/>
                </a:moveTo>
                <a:lnTo>
                  <a:pt x="2920537" y="0"/>
                </a:lnTo>
                <a:cubicBezTo>
                  <a:pt x="2927053" y="2293300"/>
                  <a:pt x="2933568" y="4586600"/>
                  <a:pt x="2940084" y="6879900"/>
                </a:cubicBezTo>
                <a:lnTo>
                  <a:pt x="4085318" y="6861462"/>
                </a:lnTo>
                <a:cubicBezTo>
                  <a:pt x="8053639" y="4651267"/>
                  <a:pt x="0" y="3113439"/>
                  <a:pt x="4696126" y="16025"/>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1" name="Google Shape;3401;p533"/>
          <p:cNvSpPr/>
          <p:nvPr/>
        </p:nvSpPr>
        <p:spPr>
          <a:xfrm rot="10800000">
            <a:off x="8088847" y="-9550"/>
            <a:ext cx="1100668" cy="5153050"/>
          </a:xfrm>
          <a:custGeom>
            <a:rect b="b" l="l" r="r" t="t"/>
            <a:pathLst>
              <a:path extrusionOk="0" h="6916846" w="1100668">
                <a:moveTo>
                  <a:pt x="0" y="11711"/>
                </a:moveTo>
                <a:lnTo>
                  <a:pt x="956734" y="0"/>
                </a:lnTo>
                <a:cubicBezTo>
                  <a:pt x="33869" y="3419922"/>
                  <a:pt x="220135" y="4504457"/>
                  <a:pt x="1100668" y="6916846"/>
                </a:cubicBezTo>
                <a:lnTo>
                  <a:pt x="0" y="6916846"/>
                </a:lnTo>
                <a:lnTo>
                  <a:pt x="0" y="11711"/>
                </a:lnTo>
                <a:close/>
              </a:path>
            </a:pathLst>
          </a:custGeom>
          <a:gradFill>
            <a:gsLst>
              <a:gs pos="0">
                <a:srgbClr val="003171"/>
              </a:gs>
              <a:gs pos="100000">
                <a:srgbClr val="65A8FF"/>
              </a:gs>
            </a:gsLst>
            <a:lin ang="5700128"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2" name="Google Shape;3402;p533"/>
          <p:cNvSpPr txBox="1"/>
          <p:nvPr>
            <p:ph type="title"/>
          </p:nvPr>
        </p:nvSpPr>
        <p:spPr>
          <a:xfrm>
            <a:off x="457200" y="205978"/>
            <a:ext cx="8229600" cy="994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000"/>
              <a:buNone/>
              <a:defRPr/>
            </a:lvl1pPr>
            <a:lvl2pPr lvl="1" algn="l">
              <a:lnSpc>
                <a:spcPct val="100000"/>
              </a:lnSpc>
              <a:spcBef>
                <a:spcPts val="0"/>
              </a:spcBef>
              <a:spcAft>
                <a:spcPts val="0"/>
              </a:spcAft>
              <a:buSzPts val="4000"/>
              <a:buNone/>
              <a:defRPr/>
            </a:lvl2pPr>
            <a:lvl3pPr lvl="2" algn="l">
              <a:lnSpc>
                <a:spcPct val="100000"/>
              </a:lnSpc>
              <a:spcBef>
                <a:spcPts val="0"/>
              </a:spcBef>
              <a:spcAft>
                <a:spcPts val="0"/>
              </a:spcAft>
              <a:buSzPts val="4000"/>
              <a:buNone/>
              <a:defRPr/>
            </a:lvl3pPr>
            <a:lvl4pPr lvl="3" algn="l">
              <a:lnSpc>
                <a:spcPct val="100000"/>
              </a:lnSpc>
              <a:spcBef>
                <a:spcPts val="0"/>
              </a:spcBef>
              <a:spcAft>
                <a:spcPts val="0"/>
              </a:spcAft>
              <a:buSzPts val="4000"/>
              <a:buNone/>
              <a:defRPr/>
            </a:lvl4pPr>
            <a:lvl5pPr lvl="4" algn="l">
              <a:lnSpc>
                <a:spcPct val="100000"/>
              </a:lnSpc>
              <a:spcBef>
                <a:spcPts val="0"/>
              </a:spcBef>
              <a:spcAft>
                <a:spcPts val="0"/>
              </a:spcAft>
              <a:buSzPts val="4000"/>
              <a:buNone/>
              <a:defRPr/>
            </a:lvl5pPr>
            <a:lvl6pPr lvl="5" algn="l">
              <a:lnSpc>
                <a:spcPct val="100000"/>
              </a:lnSpc>
              <a:spcBef>
                <a:spcPts val="0"/>
              </a:spcBef>
              <a:spcAft>
                <a:spcPts val="0"/>
              </a:spcAft>
              <a:buSzPts val="4000"/>
              <a:buNone/>
              <a:defRPr/>
            </a:lvl6pPr>
            <a:lvl7pPr lvl="6" algn="l">
              <a:lnSpc>
                <a:spcPct val="100000"/>
              </a:lnSpc>
              <a:spcBef>
                <a:spcPts val="0"/>
              </a:spcBef>
              <a:spcAft>
                <a:spcPts val="0"/>
              </a:spcAft>
              <a:buSzPts val="4000"/>
              <a:buNone/>
              <a:defRPr/>
            </a:lvl7pPr>
            <a:lvl8pPr lvl="7" algn="l">
              <a:lnSpc>
                <a:spcPct val="100000"/>
              </a:lnSpc>
              <a:spcBef>
                <a:spcPts val="0"/>
              </a:spcBef>
              <a:spcAft>
                <a:spcPts val="0"/>
              </a:spcAft>
              <a:buSzPts val="4000"/>
              <a:buNone/>
              <a:defRPr/>
            </a:lvl8pPr>
            <a:lvl9pPr lvl="8" algn="l">
              <a:lnSpc>
                <a:spcPct val="100000"/>
              </a:lnSpc>
              <a:spcBef>
                <a:spcPts val="0"/>
              </a:spcBef>
              <a:spcAft>
                <a:spcPts val="0"/>
              </a:spcAft>
              <a:buSzPts val="4000"/>
              <a:buNone/>
              <a:defRPr/>
            </a:lvl9pPr>
          </a:lstStyle>
          <a:p/>
        </p:txBody>
      </p:sp>
    </p:spTree>
  </p:cSld>
  <p:clrMapOvr>
    <a:masterClrMapping/>
  </p:clrMapOvr>
</p:sldLayout>
</file>

<file path=ppt/slideLayouts/slideLayout4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403" name="Shape 3403"/>
        <p:cNvGrpSpPr/>
        <p:nvPr/>
      </p:nvGrpSpPr>
      <p:grpSpPr>
        <a:xfrm>
          <a:off x="0" y="0"/>
          <a:ext cx="0" cy="0"/>
          <a:chOff x="0" y="0"/>
          <a:chExt cx="0" cy="0"/>
        </a:xfrm>
      </p:grpSpPr>
      <p:sp>
        <p:nvSpPr>
          <p:cNvPr id="3404" name="Google Shape;3404;p534"/>
          <p:cNvSpPr/>
          <p:nvPr/>
        </p:nvSpPr>
        <p:spPr>
          <a:xfrm>
            <a:off x="0" y="0"/>
            <a:ext cx="9144000" cy="5176500"/>
          </a:xfrm>
          <a:prstGeom prst="rect">
            <a:avLst/>
          </a:prstGeom>
          <a:gradFill>
            <a:gsLst>
              <a:gs pos="0">
                <a:srgbClr val="003171"/>
              </a:gs>
              <a:gs pos="100000">
                <a:srgbClr val="549FFF"/>
              </a:gs>
            </a:gsLst>
            <a:lin ang="7919881"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5" name="Google Shape;3405;p534"/>
          <p:cNvSpPr/>
          <p:nvPr/>
        </p:nvSpPr>
        <p:spPr>
          <a:xfrm flipH="1">
            <a:off x="-3833" y="12040"/>
            <a:ext cx="10925834" cy="5165066"/>
          </a:xfrm>
          <a:custGeom>
            <a:rect b="b" l="l" r="r" t="t"/>
            <a:pathLst>
              <a:path extrusionOk="0" h="6863875" w="24279631">
                <a:moveTo>
                  <a:pt x="9291599" y="0"/>
                </a:moveTo>
                <a:lnTo>
                  <a:pt x="24279631" y="5875"/>
                </a:lnTo>
                <a:lnTo>
                  <a:pt x="24250422" y="6863875"/>
                </a:lnTo>
                <a:lnTo>
                  <a:pt x="8740466" y="6858000"/>
                </a:lnTo>
                <a:cubicBezTo>
                  <a:pt x="0" y="3062308"/>
                  <a:pt x="7449035" y="312298"/>
                  <a:pt x="9291599" y="0"/>
                </a:cubicBezTo>
                <a:close/>
              </a:path>
            </a:pathLst>
          </a:custGeom>
          <a:gradFill>
            <a:gsLst>
              <a:gs pos="0">
                <a:srgbClr val="549FFF">
                  <a:alpha val="40392"/>
                </a:srgbClr>
              </a:gs>
              <a:gs pos="41000">
                <a:srgbClr val="003171">
                  <a:alpha val="94509"/>
                </a:srgbClr>
              </a:gs>
              <a:gs pos="100000">
                <a:srgbClr val="003171">
                  <a:alpha val="94509"/>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6" name="Google Shape;3406;p534"/>
          <p:cNvSpPr/>
          <p:nvPr/>
        </p:nvSpPr>
        <p:spPr>
          <a:xfrm flipH="1">
            <a:off x="14660" y="661"/>
            <a:ext cx="10500940" cy="5165066"/>
          </a:xfrm>
          <a:custGeom>
            <a:rect b="b" l="l" r="r" t="t"/>
            <a:pathLst>
              <a:path extrusionOk="0" h="6863875" w="24279631">
                <a:moveTo>
                  <a:pt x="9291599" y="0"/>
                </a:moveTo>
                <a:lnTo>
                  <a:pt x="24279631" y="5875"/>
                </a:lnTo>
                <a:lnTo>
                  <a:pt x="24250422" y="6863875"/>
                </a:lnTo>
                <a:lnTo>
                  <a:pt x="8740466" y="6858000"/>
                </a:lnTo>
                <a:cubicBezTo>
                  <a:pt x="0" y="3062308"/>
                  <a:pt x="7449035" y="312298"/>
                  <a:pt x="9291599" y="0"/>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7" name="Google Shape;3407;p534"/>
          <p:cNvSpPr/>
          <p:nvPr/>
        </p:nvSpPr>
        <p:spPr>
          <a:xfrm>
            <a:off x="-846667" y="-662"/>
            <a:ext cx="2167467" cy="5176309"/>
          </a:xfrm>
          <a:custGeom>
            <a:rect b="b" l="l" r="r" t="t"/>
            <a:pathLst>
              <a:path extrusionOk="0" h="6180667" w="2167467">
                <a:moveTo>
                  <a:pt x="939800" y="0"/>
                </a:moveTo>
                <a:lnTo>
                  <a:pt x="1905000" y="5881"/>
                </a:lnTo>
                <a:cubicBezTo>
                  <a:pt x="2167467" y="1035992"/>
                  <a:pt x="0" y="1848556"/>
                  <a:pt x="1896533" y="6180667"/>
                </a:cubicBezTo>
                <a:lnTo>
                  <a:pt x="939800" y="6180667"/>
                </a:lnTo>
                <a:lnTo>
                  <a:pt x="939800" y="0"/>
                </a:lnTo>
                <a:close/>
              </a:path>
            </a:pathLst>
          </a:custGeom>
          <a:gradFill>
            <a:gsLst>
              <a:gs pos="0">
                <a:srgbClr val="003171">
                  <a:alpha val="20392"/>
                </a:srgbClr>
              </a:gs>
              <a:gs pos="100000">
                <a:srgbClr val="65A8FF">
                  <a:alpha val="20392"/>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8" name="Google Shape;3408;p534"/>
          <p:cNvSpPr/>
          <p:nvPr/>
        </p:nvSpPr>
        <p:spPr>
          <a:xfrm flipH="1" rot="10800000">
            <a:off x="-524934" y="132"/>
            <a:ext cx="1403435" cy="5176309"/>
          </a:xfrm>
          <a:custGeom>
            <a:rect b="b" l="l" r="r" t="t"/>
            <a:pathLst>
              <a:path extrusionOk="0" h="6180667" w="2167467">
                <a:moveTo>
                  <a:pt x="939800" y="0"/>
                </a:moveTo>
                <a:lnTo>
                  <a:pt x="1905000" y="5881"/>
                </a:lnTo>
                <a:cubicBezTo>
                  <a:pt x="2167467" y="1035992"/>
                  <a:pt x="0" y="1848556"/>
                  <a:pt x="1896533" y="6180667"/>
                </a:cubicBezTo>
                <a:lnTo>
                  <a:pt x="939800" y="6180667"/>
                </a:lnTo>
                <a:lnTo>
                  <a:pt x="939800" y="0"/>
                </a:lnTo>
                <a:close/>
              </a:path>
            </a:pathLst>
          </a:custGeom>
          <a:gradFill>
            <a:gsLst>
              <a:gs pos="0">
                <a:srgbClr val="003171">
                  <a:alpha val="20392"/>
                </a:srgbClr>
              </a:gs>
              <a:gs pos="100000">
                <a:srgbClr val="65A8FF">
                  <a:alpha val="20392"/>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9" name="Google Shape;3409;p534"/>
          <p:cNvSpPr txBox="1"/>
          <p:nvPr>
            <p:ph type="ctrTitle"/>
          </p:nvPr>
        </p:nvSpPr>
        <p:spPr>
          <a:xfrm>
            <a:off x="1082040" y="1242060"/>
            <a:ext cx="7050900" cy="11025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Clr>
                <a:schemeClr val="lt1"/>
              </a:buClr>
              <a:buSzPts val="4800"/>
              <a:buNone/>
              <a:defRPr sz="4800">
                <a:solidFill>
                  <a:schemeClr val="lt1"/>
                </a:solidFill>
              </a:defRPr>
            </a:lvl1pPr>
            <a:lvl2pPr lvl="1" algn="r">
              <a:lnSpc>
                <a:spcPct val="100000"/>
              </a:lnSpc>
              <a:spcBef>
                <a:spcPts val="0"/>
              </a:spcBef>
              <a:spcAft>
                <a:spcPts val="0"/>
              </a:spcAft>
              <a:buClr>
                <a:schemeClr val="lt1"/>
              </a:buClr>
              <a:buSzPts val="4800"/>
              <a:buNone/>
              <a:defRPr sz="4800">
                <a:solidFill>
                  <a:schemeClr val="lt1"/>
                </a:solidFill>
              </a:defRPr>
            </a:lvl2pPr>
            <a:lvl3pPr lvl="2" algn="r">
              <a:lnSpc>
                <a:spcPct val="100000"/>
              </a:lnSpc>
              <a:spcBef>
                <a:spcPts val="0"/>
              </a:spcBef>
              <a:spcAft>
                <a:spcPts val="0"/>
              </a:spcAft>
              <a:buClr>
                <a:schemeClr val="lt1"/>
              </a:buClr>
              <a:buSzPts val="4800"/>
              <a:buNone/>
              <a:defRPr sz="4800">
                <a:solidFill>
                  <a:schemeClr val="lt1"/>
                </a:solidFill>
              </a:defRPr>
            </a:lvl3pPr>
            <a:lvl4pPr lvl="3" algn="r">
              <a:lnSpc>
                <a:spcPct val="100000"/>
              </a:lnSpc>
              <a:spcBef>
                <a:spcPts val="0"/>
              </a:spcBef>
              <a:spcAft>
                <a:spcPts val="0"/>
              </a:spcAft>
              <a:buClr>
                <a:schemeClr val="lt1"/>
              </a:buClr>
              <a:buSzPts val="4800"/>
              <a:buNone/>
              <a:defRPr sz="4800">
                <a:solidFill>
                  <a:schemeClr val="lt1"/>
                </a:solidFill>
              </a:defRPr>
            </a:lvl4pPr>
            <a:lvl5pPr lvl="4" algn="r">
              <a:lnSpc>
                <a:spcPct val="100000"/>
              </a:lnSpc>
              <a:spcBef>
                <a:spcPts val="0"/>
              </a:spcBef>
              <a:spcAft>
                <a:spcPts val="0"/>
              </a:spcAft>
              <a:buClr>
                <a:schemeClr val="lt1"/>
              </a:buClr>
              <a:buSzPts val="4800"/>
              <a:buNone/>
              <a:defRPr sz="4800">
                <a:solidFill>
                  <a:schemeClr val="lt1"/>
                </a:solidFill>
              </a:defRPr>
            </a:lvl5pPr>
            <a:lvl6pPr lvl="5" algn="r">
              <a:lnSpc>
                <a:spcPct val="100000"/>
              </a:lnSpc>
              <a:spcBef>
                <a:spcPts val="0"/>
              </a:spcBef>
              <a:spcAft>
                <a:spcPts val="0"/>
              </a:spcAft>
              <a:buClr>
                <a:schemeClr val="lt1"/>
              </a:buClr>
              <a:buSzPts val="4800"/>
              <a:buNone/>
              <a:defRPr sz="4800">
                <a:solidFill>
                  <a:schemeClr val="lt1"/>
                </a:solidFill>
              </a:defRPr>
            </a:lvl6pPr>
            <a:lvl7pPr lvl="6" algn="r">
              <a:lnSpc>
                <a:spcPct val="100000"/>
              </a:lnSpc>
              <a:spcBef>
                <a:spcPts val="0"/>
              </a:spcBef>
              <a:spcAft>
                <a:spcPts val="0"/>
              </a:spcAft>
              <a:buClr>
                <a:schemeClr val="lt1"/>
              </a:buClr>
              <a:buSzPts val="4800"/>
              <a:buNone/>
              <a:defRPr sz="4800">
                <a:solidFill>
                  <a:schemeClr val="lt1"/>
                </a:solidFill>
              </a:defRPr>
            </a:lvl7pPr>
            <a:lvl8pPr lvl="7" algn="r">
              <a:lnSpc>
                <a:spcPct val="100000"/>
              </a:lnSpc>
              <a:spcBef>
                <a:spcPts val="0"/>
              </a:spcBef>
              <a:spcAft>
                <a:spcPts val="0"/>
              </a:spcAft>
              <a:buClr>
                <a:schemeClr val="lt1"/>
              </a:buClr>
              <a:buSzPts val="4800"/>
              <a:buNone/>
              <a:defRPr sz="4800">
                <a:solidFill>
                  <a:schemeClr val="lt1"/>
                </a:solidFill>
              </a:defRPr>
            </a:lvl8pPr>
            <a:lvl9pPr lvl="8" algn="r">
              <a:lnSpc>
                <a:spcPct val="100000"/>
              </a:lnSpc>
              <a:spcBef>
                <a:spcPts val="0"/>
              </a:spcBef>
              <a:spcAft>
                <a:spcPts val="0"/>
              </a:spcAft>
              <a:buClr>
                <a:schemeClr val="lt1"/>
              </a:buClr>
              <a:buSzPts val="4800"/>
              <a:buNone/>
              <a:defRPr sz="4800">
                <a:solidFill>
                  <a:schemeClr val="lt1"/>
                </a:solidFill>
              </a:defRPr>
            </a:lvl9pPr>
          </a:lstStyle>
          <a:p/>
        </p:txBody>
      </p:sp>
      <p:sp>
        <p:nvSpPr>
          <p:cNvPr id="3410" name="Google Shape;3410;p534"/>
          <p:cNvSpPr txBox="1"/>
          <p:nvPr>
            <p:ph idx="1" type="subTitle"/>
          </p:nvPr>
        </p:nvSpPr>
        <p:spPr>
          <a:xfrm>
            <a:off x="1082040" y="2423160"/>
            <a:ext cx="7035900" cy="6942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chemeClr val="lt1"/>
              </a:buClr>
              <a:buSzPts val="2400"/>
              <a:buNone/>
              <a:defRPr sz="2400">
                <a:solidFill>
                  <a:schemeClr val="lt1"/>
                </a:solidFill>
              </a:defRPr>
            </a:lvl1pPr>
            <a:lvl2pPr lvl="1" algn="r">
              <a:lnSpc>
                <a:spcPct val="100000"/>
              </a:lnSpc>
              <a:spcBef>
                <a:spcPts val="0"/>
              </a:spcBef>
              <a:spcAft>
                <a:spcPts val="0"/>
              </a:spcAft>
              <a:buClr>
                <a:schemeClr val="lt1"/>
              </a:buClr>
              <a:buSzPts val="2400"/>
              <a:buNone/>
              <a:defRPr sz="2400">
                <a:solidFill>
                  <a:schemeClr val="lt1"/>
                </a:solidFill>
              </a:defRPr>
            </a:lvl2pPr>
            <a:lvl3pPr lvl="2" algn="r">
              <a:lnSpc>
                <a:spcPct val="100000"/>
              </a:lnSpc>
              <a:spcBef>
                <a:spcPts val="0"/>
              </a:spcBef>
              <a:spcAft>
                <a:spcPts val="0"/>
              </a:spcAft>
              <a:buClr>
                <a:schemeClr val="lt1"/>
              </a:buClr>
              <a:buSzPts val="2400"/>
              <a:buNone/>
              <a:defRPr>
                <a:solidFill>
                  <a:schemeClr val="lt1"/>
                </a:solidFill>
              </a:defRPr>
            </a:lvl3pPr>
            <a:lvl4pPr lvl="3" algn="r">
              <a:lnSpc>
                <a:spcPct val="100000"/>
              </a:lnSpc>
              <a:spcBef>
                <a:spcPts val="0"/>
              </a:spcBef>
              <a:spcAft>
                <a:spcPts val="0"/>
              </a:spcAft>
              <a:buClr>
                <a:schemeClr val="lt1"/>
              </a:buClr>
              <a:buSzPts val="2400"/>
              <a:buNone/>
              <a:defRPr sz="2400">
                <a:solidFill>
                  <a:schemeClr val="lt1"/>
                </a:solidFill>
              </a:defRPr>
            </a:lvl4pPr>
            <a:lvl5pPr lvl="4" algn="r">
              <a:lnSpc>
                <a:spcPct val="100000"/>
              </a:lnSpc>
              <a:spcBef>
                <a:spcPts val="0"/>
              </a:spcBef>
              <a:spcAft>
                <a:spcPts val="0"/>
              </a:spcAft>
              <a:buClr>
                <a:schemeClr val="lt1"/>
              </a:buClr>
              <a:buSzPts val="2400"/>
              <a:buNone/>
              <a:defRPr sz="2400">
                <a:solidFill>
                  <a:schemeClr val="lt1"/>
                </a:solidFill>
              </a:defRPr>
            </a:lvl5pPr>
            <a:lvl6pPr lvl="5" algn="r">
              <a:lnSpc>
                <a:spcPct val="100000"/>
              </a:lnSpc>
              <a:spcBef>
                <a:spcPts val="0"/>
              </a:spcBef>
              <a:spcAft>
                <a:spcPts val="0"/>
              </a:spcAft>
              <a:buClr>
                <a:schemeClr val="lt1"/>
              </a:buClr>
              <a:buSzPts val="2400"/>
              <a:buNone/>
              <a:defRPr sz="2400">
                <a:solidFill>
                  <a:schemeClr val="lt1"/>
                </a:solidFill>
              </a:defRPr>
            </a:lvl6pPr>
            <a:lvl7pPr lvl="6" algn="r">
              <a:lnSpc>
                <a:spcPct val="100000"/>
              </a:lnSpc>
              <a:spcBef>
                <a:spcPts val="0"/>
              </a:spcBef>
              <a:spcAft>
                <a:spcPts val="0"/>
              </a:spcAft>
              <a:buClr>
                <a:schemeClr val="lt1"/>
              </a:buClr>
              <a:buSzPts val="2400"/>
              <a:buNone/>
              <a:defRPr sz="2400">
                <a:solidFill>
                  <a:schemeClr val="lt1"/>
                </a:solidFill>
              </a:defRPr>
            </a:lvl7pPr>
            <a:lvl8pPr lvl="7" algn="r">
              <a:lnSpc>
                <a:spcPct val="100000"/>
              </a:lnSpc>
              <a:spcBef>
                <a:spcPts val="0"/>
              </a:spcBef>
              <a:spcAft>
                <a:spcPts val="0"/>
              </a:spcAft>
              <a:buClr>
                <a:schemeClr val="lt1"/>
              </a:buClr>
              <a:buSzPts val="2400"/>
              <a:buNone/>
              <a:defRPr sz="2400">
                <a:solidFill>
                  <a:schemeClr val="lt1"/>
                </a:solidFill>
              </a:defRPr>
            </a:lvl8pPr>
            <a:lvl9pPr lvl="8" algn="r">
              <a:lnSpc>
                <a:spcPct val="100000"/>
              </a:lnSpc>
              <a:spcBef>
                <a:spcPts val="0"/>
              </a:spcBef>
              <a:spcAft>
                <a:spcPts val="0"/>
              </a:spcAft>
              <a:buClr>
                <a:schemeClr val="lt1"/>
              </a:buClr>
              <a:buSzPts val="2400"/>
              <a:buNone/>
              <a:defRPr sz="2400">
                <a:solidFill>
                  <a:schemeClr val="lt1"/>
                </a:solidFill>
              </a:defRPr>
            </a:lvl9pPr>
          </a:lstStyle>
          <a:p/>
        </p:txBody>
      </p:sp>
    </p:spTree>
  </p:cSld>
  <p:clrMapOvr>
    <a:masterClrMapping/>
  </p:clrMapOvr>
</p:sldLayout>
</file>

<file path=ppt/slideLayouts/slideLayout4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411" name="Shape 3411"/>
        <p:cNvGrpSpPr/>
        <p:nvPr/>
      </p:nvGrpSpPr>
      <p:grpSpPr>
        <a:xfrm>
          <a:off x="0" y="0"/>
          <a:ext cx="0" cy="0"/>
          <a:chOff x="0" y="0"/>
          <a:chExt cx="0" cy="0"/>
        </a:xfrm>
      </p:grpSpPr>
      <p:sp>
        <p:nvSpPr>
          <p:cNvPr id="3412" name="Google Shape;3412;p535"/>
          <p:cNvSpPr/>
          <p:nvPr/>
        </p:nvSpPr>
        <p:spPr>
          <a:xfrm flipH="1" rot="10800000">
            <a:off x="-348182" y="-16425"/>
            <a:ext cx="1723520" cy="5159925"/>
          </a:xfrm>
          <a:custGeom>
            <a:rect b="b" l="l" r="r" t="t"/>
            <a:pathLst>
              <a:path extrusionOk="0" h="6879900" w="4476675">
                <a:moveTo>
                  <a:pt x="4476676" y="16025"/>
                </a:moveTo>
                <a:lnTo>
                  <a:pt x="879695" y="0"/>
                </a:lnTo>
                <a:cubicBezTo>
                  <a:pt x="886211" y="2293300"/>
                  <a:pt x="892726" y="4586600"/>
                  <a:pt x="899242" y="6879900"/>
                </a:cubicBezTo>
                <a:lnTo>
                  <a:pt x="3909760" y="6861462"/>
                </a:lnTo>
                <a:cubicBezTo>
                  <a:pt x="0" y="3547544"/>
                  <a:pt x="1695771" y="1824359"/>
                  <a:pt x="4476676" y="16025"/>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3" name="Google Shape;3413;p535"/>
          <p:cNvSpPr txBox="1"/>
          <p:nvPr>
            <p:ph idx="1" type="body"/>
          </p:nvPr>
        </p:nvSpPr>
        <p:spPr>
          <a:xfrm>
            <a:off x="457200" y="1244243"/>
            <a:ext cx="8229600" cy="3630300"/>
          </a:xfrm>
          <a:prstGeom prst="rect">
            <a:avLst/>
          </a:prstGeom>
          <a:noFill/>
          <a:ln>
            <a:noFill/>
          </a:ln>
        </p:spPr>
        <p:txBody>
          <a:bodyPr anchorCtr="0" anchor="t" bIns="91425" lIns="91425" spcFirstLastPara="1" rIns="91425" wrap="square" tIns="91425">
            <a:noAutofit/>
          </a:bodyPr>
          <a:lstStyle>
            <a:lvl1pPr indent="-431800" lvl="0" marL="457200" algn="l">
              <a:lnSpc>
                <a:spcPct val="100000"/>
              </a:lnSpc>
              <a:spcBef>
                <a:spcPts val="0"/>
              </a:spcBef>
              <a:spcAft>
                <a:spcPts val="0"/>
              </a:spcAft>
              <a:buSzPts val="3200"/>
              <a:buChar char="●"/>
              <a:defRPr/>
            </a:lvl1pPr>
            <a:lvl2pPr indent="-406400" lvl="1" marL="914400" algn="l">
              <a:lnSpc>
                <a:spcPct val="100000"/>
              </a:lnSpc>
              <a:spcBef>
                <a:spcPts val="0"/>
              </a:spcBef>
              <a:spcAft>
                <a:spcPts val="0"/>
              </a:spcAft>
              <a:buSzPts val="2800"/>
              <a:buChar char="○"/>
              <a:defRPr/>
            </a:lvl2pPr>
            <a:lvl3pPr indent="-381000" lvl="2" marL="1371600" algn="l">
              <a:lnSpc>
                <a:spcPct val="100000"/>
              </a:lnSpc>
              <a:spcBef>
                <a:spcPts val="0"/>
              </a:spcBef>
              <a:spcAft>
                <a:spcPts val="0"/>
              </a:spcAft>
              <a:buSzPts val="2400"/>
              <a:buChar char="■"/>
              <a:defRPr/>
            </a:lvl3pPr>
            <a:lvl4pPr indent="-355600" lvl="3" marL="1828800" algn="l">
              <a:lnSpc>
                <a:spcPct val="100000"/>
              </a:lnSpc>
              <a:spcBef>
                <a:spcPts val="0"/>
              </a:spcBef>
              <a:spcAft>
                <a:spcPts val="0"/>
              </a:spcAft>
              <a:buSzPts val="2000"/>
              <a:buChar char="●"/>
              <a:defRPr/>
            </a:lvl4pPr>
            <a:lvl5pPr indent="-355600" lvl="4" marL="2286000" algn="l">
              <a:lnSpc>
                <a:spcPct val="100000"/>
              </a:lnSpc>
              <a:spcBef>
                <a:spcPts val="0"/>
              </a:spcBef>
              <a:spcAft>
                <a:spcPts val="0"/>
              </a:spcAft>
              <a:buSzPts val="2000"/>
              <a:buChar char="○"/>
              <a:defRPr/>
            </a:lvl5pPr>
            <a:lvl6pPr indent="-355600" lvl="5" marL="2743200" algn="l">
              <a:lnSpc>
                <a:spcPct val="100000"/>
              </a:lnSpc>
              <a:spcBef>
                <a:spcPts val="0"/>
              </a:spcBef>
              <a:spcAft>
                <a:spcPts val="0"/>
              </a:spcAft>
              <a:buSzPts val="2000"/>
              <a:buChar char="■"/>
              <a:defRPr/>
            </a:lvl6pPr>
            <a:lvl7pPr indent="-355600" lvl="6" marL="3200400" algn="l">
              <a:lnSpc>
                <a:spcPct val="100000"/>
              </a:lnSpc>
              <a:spcBef>
                <a:spcPts val="0"/>
              </a:spcBef>
              <a:spcAft>
                <a:spcPts val="0"/>
              </a:spcAft>
              <a:buSzPts val="2000"/>
              <a:buChar char="●"/>
              <a:defRPr/>
            </a:lvl7pPr>
            <a:lvl8pPr indent="-355600" lvl="7" marL="3657600" algn="l">
              <a:lnSpc>
                <a:spcPct val="100000"/>
              </a:lnSpc>
              <a:spcBef>
                <a:spcPts val="0"/>
              </a:spcBef>
              <a:spcAft>
                <a:spcPts val="0"/>
              </a:spcAft>
              <a:buSzPts val="2000"/>
              <a:buChar char="○"/>
              <a:defRPr/>
            </a:lvl8pPr>
            <a:lvl9pPr indent="-355600" lvl="8" marL="4114800" algn="l">
              <a:lnSpc>
                <a:spcPct val="100000"/>
              </a:lnSpc>
              <a:spcBef>
                <a:spcPts val="0"/>
              </a:spcBef>
              <a:spcAft>
                <a:spcPts val="0"/>
              </a:spcAft>
              <a:buSzPts val="2000"/>
              <a:buChar char="■"/>
              <a:defRPr/>
            </a:lvl9pPr>
          </a:lstStyle>
          <a:p/>
        </p:txBody>
      </p:sp>
      <p:sp>
        <p:nvSpPr>
          <p:cNvPr id="3414" name="Google Shape;3414;p535"/>
          <p:cNvSpPr/>
          <p:nvPr/>
        </p:nvSpPr>
        <p:spPr>
          <a:xfrm flipH="1" rot="10800000">
            <a:off x="-1118653" y="775"/>
            <a:ext cx="3100651" cy="5142725"/>
          </a:xfrm>
          <a:custGeom>
            <a:rect b="b" l="l" r="r" t="t"/>
            <a:pathLst>
              <a:path extrusionOk="0" h="6879900" w="8053639">
                <a:moveTo>
                  <a:pt x="4696126" y="16025"/>
                </a:moveTo>
                <a:lnTo>
                  <a:pt x="2920537" y="0"/>
                </a:lnTo>
                <a:cubicBezTo>
                  <a:pt x="2927053" y="2293300"/>
                  <a:pt x="2933568" y="4586600"/>
                  <a:pt x="2940084" y="6879900"/>
                </a:cubicBezTo>
                <a:lnTo>
                  <a:pt x="4085318" y="6861462"/>
                </a:lnTo>
                <a:cubicBezTo>
                  <a:pt x="8053639" y="4651267"/>
                  <a:pt x="0" y="3113439"/>
                  <a:pt x="4696126" y="16025"/>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5" name="Google Shape;3415;p535"/>
          <p:cNvSpPr/>
          <p:nvPr/>
        </p:nvSpPr>
        <p:spPr>
          <a:xfrm rot="10800000">
            <a:off x="8088847" y="-9550"/>
            <a:ext cx="1100668" cy="5153050"/>
          </a:xfrm>
          <a:custGeom>
            <a:rect b="b" l="l" r="r" t="t"/>
            <a:pathLst>
              <a:path extrusionOk="0" h="6916846" w="1100668">
                <a:moveTo>
                  <a:pt x="0" y="11711"/>
                </a:moveTo>
                <a:lnTo>
                  <a:pt x="956734" y="0"/>
                </a:lnTo>
                <a:cubicBezTo>
                  <a:pt x="33869" y="3419922"/>
                  <a:pt x="220135" y="4504457"/>
                  <a:pt x="1100668" y="6916846"/>
                </a:cubicBezTo>
                <a:lnTo>
                  <a:pt x="0" y="6916846"/>
                </a:lnTo>
                <a:lnTo>
                  <a:pt x="0" y="11711"/>
                </a:lnTo>
                <a:close/>
              </a:path>
            </a:pathLst>
          </a:custGeom>
          <a:gradFill>
            <a:gsLst>
              <a:gs pos="0">
                <a:srgbClr val="003171"/>
              </a:gs>
              <a:gs pos="100000">
                <a:srgbClr val="65A8FF"/>
              </a:gs>
            </a:gsLst>
            <a:lin ang="5700128"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6" name="Google Shape;3416;p535"/>
          <p:cNvSpPr txBox="1"/>
          <p:nvPr>
            <p:ph type="title"/>
          </p:nvPr>
        </p:nvSpPr>
        <p:spPr>
          <a:xfrm>
            <a:off x="457200" y="205978"/>
            <a:ext cx="8229600" cy="994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000"/>
              <a:buNone/>
              <a:defRPr/>
            </a:lvl1pPr>
            <a:lvl2pPr lvl="1" algn="l">
              <a:lnSpc>
                <a:spcPct val="100000"/>
              </a:lnSpc>
              <a:spcBef>
                <a:spcPts val="0"/>
              </a:spcBef>
              <a:spcAft>
                <a:spcPts val="0"/>
              </a:spcAft>
              <a:buSzPts val="4000"/>
              <a:buNone/>
              <a:defRPr/>
            </a:lvl2pPr>
            <a:lvl3pPr lvl="2" algn="l">
              <a:lnSpc>
                <a:spcPct val="100000"/>
              </a:lnSpc>
              <a:spcBef>
                <a:spcPts val="0"/>
              </a:spcBef>
              <a:spcAft>
                <a:spcPts val="0"/>
              </a:spcAft>
              <a:buSzPts val="4000"/>
              <a:buNone/>
              <a:defRPr/>
            </a:lvl3pPr>
            <a:lvl4pPr lvl="3" algn="l">
              <a:lnSpc>
                <a:spcPct val="100000"/>
              </a:lnSpc>
              <a:spcBef>
                <a:spcPts val="0"/>
              </a:spcBef>
              <a:spcAft>
                <a:spcPts val="0"/>
              </a:spcAft>
              <a:buSzPts val="4000"/>
              <a:buNone/>
              <a:defRPr/>
            </a:lvl4pPr>
            <a:lvl5pPr lvl="4" algn="l">
              <a:lnSpc>
                <a:spcPct val="100000"/>
              </a:lnSpc>
              <a:spcBef>
                <a:spcPts val="0"/>
              </a:spcBef>
              <a:spcAft>
                <a:spcPts val="0"/>
              </a:spcAft>
              <a:buSzPts val="4000"/>
              <a:buNone/>
              <a:defRPr/>
            </a:lvl5pPr>
            <a:lvl6pPr lvl="5" algn="l">
              <a:lnSpc>
                <a:spcPct val="100000"/>
              </a:lnSpc>
              <a:spcBef>
                <a:spcPts val="0"/>
              </a:spcBef>
              <a:spcAft>
                <a:spcPts val="0"/>
              </a:spcAft>
              <a:buSzPts val="4000"/>
              <a:buNone/>
              <a:defRPr/>
            </a:lvl6pPr>
            <a:lvl7pPr lvl="6" algn="l">
              <a:lnSpc>
                <a:spcPct val="100000"/>
              </a:lnSpc>
              <a:spcBef>
                <a:spcPts val="0"/>
              </a:spcBef>
              <a:spcAft>
                <a:spcPts val="0"/>
              </a:spcAft>
              <a:buSzPts val="4000"/>
              <a:buNone/>
              <a:defRPr/>
            </a:lvl7pPr>
            <a:lvl8pPr lvl="7" algn="l">
              <a:lnSpc>
                <a:spcPct val="100000"/>
              </a:lnSpc>
              <a:spcBef>
                <a:spcPts val="0"/>
              </a:spcBef>
              <a:spcAft>
                <a:spcPts val="0"/>
              </a:spcAft>
              <a:buSzPts val="4000"/>
              <a:buNone/>
              <a:defRPr/>
            </a:lvl8pPr>
            <a:lvl9pPr lvl="8" algn="l">
              <a:lnSpc>
                <a:spcPct val="100000"/>
              </a:lnSpc>
              <a:spcBef>
                <a:spcPts val="0"/>
              </a:spcBef>
              <a:spcAft>
                <a:spcPts val="0"/>
              </a:spcAft>
              <a:buSzPts val="4000"/>
              <a:buNone/>
              <a:defRPr/>
            </a:lvl9pPr>
          </a:lstStyle>
          <a:p/>
        </p:txBody>
      </p:sp>
    </p:spTree>
  </p:cSld>
  <p:clrMapOvr>
    <a:masterClrMapping/>
  </p:clrMapOvr>
</p:sldLayout>
</file>

<file path=ppt/slideLayouts/slideLayout4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417" name="Shape 3417"/>
        <p:cNvGrpSpPr/>
        <p:nvPr/>
      </p:nvGrpSpPr>
      <p:grpSpPr>
        <a:xfrm>
          <a:off x="0" y="0"/>
          <a:ext cx="0" cy="0"/>
          <a:chOff x="0" y="0"/>
          <a:chExt cx="0" cy="0"/>
        </a:xfrm>
      </p:grpSpPr>
      <p:sp>
        <p:nvSpPr>
          <p:cNvPr id="3418" name="Google Shape;3418;p536"/>
          <p:cNvSpPr/>
          <p:nvPr/>
        </p:nvSpPr>
        <p:spPr>
          <a:xfrm flipH="1" rot="10800000">
            <a:off x="-348182" y="-16425"/>
            <a:ext cx="1723520" cy="5159925"/>
          </a:xfrm>
          <a:custGeom>
            <a:rect b="b" l="l" r="r" t="t"/>
            <a:pathLst>
              <a:path extrusionOk="0" h="6879900" w="4476675">
                <a:moveTo>
                  <a:pt x="4476676" y="16025"/>
                </a:moveTo>
                <a:lnTo>
                  <a:pt x="879695" y="0"/>
                </a:lnTo>
                <a:cubicBezTo>
                  <a:pt x="886211" y="2293300"/>
                  <a:pt x="892726" y="4586600"/>
                  <a:pt x="899242" y="6879900"/>
                </a:cubicBezTo>
                <a:lnTo>
                  <a:pt x="3909760" y="6861462"/>
                </a:lnTo>
                <a:cubicBezTo>
                  <a:pt x="0" y="3547544"/>
                  <a:pt x="1695771" y="1824359"/>
                  <a:pt x="4476676" y="16025"/>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9" name="Google Shape;3419;p536"/>
          <p:cNvSpPr/>
          <p:nvPr/>
        </p:nvSpPr>
        <p:spPr>
          <a:xfrm flipH="1" rot="10800000">
            <a:off x="-1118653" y="775"/>
            <a:ext cx="3100651" cy="5142725"/>
          </a:xfrm>
          <a:custGeom>
            <a:rect b="b" l="l" r="r" t="t"/>
            <a:pathLst>
              <a:path extrusionOk="0" h="6879900" w="8053639">
                <a:moveTo>
                  <a:pt x="4696126" y="16025"/>
                </a:moveTo>
                <a:lnTo>
                  <a:pt x="2920537" y="0"/>
                </a:lnTo>
                <a:cubicBezTo>
                  <a:pt x="2927053" y="2293300"/>
                  <a:pt x="2933568" y="4586600"/>
                  <a:pt x="2940084" y="6879900"/>
                </a:cubicBezTo>
                <a:lnTo>
                  <a:pt x="4085318" y="6861462"/>
                </a:lnTo>
                <a:cubicBezTo>
                  <a:pt x="8053639" y="4651267"/>
                  <a:pt x="0" y="3113439"/>
                  <a:pt x="4696126" y="16025"/>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0" name="Google Shape;3420;p536"/>
          <p:cNvSpPr/>
          <p:nvPr/>
        </p:nvSpPr>
        <p:spPr>
          <a:xfrm rot="10800000">
            <a:off x="8088847" y="-9550"/>
            <a:ext cx="1100668" cy="5153050"/>
          </a:xfrm>
          <a:custGeom>
            <a:rect b="b" l="l" r="r" t="t"/>
            <a:pathLst>
              <a:path extrusionOk="0" h="6916846" w="1100668">
                <a:moveTo>
                  <a:pt x="0" y="11711"/>
                </a:moveTo>
                <a:lnTo>
                  <a:pt x="956734" y="0"/>
                </a:lnTo>
                <a:cubicBezTo>
                  <a:pt x="33869" y="3419922"/>
                  <a:pt x="220135" y="4504457"/>
                  <a:pt x="1100668" y="6916846"/>
                </a:cubicBezTo>
                <a:lnTo>
                  <a:pt x="0" y="6916846"/>
                </a:lnTo>
                <a:lnTo>
                  <a:pt x="0" y="11711"/>
                </a:lnTo>
                <a:close/>
              </a:path>
            </a:pathLst>
          </a:custGeom>
          <a:gradFill>
            <a:gsLst>
              <a:gs pos="0">
                <a:srgbClr val="003171"/>
              </a:gs>
              <a:gs pos="100000">
                <a:srgbClr val="65A8FF"/>
              </a:gs>
            </a:gsLst>
            <a:lin ang="5700128"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1" name="Google Shape;3421;p536"/>
          <p:cNvSpPr txBox="1"/>
          <p:nvPr>
            <p:ph type="title"/>
          </p:nvPr>
        </p:nvSpPr>
        <p:spPr>
          <a:xfrm>
            <a:off x="457200" y="205978"/>
            <a:ext cx="8229600" cy="994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000"/>
              <a:buNone/>
              <a:defRPr/>
            </a:lvl1pPr>
            <a:lvl2pPr lvl="1" algn="l">
              <a:lnSpc>
                <a:spcPct val="100000"/>
              </a:lnSpc>
              <a:spcBef>
                <a:spcPts val="0"/>
              </a:spcBef>
              <a:spcAft>
                <a:spcPts val="0"/>
              </a:spcAft>
              <a:buSzPts val="4000"/>
              <a:buNone/>
              <a:defRPr/>
            </a:lvl2pPr>
            <a:lvl3pPr lvl="2" algn="l">
              <a:lnSpc>
                <a:spcPct val="100000"/>
              </a:lnSpc>
              <a:spcBef>
                <a:spcPts val="0"/>
              </a:spcBef>
              <a:spcAft>
                <a:spcPts val="0"/>
              </a:spcAft>
              <a:buSzPts val="4000"/>
              <a:buNone/>
              <a:defRPr/>
            </a:lvl3pPr>
            <a:lvl4pPr lvl="3" algn="l">
              <a:lnSpc>
                <a:spcPct val="100000"/>
              </a:lnSpc>
              <a:spcBef>
                <a:spcPts val="0"/>
              </a:spcBef>
              <a:spcAft>
                <a:spcPts val="0"/>
              </a:spcAft>
              <a:buSzPts val="4000"/>
              <a:buNone/>
              <a:defRPr/>
            </a:lvl4pPr>
            <a:lvl5pPr lvl="4" algn="l">
              <a:lnSpc>
                <a:spcPct val="100000"/>
              </a:lnSpc>
              <a:spcBef>
                <a:spcPts val="0"/>
              </a:spcBef>
              <a:spcAft>
                <a:spcPts val="0"/>
              </a:spcAft>
              <a:buSzPts val="4000"/>
              <a:buNone/>
              <a:defRPr/>
            </a:lvl5pPr>
            <a:lvl6pPr lvl="5" algn="l">
              <a:lnSpc>
                <a:spcPct val="100000"/>
              </a:lnSpc>
              <a:spcBef>
                <a:spcPts val="0"/>
              </a:spcBef>
              <a:spcAft>
                <a:spcPts val="0"/>
              </a:spcAft>
              <a:buSzPts val="4000"/>
              <a:buNone/>
              <a:defRPr/>
            </a:lvl6pPr>
            <a:lvl7pPr lvl="6" algn="l">
              <a:lnSpc>
                <a:spcPct val="100000"/>
              </a:lnSpc>
              <a:spcBef>
                <a:spcPts val="0"/>
              </a:spcBef>
              <a:spcAft>
                <a:spcPts val="0"/>
              </a:spcAft>
              <a:buSzPts val="4000"/>
              <a:buNone/>
              <a:defRPr/>
            </a:lvl7pPr>
            <a:lvl8pPr lvl="7" algn="l">
              <a:lnSpc>
                <a:spcPct val="100000"/>
              </a:lnSpc>
              <a:spcBef>
                <a:spcPts val="0"/>
              </a:spcBef>
              <a:spcAft>
                <a:spcPts val="0"/>
              </a:spcAft>
              <a:buSzPts val="4000"/>
              <a:buNone/>
              <a:defRPr/>
            </a:lvl8pPr>
            <a:lvl9pPr lvl="8" algn="l">
              <a:lnSpc>
                <a:spcPct val="100000"/>
              </a:lnSpc>
              <a:spcBef>
                <a:spcPts val="0"/>
              </a:spcBef>
              <a:spcAft>
                <a:spcPts val="0"/>
              </a:spcAft>
              <a:buSzPts val="4000"/>
              <a:buNone/>
              <a:defRPr/>
            </a:lvl9pPr>
          </a:lstStyle>
          <a:p/>
        </p:txBody>
      </p:sp>
      <p:sp>
        <p:nvSpPr>
          <p:cNvPr id="3422" name="Google Shape;3422;p536"/>
          <p:cNvSpPr txBox="1"/>
          <p:nvPr>
            <p:ph idx="1" type="body"/>
          </p:nvPr>
        </p:nvSpPr>
        <p:spPr>
          <a:xfrm>
            <a:off x="457200" y="1244243"/>
            <a:ext cx="4038600" cy="3630300"/>
          </a:xfrm>
          <a:prstGeom prst="rect">
            <a:avLst/>
          </a:prstGeom>
          <a:noFill/>
          <a:ln>
            <a:noFill/>
          </a:ln>
        </p:spPr>
        <p:txBody>
          <a:bodyPr anchorCtr="0" anchor="t" bIns="91425" lIns="91425" spcFirstLastPara="1" rIns="91425" wrap="square" tIns="91425">
            <a:noAutofit/>
          </a:bodyPr>
          <a:lstStyle>
            <a:lvl1pPr indent="-431800" lvl="0" marL="457200" algn="l">
              <a:lnSpc>
                <a:spcPct val="100000"/>
              </a:lnSpc>
              <a:spcBef>
                <a:spcPts val="0"/>
              </a:spcBef>
              <a:spcAft>
                <a:spcPts val="0"/>
              </a:spcAft>
              <a:buSzPts val="3200"/>
              <a:buChar char="●"/>
              <a:defRPr sz="2800"/>
            </a:lvl1pPr>
            <a:lvl2pPr indent="-406400" lvl="1" marL="914400" algn="l">
              <a:lnSpc>
                <a:spcPct val="100000"/>
              </a:lnSpc>
              <a:spcBef>
                <a:spcPts val="0"/>
              </a:spcBef>
              <a:spcAft>
                <a:spcPts val="0"/>
              </a:spcAft>
              <a:buSzPts val="2800"/>
              <a:buChar char="○"/>
              <a:defRPr sz="2400"/>
            </a:lvl2pPr>
            <a:lvl3pPr indent="-381000" lvl="2" marL="1371600" algn="l">
              <a:lnSpc>
                <a:spcPct val="100000"/>
              </a:lnSpc>
              <a:spcBef>
                <a:spcPts val="0"/>
              </a:spcBef>
              <a:spcAft>
                <a:spcPts val="0"/>
              </a:spcAft>
              <a:buSzPts val="2400"/>
              <a:buChar char="■"/>
              <a:defRPr sz="2000"/>
            </a:lvl3pPr>
            <a:lvl4pPr indent="-355600" lvl="3" marL="1828800" algn="l">
              <a:lnSpc>
                <a:spcPct val="100000"/>
              </a:lnSpc>
              <a:spcBef>
                <a:spcPts val="0"/>
              </a:spcBef>
              <a:spcAft>
                <a:spcPts val="0"/>
              </a:spcAft>
              <a:buSzPts val="2000"/>
              <a:buChar char="●"/>
              <a:defRPr sz="1800"/>
            </a:lvl4pPr>
            <a:lvl5pPr indent="-355600" lvl="4" marL="2286000" algn="l">
              <a:lnSpc>
                <a:spcPct val="100000"/>
              </a:lnSpc>
              <a:spcBef>
                <a:spcPts val="0"/>
              </a:spcBef>
              <a:spcAft>
                <a:spcPts val="0"/>
              </a:spcAft>
              <a:buSzPts val="2000"/>
              <a:buChar char="○"/>
              <a:defRPr sz="1800"/>
            </a:lvl5pPr>
            <a:lvl6pPr indent="-355600" lvl="5" marL="2743200" algn="l">
              <a:lnSpc>
                <a:spcPct val="100000"/>
              </a:lnSpc>
              <a:spcBef>
                <a:spcPts val="0"/>
              </a:spcBef>
              <a:spcAft>
                <a:spcPts val="0"/>
              </a:spcAft>
              <a:buSzPts val="2000"/>
              <a:buChar char="■"/>
              <a:defRPr sz="1800"/>
            </a:lvl6pPr>
            <a:lvl7pPr indent="-355600" lvl="6" marL="3200400" algn="l">
              <a:lnSpc>
                <a:spcPct val="100000"/>
              </a:lnSpc>
              <a:spcBef>
                <a:spcPts val="0"/>
              </a:spcBef>
              <a:spcAft>
                <a:spcPts val="0"/>
              </a:spcAft>
              <a:buSzPts val="2000"/>
              <a:buChar char="●"/>
              <a:defRPr sz="1800"/>
            </a:lvl7pPr>
            <a:lvl8pPr indent="-355600" lvl="7" marL="3657600" algn="l">
              <a:lnSpc>
                <a:spcPct val="100000"/>
              </a:lnSpc>
              <a:spcBef>
                <a:spcPts val="0"/>
              </a:spcBef>
              <a:spcAft>
                <a:spcPts val="0"/>
              </a:spcAft>
              <a:buSzPts val="2000"/>
              <a:buChar char="○"/>
              <a:defRPr sz="1800"/>
            </a:lvl8pPr>
            <a:lvl9pPr indent="-355600" lvl="8" marL="4114800" algn="l">
              <a:lnSpc>
                <a:spcPct val="100000"/>
              </a:lnSpc>
              <a:spcBef>
                <a:spcPts val="0"/>
              </a:spcBef>
              <a:spcAft>
                <a:spcPts val="0"/>
              </a:spcAft>
              <a:buSzPts val="2000"/>
              <a:buChar char="■"/>
              <a:defRPr sz="1800"/>
            </a:lvl9pPr>
          </a:lstStyle>
          <a:p/>
        </p:txBody>
      </p:sp>
      <p:sp>
        <p:nvSpPr>
          <p:cNvPr id="3423" name="Google Shape;3423;p536"/>
          <p:cNvSpPr txBox="1"/>
          <p:nvPr>
            <p:ph idx="2" type="body"/>
          </p:nvPr>
        </p:nvSpPr>
        <p:spPr>
          <a:xfrm>
            <a:off x="4648200" y="1244243"/>
            <a:ext cx="4038600" cy="3630300"/>
          </a:xfrm>
          <a:prstGeom prst="rect">
            <a:avLst/>
          </a:prstGeom>
          <a:noFill/>
          <a:ln>
            <a:noFill/>
          </a:ln>
        </p:spPr>
        <p:txBody>
          <a:bodyPr anchorCtr="0" anchor="t" bIns="91425" lIns="91425" spcFirstLastPara="1" rIns="91425" wrap="square" tIns="91425">
            <a:noAutofit/>
          </a:bodyPr>
          <a:lstStyle>
            <a:lvl1pPr indent="-431800" lvl="0" marL="457200" algn="l">
              <a:lnSpc>
                <a:spcPct val="100000"/>
              </a:lnSpc>
              <a:spcBef>
                <a:spcPts val="0"/>
              </a:spcBef>
              <a:spcAft>
                <a:spcPts val="0"/>
              </a:spcAft>
              <a:buSzPts val="3200"/>
              <a:buChar char="●"/>
              <a:defRPr sz="2800"/>
            </a:lvl1pPr>
            <a:lvl2pPr indent="-406400" lvl="1" marL="914400" algn="l">
              <a:lnSpc>
                <a:spcPct val="100000"/>
              </a:lnSpc>
              <a:spcBef>
                <a:spcPts val="0"/>
              </a:spcBef>
              <a:spcAft>
                <a:spcPts val="0"/>
              </a:spcAft>
              <a:buSzPts val="2800"/>
              <a:buChar char="○"/>
              <a:defRPr sz="2400"/>
            </a:lvl2pPr>
            <a:lvl3pPr indent="-381000" lvl="2" marL="1371600" algn="l">
              <a:lnSpc>
                <a:spcPct val="100000"/>
              </a:lnSpc>
              <a:spcBef>
                <a:spcPts val="0"/>
              </a:spcBef>
              <a:spcAft>
                <a:spcPts val="0"/>
              </a:spcAft>
              <a:buSzPts val="2400"/>
              <a:buChar char="■"/>
              <a:defRPr sz="2000"/>
            </a:lvl3pPr>
            <a:lvl4pPr indent="-355600" lvl="3" marL="1828800" algn="l">
              <a:lnSpc>
                <a:spcPct val="100000"/>
              </a:lnSpc>
              <a:spcBef>
                <a:spcPts val="0"/>
              </a:spcBef>
              <a:spcAft>
                <a:spcPts val="0"/>
              </a:spcAft>
              <a:buSzPts val="2000"/>
              <a:buChar char="●"/>
              <a:defRPr sz="1800"/>
            </a:lvl4pPr>
            <a:lvl5pPr indent="-355600" lvl="4" marL="2286000" algn="l">
              <a:lnSpc>
                <a:spcPct val="100000"/>
              </a:lnSpc>
              <a:spcBef>
                <a:spcPts val="0"/>
              </a:spcBef>
              <a:spcAft>
                <a:spcPts val="0"/>
              </a:spcAft>
              <a:buSzPts val="2000"/>
              <a:buChar char="○"/>
              <a:defRPr sz="1800"/>
            </a:lvl5pPr>
            <a:lvl6pPr indent="-355600" lvl="5" marL="2743200" algn="l">
              <a:lnSpc>
                <a:spcPct val="100000"/>
              </a:lnSpc>
              <a:spcBef>
                <a:spcPts val="0"/>
              </a:spcBef>
              <a:spcAft>
                <a:spcPts val="0"/>
              </a:spcAft>
              <a:buSzPts val="2000"/>
              <a:buChar char="■"/>
              <a:defRPr sz="1800"/>
            </a:lvl6pPr>
            <a:lvl7pPr indent="-355600" lvl="6" marL="3200400" algn="l">
              <a:lnSpc>
                <a:spcPct val="100000"/>
              </a:lnSpc>
              <a:spcBef>
                <a:spcPts val="0"/>
              </a:spcBef>
              <a:spcAft>
                <a:spcPts val="0"/>
              </a:spcAft>
              <a:buSzPts val="2000"/>
              <a:buChar char="●"/>
              <a:defRPr sz="1800"/>
            </a:lvl7pPr>
            <a:lvl8pPr indent="-355600" lvl="7" marL="3657600" algn="l">
              <a:lnSpc>
                <a:spcPct val="100000"/>
              </a:lnSpc>
              <a:spcBef>
                <a:spcPts val="0"/>
              </a:spcBef>
              <a:spcAft>
                <a:spcPts val="0"/>
              </a:spcAft>
              <a:buSzPts val="2000"/>
              <a:buChar char="○"/>
              <a:defRPr sz="1800"/>
            </a:lvl8pPr>
            <a:lvl9pPr indent="-355600" lvl="8" marL="4114800" algn="l">
              <a:lnSpc>
                <a:spcPct val="100000"/>
              </a:lnSpc>
              <a:spcBef>
                <a:spcPts val="0"/>
              </a:spcBef>
              <a:spcAft>
                <a:spcPts val="0"/>
              </a:spcAft>
              <a:buSzPts val="2000"/>
              <a:buChar char="■"/>
              <a:defRPr sz="1800"/>
            </a:lvl9pPr>
          </a:lstStyle>
          <a:p/>
        </p:txBody>
      </p:sp>
    </p:spTree>
  </p:cSld>
  <p:clrMapOvr>
    <a:masterClrMapping/>
  </p:clrMapOvr>
</p:sldLayout>
</file>

<file path=ppt/slideLayouts/slideLayout4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424" name="Shape 3424"/>
        <p:cNvGrpSpPr/>
        <p:nvPr/>
      </p:nvGrpSpPr>
      <p:grpSpPr>
        <a:xfrm>
          <a:off x="0" y="0"/>
          <a:ext cx="0" cy="0"/>
          <a:chOff x="0" y="0"/>
          <a:chExt cx="0" cy="0"/>
        </a:xfrm>
      </p:grpSpPr>
      <p:grpSp>
        <p:nvGrpSpPr>
          <p:cNvPr id="3425" name="Google Shape;3425;p537"/>
          <p:cNvGrpSpPr/>
          <p:nvPr/>
        </p:nvGrpSpPr>
        <p:grpSpPr>
          <a:xfrm>
            <a:off x="-6265" y="3700040"/>
            <a:ext cx="9150268" cy="2325488"/>
            <a:chOff x="-6265" y="4933386"/>
            <a:chExt cx="9150268" cy="3100651"/>
          </a:xfrm>
        </p:grpSpPr>
        <p:sp>
          <p:nvSpPr>
            <p:cNvPr id="3426" name="Google Shape;3426;p537"/>
            <p:cNvSpPr/>
            <p:nvPr/>
          </p:nvSpPr>
          <p:spPr>
            <a:xfrm>
              <a:off x="-8" y="5537200"/>
              <a:ext cx="9144009" cy="1574770"/>
            </a:xfrm>
            <a:custGeom>
              <a:rect b="b" l="l" r="r" t="t"/>
              <a:pathLst>
                <a:path extrusionOk="0" h="1257301" w="9144009">
                  <a:moveTo>
                    <a:pt x="5" y="266700"/>
                  </a:moveTo>
                  <a:cubicBezTo>
                    <a:pt x="8115305" y="1257301"/>
                    <a:pt x="7620009" y="0"/>
                    <a:pt x="9144009" y="186267"/>
                  </a:cubicBezTo>
                  <a:cubicBezTo>
                    <a:pt x="9144008" y="441678"/>
                    <a:pt x="9143998" y="818763"/>
                    <a:pt x="9143997" y="1074174"/>
                  </a:cubicBezTo>
                  <a:lnTo>
                    <a:pt x="0" y="1086874"/>
                  </a:lnTo>
                  <a:cubicBezTo>
                    <a:pt x="0" y="854041"/>
                    <a:pt x="5" y="499533"/>
                    <a:pt x="5" y="266700"/>
                  </a:cubicBezTo>
                  <a:close/>
                </a:path>
              </a:pathLst>
            </a:custGeom>
            <a:gradFill>
              <a:gsLst>
                <a:gs pos="0">
                  <a:srgbClr val="549FFF"/>
                </a:gs>
                <a:gs pos="100000">
                  <a:srgbClr val="003171">
                    <a:alpha val="51372"/>
                  </a:srgbClr>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7" name="Google Shape;3427;p537"/>
            <p:cNvSpPr/>
            <p:nvPr/>
          </p:nvSpPr>
          <p:spPr>
            <a:xfrm flipH="1" rot="5400000">
              <a:off x="3018543" y="1908578"/>
              <a:ext cx="3100651" cy="9150267"/>
            </a:xfrm>
            <a:custGeom>
              <a:rect b="b" l="l" r="r" t="t"/>
              <a:pathLst>
                <a:path extrusionOk="0" h="6879900" w="8053639">
                  <a:moveTo>
                    <a:pt x="4696126" y="16025"/>
                  </a:moveTo>
                  <a:lnTo>
                    <a:pt x="2920537" y="0"/>
                  </a:lnTo>
                  <a:cubicBezTo>
                    <a:pt x="2927053" y="2293300"/>
                    <a:pt x="2933568" y="4586600"/>
                    <a:pt x="2940084" y="6879900"/>
                  </a:cubicBezTo>
                  <a:lnTo>
                    <a:pt x="4085318" y="6861462"/>
                  </a:lnTo>
                  <a:cubicBezTo>
                    <a:pt x="8053639" y="4651267"/>
                    <a:pt x="0" y="3113439"/>
                    <a:pt x="4696126" y="16025"/>
                  </a:cubicBezTo>
                  <a:close/>
                </a:path>
              </a:pathLst>
            </a:custGeom>
            <a:gradFill>
              <a:gsLst>
                <a:gs pos="0">
                  <a:srgbClr val="549FFF">
                    <a:alpha val="78431"/>
                  </a:srgbClr>
                </a:gs>
                <a:gs pos="41000">
                  <a:srgbClr val="003171">
                    <a:alpha val="78431"/>
                  </a:srgbClr>
                </a:gs>
                <a:gs pos="100000">
                  <a:srgbClr val="003171">
                    <a:alpha val="78431"/>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8" name="Google Shape;3428;p537"/>
            <p:cNvSpPr/>
            <p:nvPr/>
          </p:nvSpPr>
          <p:spPr>
            <a:xfrm>
              <a:off x="-8" y="5740400"/>
              <a:ext cx="9144011" cy="1574770"/>
            </a:xfrm>
            <a:custGeom>
              <a:rect b="b" l="l" r="r" t="t"/>
              <a:pathLst>
                <a:path extrusionOk="0" h="1257301" w="9144011">
                  <a:moveTo>
                    <a:pt x="7" y="266700"/>
                  </a:moveTo>
                  <a:cubicBezTo>
                    <a:pt x="8115307" y="1257301"/>
                    <a:pt x="7620011" y="0"/>
                    <a:pt x="9144011" y="186267"/>
                  </a:cubicBezTo>
                  <a:lnTo>
                    <a:pt x="9144011" y="921775"/>
                  </a:lnTo>
                  <a:lnTo>
                    <a:pt x="0" y="931914"/>
                  </a:lnTo>
                  <a:cubicBezTo>
                    <a:pt x="0" y="699081"/>
                    <a:pt x="7" y="499533"/>
                    <a:pt x="7" y="266700"/>
                  </a:cubicBezTo>
                  <a:close/>
                </a:path>
              </a:pathLst>
            </a:custGeom>
            <a:gradFill>
              <a:gsLst>
                <a:gs pos="0">
                  <a:srgbClr val="549FFF">
                    <a:alpha val="81568"/>
                  </a:srgbClr>
                </a:gs>
                <a:gs pos="100000">
                  <a:srgbClr val="003171">
                    <a:alpha val="81568"/>
                  </a:srgbClr>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429" name="Google Shape;3429;p537"/>
          <p:cNvSpPr txBox="1"/>
          <p:nvPr>
            <p:ph idx="1" type="body"/>
          </p:nvPr>
        </p:nvSpPr>
        <p:spPr>
          <a:xfrm>
            <a:off x="1792288" y="4025503"/>
            <a:ext cx="5486400" cy="603600"/>
          </a:xfrm>
          <a:prstGeom prst="rect">
            <a:avLst/>
          </a:prstGeom>
          <a:noFill/>
          <a:ln>
            <a:noFill/>
          </a:ln>
        </p:spPr>
        <p:txBody>
          <a:bodyPr anchorCtr="0" anchor="ctr" bIns="91425" lIns="91425" spcFirstLastPara="1" rIns="91425" wrap="square" tIns="91425">
            <a:noAutofit/>
          </a:bodyPr>
          <a:lstStyle>
            <a:lvl1pPr indent="-228600" lvl="0" marL="457200" algn="ctr">
              <a:lnSpc>
                <a:spcPct val="100000"/>
              </a:lnSpc>
              <a:spcBef>
                <a:spcPts val="0"/>
              </a:spcBef>
              <a:spcAft>
                <a:spcPts val="0"/>
              </a:spcAft>
              <a:buSzPts val="2400"/>
              <a:buNone/>
              <a:defRPr sz="2400"/>
            </a:lvl1pPr>
          </a:lstStyle>
          <a:p/>
        </p:txBody>
      </p:sp>
    </p:spTree>
  </p:cSld>
  <p:clrMapOvr>
    <a:masterClrMapping/>
  </p:clrMapOvr>
</p:sldLayout>
</file>

<file path=ppt/slideLayouts/slideLayout4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430" name="Shape 3430"/>
        <p:cNvGrpSpPr/>
        <p:nvPr/>
      </p:nvGrpSpPr>
      <p:grpSpPr>
        <a:xfrm>
          <a:off x="0" y="0"/>
          <a:ext cx="0" cy="0"/>
          <a:chOff x="0" y="0"/>
          <a:chExt cx="0" cy="0"/>
        </a:xfrm>
      </p:grpSpPr>
    </p:spTree>
  </p:cSld>
  <p:clrMapOvr>
    <a:masterClrMapping/>
  </p:clrMapOvr>
</p:sldLayout>
</file>

<file path=ppt/slideLayouts/slideLayout4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gradFill>
          <a:gsLst>
            <a:gs pos="0">
              <a:schemeClr val="lt2"/>
            </a:gs>
            <a:gs pos="50000">
              <a:schemeClr val="lt1"/>
            </a:gs>
            <a:gs pos="100000">
              <a:schemeClr val="lt2"/>
            </a:gs>
          </a:gsLst>
          <a:lin ang="5400012" scaled="0"/>
        </a:gradFill>
      </p:bgPr>
    </p:bg>
    <p:spTree>
      <p:nvGrpSpPr>
        <p:cNvPr id="3472" name="Shape 3472"/>
        <p:cNvGrpSpPr/>
        <p:nvPr/>
      </p:nvGrpSpPr>
      <p:grpSpPr>
        <a:xfrm>
          <a:off x="0" y="0"/>
          <a:ext cx="0" cy="0"/>
          <a:chOff x="0" y="0"/>
          <a:chExt cx="0" cy="0"/>
        </a:xfrm>
      </p:grpSpPr>
      <p:sp>
        <p:nvSpPr>
          <p:cNvPr id="3473" name="Google Shape;3473;p540"/>
          <p:cNvSpPr txBox="1"/>
          <p:nvPr>
            <p:ph type="title"/>
          </p:nvPr>
        </p:nvSpPr>
        <p:spPr>
          <a:xfrm>
            <a:off x="457200" y="208359"/>
            <a:ext cx="8229600" cy="857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Arial"/>
                <a:ea typeface="Arial"/>
                <a:cs typeface="Arial"/>
                <a:sym typeface="Arial"/>
              </a:defRPr>
            </a:lvl1pPr>
            <a:lvl2pPr lvl="1" algn="ctr">
              <a:lnSpc>
                <a:spcPct val="100000"/>
              </a:lnSpc>
              <a:spcBef>
                <a:spcPts val="0"/>
              </a:spcBef>
              <a:spcAft>
                <a:spcPts val="0"/>
              </a:spcAft>
              <a:buSzPts val="1400"/>
              <a:buChar char="○"/>
              <a:defRPr sz="4400">
                <a:solidFill>
                  <a:schemeClr val="dk2"/>
                </a:solidFill>
                <a:latin typeface="Arial"/>
                <a:ea typeface="Arial"/>
                <a:cs typeface="Arial"/>
                <a:sym typeface="Arial"/>
              </a:defRPr>
            </a:lvl2pPr>
            <a:lvl3pPr lvl="2" algn="ctr">
              <a:lnSpc>
                <a:spcPct val="100000"/>
              </a:lnSpc>
              <a:spcBef>
                <a:spcPts val="0"/>
              </a:spcBef>
              <a:spcAft>
                <a:spcPts val="0"/>
              </a:spcAft>
              <a:buSzPts val="1400"/>
              <a:buChar char="■"/>
              <a:defRPr sz="4400">
                <a:solidFill>
                  <a:schemeClr val="dk2"/>
                </a:solidFill>
                <a:latin typeface="Arial"/>
                <a:ea typeface="Arial"/>
                <a:cs typeface="Arial"/>
                <a:sym typeface="Arial"/>
              </a:defRPr>
            </a:lvl3pPr>
            <a:lvl4pPr lvl="3" algn="ctr">
              <a:lnSpc>
                <a:spcPct val="100000"/>
              </a:lnSpc>
              <a:spcBef>
                <a:spcPts val="0"/>
              </a:spcBef>
              <a:spcAft>
                <a:spcPts val="0"/>
              </a:spcAft>
              <a:buSzPts val="1400"/>
              <a:buChar char="●"/>
              <a:defRPr sz="4400">
                <a:solidFill>
                  <a:schemeClr val="dk2"/>
                </a:solidFill>
                <a:latin typeface="Arial"/>
                <a:ea typeface="Arial"/>
                <a:cs typeface="Arial"/>
                <a:sym typeface="Arial"/>
              </a:defRPr>
            </a:lvl4pPr>
            <a:lvl5pPr lvl="4" algn="ctr">
              <a:lnSpc>
                <a:spcPct val="100000"/>
              </a:lnSpc>
              <a:spcBef>
                <a:spcPts val="0"/>
              </a:spcBef>
              <a:spcAft>
                <a:spcPts val="0"/>
              </a:spcAft>
              <a:buSzPts val="1400"/>
              <a:buChar char="○"/>
              <a:defRPr sz="4400">
                <a:solidFill>
                  <a:schemeClr val="dk2"/>
                </a:solidFill>
                <a:latin typeface="Arial"/>
                <a:ea typeface="Arial"/>
                <a:cs typeface="Arial"/>
                <a:sym typeface="Arial"/>
              </a:defRPr>
            </a:lvl5pPr>
            <a:lvl6pPr lvl="5" algn="ctr">
              <a:lnSpc>
                <a:spcPct val="100000"/>
              </a:lnSpc>
              <a:spcBef>
                <a:spcPts val="0"/>
              </a:spcBef>
              <a:spcAft>
                <a:spcPts val="0"/>
              </a:spcAft>
              <a:buSzPts val="1400"/>
              <a:buChar char="■"/>
              <a:defRPr sz="4400">
                <a:solidFill>
                  <a:schemeClr val="dk2"/>
                </a:solidFill>
                <a:latin typeface="Arial"/>
                <a:ea typeface="Arial"/>
                <a:cs typeface="Arial"/>
                <a:sym typeface="Arial"/>
              </a:defRPr>
            </a:lvl6pPr>
            <a:lvl7pPr lvl="6" algn="ctr">
              <a:lnSpc>
                <a:spcPct val="100000"/>
              </a:lnSpc>
              <a:spcBef>
                <a:spcPts val="0"/>
              </a:spcBef>
              <a:spcAft>
                <a:spcPts val="0"/>
              </a:spcAft>
              <a:buSzPts val="1400"/>
              <a:buChar char="●"/>
              <a:defRPr sz="4400">
                <a:solidFill>
                  <a:schemeClr val="dk2"/>
                </a:solidFill>
                <a:latin typeface="Arial"/>
                <a:ea typeface="Arial"/>
                <a:cs typeface="Arial"/>
                <a:sym typeface="Arial"/>
              </a:defRPr>
            </a:lvl7pPr>
            <a:lvl8pPr lvl="7" algn="ctr">
              <a:lnSpc>
                <a:spcPct val="100000"/>
              </a:lnSpc>
              <a:spcBef>
                <a:spcPts val="0"/>
              </a:spcBef>
              <a:spcAft>
                <a:spcPts val="0"/>
              </a:spcAft>
              <a:buSzPts val="1400"/>
              <a:buChar char="○"/>
              <a:defRPr sz="4400">
                <a:solidFill>
                  <a:schemeClr val="dk2"/>
                </a:solidFill>
                <a:latin typeface="Arial"/>
                <a:ea typeface="Arial"/>
                <a:cs typeface="Arial"/>
                <a:sym typeface="Arial"/>
              </a:defRPr>
            </a:lvl8pPr>
            <a:lvl9pPr lvl="8" algn="ctr">
              <a:lnSpc>
                <a:spcPct val="100000"/>
              </a:lnSpc>
              <a:spcBef>
                <a:spcPts val="0"/>
              </a:spcBef>
              <a:spcAft>
                <a:spcPts val="0"/>
              </a:spcAft>
              <a:buSzPts val="1400"/>
              <a:buChar char="■"/>
              <a:defRPr sz="4400">
                <a:solidFill>
                  <a:schemeClr val="dk2"/>
                </a:solidFill>
                <a:latin typeface="Arial"/>
                <a:ea typeface="Arial"/>
                <a:cs typeface="Arial"/>
                <a:sym typeface="Arial"/>
              </a:defRPr>
            </a:lvl9pPr>
          </a:lstStyle>
          <a:p/>
        </p:txBody>
      </p:sp>
      <p:sp>
        <p:nvSpPr>
          <p:cNvPr id="3474" name="Google Shape;3474;p540"/>
          <p:cNvSpPr txBox="1"/>
          <p:nvPr>
            <p:ph idx="1" type="body"/>
          </p:nvPr>
        </p:nvSpPr>
        <p:spPr>
          <a:xfrm>
            <a:off x="457200" y="1200150"/>
            <a:ext cx="4038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sz="3200">
                <a:solidFill>
                  <a:schemeClr val="dk1"/>
                </a:solidFill>
                <a:latin typeface="Tahoma"/>
                <a:ea typeface="Tahoma"/>
                <a:cs typeface="Tahoma"/>
                <a:sym typeface="Tahoma"/>
              </a:defRPr>
            </a:lvl1pPr>
            <a:lvl2pPr indent="-317500" lvl="1" marL="914400" algn="l">
              <a:lnSpc>
                <a:spcPct val="100000"/>
              </a:lnSpc>
              <a:spcBef>
                <a:spcPts val="0"/>
              </a:spcBef>
              <a:spcAft>
                <a:spcPts val="0"/>
              </a:spcAft>
              <a:buClr>
                <a:schemeClr val="dk1"/>
              </a:buClr>
              <a:buSzPts val="1400"/>
              <a:buChar char="●"/>
              <a:defRPr sz="2800"/>
            </a:lvl2pPr>
            <a:lvl3pPr indent="-317500" lvl="2" marL="1371600" algn="l">
              <a:lnSpc>
                <a:spcPct val="100000"/>
              </a:lnSpc>
              <a:spcBef>
                <a:spcPts val="0"/>
              </a:spcBef>
              <a:spcAft>
                <a:spcPts val="0"/>
              </a:spcAft>
              <a:buClr>
                <a:schemeClr val="accent2"/>
              </a:buClr>
              <a:buSzPts val="1400"/>
              <a:buChar char="●"/>
              <a:defRPr sz="2400"/>
            </a:lvl3pPr>
            <a:lvl4pPr indent="-317500" lvl="3" marL="1828800" algn="l">
              <a:lnSpc>
                <a:spcPct val="100000"/>
              </a:lnSpc>
              <a:spcBef>
                <a:spcPts val="0"/>
              </a:spcBef>
              <a:spcAft>
                <a:spcPts val="0"/>
              </a:spcAft>
              <a:buClr>
                <a:schemeClr val="dk1"/>
              </a:buClr>
              <a:buSzPts val="1400"/>
              <a:buChar char="●"/>
              <a:defRPr sz="2000"/>
            </a:lvl4pPr>
            <a:lvl5pPr indent="-317500" lvl="4" marL="2286000" algn="l">
              <a:lnSpc>
                <a:spcPct val="100000"/>
              </a:lnSpc>
              <a:spcBef>
                <a:spcPts val="0"/>
              </a:spcBef>
              <a:spcAft>
                <a:spcPts val="0"/>
              </a:spcAft>
              <a:buClr>
                <a:schemeClr val="folHlink"/>
              </a:buClr>
              <a:buSzPts val="1400"/>
              <a:buChar char="●"/>
              <a:defRPr sz="2000"/>
            </a:lvl5pPr>
            <a:lvl6pPr indent="-317500" lvl="5" marL="27432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6pPr>
            <a:lvl7pPr indent="-317500" lvl="6" marL="32004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7pPr>
            <a:lvl8pPr indent="-317500" lvl="7" marL="36576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8pPr>
            <a:lvl9pPr indent="-317500" lvl="8" marL="41148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9pPr>
          </a:lstStyle>
          <a:p/>
        </p:txBody>
      </p:sp>
      <p:sp>
        <p:nvSpPr>
          <p:cNvPr id="3475" name="Google Shape;3475;p540"/>
          <p:cNvSpPr txBox="1"/>
          <p:nvPr>
            <p:ph idx="2" type="body"/>
          </p:nvPr>
        </p:nvSpPr>
        <p:spPr>
          <a:xfrm>
            <a:off x="4648200" y="1200150"/>
            <a:ext cx="4038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SzPts val="1400"/>
              <a:buChar char="●"/>
              <a:defRPr sz="1800">
                <a:solidFill>
                  <a:schemeClr val="dk1"/>
                </a:solidFill>
                <a:latin typeface="Arial"/>
                <a:ea typeface="Arial"/>
                <a:cs typeface="Arial"/>
                <a:sym typeface="Arial"/>
              </a:defRPr>
            </a:lvl1pPr>
            <a:lvl2pPr indent="-317500" lvl="1" marL="914400" algn="l">
              <a:lnSpc>
                <a:spcPct val="100000"/>
              </a:lnSpc>
              <a:spcBef>
                <a:spcPts val="0"/>
              </a:spcBef>
              <a:spcAft>
                <a:spcPts val="0"/>
              </a:spcAft>
              <a:buSzPts val="1400"/>
              <a:buChar char="●"/>
              <a:defRPr sz="1800">
                <a:solidFill>
                  <a:schemeClr val="dk1"/>
                </a:solidFill>
                <a:latin typeface="Arial"/>
                <a:ea typeface="Arial"/>
                <a:cs typeface="Arial"/>
                <a:sym typeface="Arial"/>
              </a:defRPr>
            </a:lvl2pPr>
            <a:lvl3pPr indent="-317500" lvl="2" marL="1371600" algn="l">
              <a:lnSpc>
                <a:spcPct val="100000"/>
              </a:lnSpc>
              <a:spcBef>
                <a:spcPts val="0"/>
              </a:spcBef>
              <a:spcAft>
                <a:spcPts val="0"/>
              </a:spcAft>
              <a:buSzPts val="1400"/>
              <a:buChar char="●"/>
              <a:defRPr sz="1800">
                <a:solidFill>
                  <a:schemeClr val="dk1"/>
                </a:solidFill>
                <a:latin typeface="Arial"/>
                <a:ea typeface="Arial"/>
                <a:cs typeface="Arial"/>
                <a:sym typeface="Arial"/>
              </a:defRPr>
            </a:lvl3pPr>
            <a:lvl4pPr indent="-317500" lvl="3" marL="1828800" algn="l">
              <a:lnSpc>
                <a:spcPct val="100000"/>
              </a:lnSpc>
              <a:spcBef>
                <a:spcPts val="0"/>
              </a:spcBef>
              <a:spcAft>
                <a:spcPts val="0"/>
              </a:spcAft>
              <a:buSzPts val="1400"/>
              <a:buChar char="●"/>
              <a:defRPr sz="1800">
                <a:solidFill>
                  <a:schemeClr val="dk1"/>
                </a:solidFill>
                <a:latin typeface="Arial"/>
                <a:ea typeface="Arial"/>
                <a:cs typeface="Arial"/>
                <a:sym typeface="Arial"/>
              </a:defRPr>
            </a:lvl4pPr>
            <a:lvl5pPr indent="-317500" lvl="4" marL="2286000" algn="l">
              <a:lnSpc>
                <a:spcPct val="100000"/>
              </a:lnSpc>
              <a:spcBef>
                <a:spcPts val="0"/>
              </a:spcBef>
              <a:spcAft>
                <a:spcPts val="0"/>
              </a:spcAft>
              <a:buSzPts val="1400"/>
              <a:buChar char="●"/>
              <a:defRPr sz="1800">
                <a:solidFill>
                  <a:schemeClr val="dk1"/>
                </a:solidFill>
                <a:latin typeface="Arial"/>
                <a:ea typeface="Arial"/>
                <a:cs typeface="Arial"/>
                <a:sym typeface="Arial"/>
              </a:defRPr>
            </a:lvl5pPr>
            <a:lvl6pPr indent="-317500" lvl="5" marL="2743200" algn="l">
              <a:lnSpc>
                <a:spcPct val="100000"/>
              </a:lnSpc>
              <a:spcBef>
                <a:spcPts val="0"/>
              </a:spcBef>
              <a:spcAft>
                <a:spcPts val="0"/>
              </a:spcAft>
              <a:buSzPts val="1400"/>
              <a:buChar char="●"/>
              <a:defRPr sz="1800">
                <a:solidFill>
                  <a:schemeClr val="dk1"/>
                </a:solidFill>
                <a:latin typeface="Arial"/>
                <a:ea typeface="Arial"/>
                <a:cs typeface="Arial"/>
                <a:sym typeface="Arial"/>
              </a:defRPr>
            </a:lvl6pPr>
            <a:lvl7pPr indent="-317500" lvl="6" marL="3200400" algn="l">
              <a:lnSpc>
                <a:spcPct val="100000"/>
              </a:lnSpc>
              <a:spcBef>
                <a:spcPts val="0"/>
              </a:spcBef>
              <a:spcAft>
                <a:spcPts val="0"/>
              </a:spcAft>
              <a:buSzPts val="1400"/>
              <a:buChar char="●"/>
              <a:defRPr sz="1800">
                <a:solidFill>
                  <a:schemeClr val="dk1"/>
                </a:solidFill>
                <a:latin typeface="Arial"/>
                <a:ea typeface="Arial"/>
                <a:cs typeface="Arial"/>
                <a:sym typeface="Arial"/>
              </a:defRPr>
            </a:lvl7pPr>
            <a:lvl8pPr indent="-317500" lvl="7" marL="3657600" algn="l">
              <a:lnSpc>
                <a:spcPct val="100000"/>
              </a:lnSpc>
              <a:spcBef>
                <a:spcPts val="0"/>
              </a:spcBef>
              <a:spcAft>
                <a:spcPts val="0"/>
              </a:spcAft>
              <a:buSzPts val="1400"/>
              <a:buChar char="●"/>
              <a:defRPr sz="1800">
                <a:solidFill>
                  <a:schemeClr val="dk1"/>
                </a:solidFill>
                <a:latin typeface="Arial"/>
                <a:ea typeface="Arial"/>
                <a:cs typeface="Arial"/>
                <a:sym typeface="Arial"/>
              </a:defRPr>
            </a:lvl8pPr>
            <a:lvl9pPr indent="-317500" lvl="8" marL="4114800" algn="l">
              <a:lnSpc>
                <a:spcPct val="100000"/>
              </a:lnSpc>
              <a:spcBef>
                <a:spcPts val="0"/>
              </a:spcBef>
              <a:spcAft>
                <a:spcPts val="0"/>
              </a:spcAft>
              <a:buSzPts val="1400"/>
              <a:buChar char="●"/>
              <a:defRPr sz="1800">
                <a:solidFill>
                  <a:schemeClr val="dk1"/>
                </a:solidFill>
                <a:latin typeface="Arial"/>
                <a:ea typeface="Arial"/>
                <a:cs typeface="Arial"/>
                <a:sym typeface="Arial"/>
              </a:defRPr>
            </a:lvl9pPr>
          </a:lstStyle>
          <a:p/>
        </p:txBody>
      </p:sp>
      <p:sp>
        <p:nvSpPr>
          <p:cNvPr id="3476" name="Google Shape;3476;p540"/>
          <p:cNvSpPr txBox="1"/>
          <p:nvPr>
            <p:ph idx="10" type="dt"/>
          </p:nvPr>
        </p:nvSpPr>
        <p:spPr>
          <a:xfrm>
            <a:off x="457200" y="4708922"/>
            <a:ext cx="2133600" cy="342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latin typeface="Tahoma"/>
                <a:ea typeface="Tahoma"/>
                <a:cs typeface="Tahoma"/>
                <a:sym typeface="Tahoma"/>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3477" name="Google Shape;3477;p540"/>
          <p:cNvSpPr txBox="1"/>
          <p:nvPr>
            <p:ph idx="11" type="ftr"/>
          </p:nvPr>
        </p:nvSpPr>
        <p:spPr>
          <a:xfrm>
            <a:off x="3124200" y="4708922"/>
            <a:ext cx="2895600" cy="3429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latin typeface="Tahoma"/>
                <a:ea typeface="Tahoma"/>
                <a:cs typeface="Tahoma"/>
                <a:sym typeface="Tahoma"/>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3478" name="Google Shape;3478;p540"/>
          <p:cNvSpPr txBox="1"/>
          <p:nvPr>
            <p:ph idx="12" type="sldNum"/>
          </p:nvPr>
        </p:nvSpPr>
        <p:spPr>
          <a:xfrm>
            <a:off x="6553200" y="4708922"/>
            <a:ext cx="2133600" cy="342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2"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3"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4"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5"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6"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7"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8"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p:txBody>
      </p:sp>
    </p:spTree>
  </p:cSld>
  <p:clrMapOvr>
    <a:masterClrMapping/>
  </p:clrMapOvr>
</p:sldLayout>
</file>

<file path=ppt/slideLayouts/slideLayout4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gradFill>
          <a:gsLst>
            <a:gs pos="0">
              <a:schemeClr val="lt2"/>
            </a:gs>
            <a:gs pos="50000">
              <a:schemeClr val="lt1"/>
            </a:gs>
            <a:gs pos="100000">
              <a:schemeClr val="lt2"/>
            </a:gs>
          </a:gsLst>
          <a:lin ang="5400012" scaled="0"/>
        </a:gradFill>
      </p:bgPr>
    </p:bg>
    <p:spTree>
      <p:nvGrpSpPr>
        <p:cNvPr id="3479" name="Shape 3479"/>
        <p:cNvGrpSpPr/>
        <p:nvPr/>
      </p:nvGrpSpPr>
      <p:grpSpPr>
        <a:xfrm>
          <a:off x="0" y="0"/>
          <a:ext cx="0" cy="0"/>
          <a:chOff x="0" y="0"/>
          <a:chExt cx="0" cy="0"/>
        </a:xfrm>
      </p:grpSpPr>
      <p:sp>
        <p:nvSpPr>
          <p:cNvPr id="3480" name="Google Shape;3480;p541"/>
          <p:cNvSpPr txBox="1"/>
          <p:nvPr>
            <p:ph type="ctrTitle"/>
          </p:nvPr>
        </p:nvSpPr>
        <p:spPr>
          <a:xfrm>
            <a:off x="685800" y="1326356"/>
            <a:ext cx="7772400" cy="13026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9pPr>
          </a:lstStyle>
          <a:p/>
        </p:txBody>
      </p:sp>
      <p:sp>
        <p:nvSpPr>
          <p:cNvPr id="3481" name="Google Shape;3481;p541"/>
          <p:cNvSpPr txBox="1"/>
          <p:nvPr>
            <p:ph idx="1" type="subTitle"/>
          </p:nvPr>
        </p:nvSpPr>
        <p:spPr>
          <a:xfrm>
            <a:off x="1371600" y="2914650"/>
            <a:ext cx="6400800" cy="13146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64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1pPr>
            <a:lvl2pPr lvl="1" marR="0" algn="l">
              <a:lnSpc>
                <a:spcPct val="100000"/>
              </a:lnSpc>
              <a:spcBef>
                <a:spcPts val="0"/>
              </a:spcBef>
              <a:spcAft>
                <a:spcPts val="0"/>
              </a:spcAft>
              <a:buClr>
                <a:schemeClr val="dk1"/>
              </a:buClr>
              <a:buSzPts val="1400"/>
              <a:buFont typeface="Arial"/>
              <a:buChar char="●"/>
              <a:defRPr b="0" i="0" sz="2800" u="none" cap="none" strike="noStrike"/>
            </a:lvl2pPr>
            <a:lvl3pPr lvl="2" marR="0" algn="l">
              <a:lnSpc>
                <a:spcPct val="100000"/>
              </a:lnSpc>
              <a:spcBef>
                <a:spcPts val="0"/>
              </a:spcBef>
              <a:spcAft>
                <a:spcPts val="0"/>
              </a:spcAft>
              <a:buClr>
                <a:schemeClr val="accent2"/>
              </a:buClr>
              <a:buSzPts val="1400"/>
              <a:buFont typeface="Arial"/>
              <a:buChar char="●"/>
              <a:defRPr b="0" i="0" sz="2400" u="none" cap="none" strike="noStrike"/>
            </a:lvl3pPr>
            <a:lvl4pPr lvl="3" marR="0" algn="l">
              <a:lnSpc>
                <a:spcPct val="100000"/>
              </a:lnSpc>
              <a:spcBef>
                <a:spcPts val="0"/>
              </a:spcBef>
              <a:spcAft>
                <a:spcPts val="0"/>
              </a:spcAft>
              <a:buClr>
                <a:schemeClr val="dk1"/>
              </a:buClr>
              <a:buSzPts val="1400"/>
              <a:buFont typeface="Arial"/>
              <a:buChar char="●"/>
              <a:defRPr b="0" i="0" sz="2000" u="none" cap="none" strike="noStrike"/>
            </a:lvl4pPr>
            <a:lvl5pPr lvl="4" marR="0" algn="l">
              <a:lnSpc>
                <a:spcPct val="100000"/>
              </a:lnSpc>
              <a:spcBef>
                <a:spcPts val="0"/>
              </a:spcBef>
              <a:spcAft>
                <a:spcPts val="0"/>
              </a:spcAft>
              <a:buClr>
                <a:schemeClr val="folHlink"/>
              </a:buClr>
              <a:buSzPts val="1400"/>
              <a:buFont typeface="Arial"/>
              <a:buChar char="●"/>
              <a:defRPr b="0" i="0" sz="2000" u="none" cap="none" strike="noStrike"/>
            </a:lvl5pPr>
            <a:lvl6pPr lvl="5" marR="0" algn="l">
              <a:lnSpc>
                <a:spcPct val="100000"/>
              </a:lnSpc>
              <a:spcBef>
                <a:spcPts val="0"/>
              </a:spcBef>
              <a:spcAft>
                <a:spcPts val="0"/>
              </a:spcAft>
              <a:buClr>
                <a:schemeClr val="folHlink"/>
              </a:buClr>
              <a:buSzPts val="1400"/>
              <a:buFont typeface="Tahoma"/>
              <a:buChar char="●"/>
              <a:defRPr b="0" i="0" sz="3200" u="none" cap="none" strike="noStrike">
                <a:solidFill>
                  <a:schemeClr val="dk1"/>
                </a:solidFill>
                <a:latin typeface="Tahoma"/>
                <a:ea typeface="Tahoma"/>
                <a:cs typeface="Tahoma"/>
                <a:sym typeface="Tahoma"/>
              </a:defRPr>
            </a:lvl6pPr>
            <a:lvl7pPr lvl="6" marR="0" algn="l">
              <a:lnSpc>
                <a:spcPct val="100000"/>
              </a:lnSpc>
              <a:spcBef>
                <a:spcPts val="0"/>
              </a:spcBef>
              <a:spcAft>
                <a:spcPts val="0"/>
              </a:spcAft>
              <a:buClr>
                <a:schemeClr val="folHlink"/>
              </a:buClr>
              <a:buSzPts val="1400"/>
              <a:buFont typeface="Tahoma"/>
              <a:buChar char="●"/>
              <a:defRPr b="0" i="0" sz="3200" u="none" cap="none" strike="noStrike">
                <a:solidFill>
                  <a:schemeClr val="dk1"/>
                </a:solidFill>
                <a:latin typeface="Tahoma"/>
                <a:ea typeface="Tahoma"/>
                <a:cs typeface="Tahoma"/>
                <a:sym typeface="Tahoma"/>
              </a:defRPr>
            </a:lvl7pPr>
            <a:lvl8pPr lvl="7" marR="0" algn="l">
              <a:lnSpc>
                <a:spcPct val="100000"/>
              </a:lnSpc>
              <a:spcBef>
                <a:spcPts val="0"/>
              </a:spcBef>
              <a:spcAft>
                <a:spcPts val="0"/>
              </a:spcAft>
              <a:buClr>
                <a:schemeClr val="folHlink"/>
              </a:buClr>
              <a:buSzPts val="1400"/>
              <a:buFont typeface="Tahoma"/>
              <a:buChar char="●"/>
              <a:defRPr b="0" i="0" sz="3200" u="none" cap="none" strike="noStrike">
                <a:solidFill>
                  <a:schemeClr val="dk1"/>
                </a:solidFill>
                <a:latin typeface="Tahoma"/>
                <a:ea typeface="Tahoma"/>
                <a:cs typeface="Tahoma"/>
                <a:sym typeface="Tahoma"/>
              </a:defRPr>
            </a:lvl8pPr>
            <a:lvl9pPr lvl="8" marR="0" algn="l">
              <a:lnSpc>
                <a:spcPct val="100000"/>
              </a:lnSpc>
              <a:spcBef>
                <a:spcPts val="0"/>
              </a:spcBef>
              <a:spcAft>
                <a:spcPts val="0"/>
              </a:spcAft>
              <a:buClr>
                <a:schemeClr val="folHlink"/>
              </a:buClr>
              <a:buSzPts val="1400"/>
              <a:buFont typeface="Tahoma"/>
              <a:buChar char="●"/>
              <a:defRPr b="0" i="0" sz="3200" u="none" cap="none" strike="noStrike">
                <a:solidFill>
                  <a:schemeClr val="dk1"/>
                </a:solidFill>
                <a:latin typeface="Tahoma"/>
                <a:ea typeface="Tahoma"/>
                <a:cs typeface="Tahoma"/>
                <a:sym typeface="Tahoma"/>
              </a:defRPr>
            </a:lvl9pPr>
          </a:lstStyle>
          <a:p/>
        </p:txBody>
      </p:sp>
      <p:sp>
        <p:nvSpPr>
          <p:cNvPr id="3482" name="Google Shape;3482;p541"/>
          <p:cNvSpPr txBox="1"/>
          <p:nvPr>
            <p:ph idx="2" type="title"/>
          </p:nvPr>
        </p:nvSpPr>
        <p:spPr>
          <a:xfrm>
            <a:off x="457200" y="208359"/>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Arial"/>
                <a:ea typeface="Arial"/>
                <a:cs typeface="Arial"/>
                <a:sym typeface="Arial"/>
              </a:defRPr>
            </a:lvl1pPr>
            <a:lvl2pPr lvl="1" algn="ctr">
              <a:lnSpc>
                <a:spcPct val="100000"/>
              </a:lnSpc>
              <a:spcBef>
                <a:spcPts val="0"/>
              </a:spcBef>
              <a:spcAft>
                <a:spcPts val="0"/>
              </a:spcAft>
              <a:buSzPts val="1400"/>
              <a:buChar char="○"/>
              <a:defRPr sz="4400">
                <a:solidFill>
                  <a:schemeClr val="dk2"/>
                </a:solidFill>
                <a:latin typeface="Arial"/>
                <a:ea typeface="Arial"/>
                <a:cs typeface="Arial"/>
                <a:sym typeface="Arial"/>
              </a:defRPr>
            </a:lvl2pPr>
            <a:lvl3pPr lvl="2" algn="ctr">
              <a:lnSpc>
                <a:spcPct val="100000"/>
              </a:lnSpc>
              <a:spcBef>
                <a:spcPts val="0"/>
              </a:spcBef>
              <a:spcAft>
                <a:spcPts val="0"/>
              </a:spcAft>
              <a:buSzPts val="1400"/>
              <a:buChar char="■"/>
              <a:defRPr sz="4400">
                <a:solidFill>
                  <a:schemeClr val="dk2"/>
                </a:solidFill>
                <a:latin typeface="Arial"/>
                <a:ea typeface="Arial"/>
                <a:cs typeface="Arial"/>
                <a:sym typeface="Arial"/>
              </a:defRPr>
            </a:lvl3pPr>
            <a:lvl4pPr lvl="3" algn="ctr">
              <a:lnSpc>
                <a:spcPct val="100000"/>
              </a:lnSpc>
              <a:spcBef>
                <a:spcPts val="0"/>
              </a:spcBef>
              <a:spcAft>
                <a:spcPts val="0"/>
              </a:spcAft>
              <a:buSzPts val="1400"/>
              <a:buChar char="●"/>
              <a:defRPr sz="4400">
                <a:solidFill>
                  <a:schemeClr val="dk2"/>
                </a:solidFill>
                <a:latin typeface="Arial"/>
                <a:ea typeface="Arial"/>
                <a:cs typeface="Arial"/>
                <a:sym typeface="Arial"/>
              </a:defRPr>
            </a:lvl4pPr>
            <a:lvl5pPr lvl="4" algn="ctr">
              <a:lnSpc>
                <a:spcPct val="100000"/>
              </a:lnSpc>
              <a:spcBef>
                <a:spcPts val="0"/>
              </a:spcBef>
              <a:spcAft>
                <a:spcPts val="0"/>
              </a:spcAft>
              <a:buSzPts val="1400"/>
              <a:buChar char="○"/>
              <a:defRPr sz="4400">
                <a:solidFill>
                  <a:schemeClr val="dk2"/>
                </a:solidFill>
                <a:latin typeface="Arial"/>
                <a:ea typeface="Arial"/>
                <a:cs typeface="Arial"/>
                <a:sym typeface="Arial"/>
              </a:defRPr>
            </a:lvl5pPr>
            <a:lvl6pPr lvl="5" algn="ctr">
              <a:lnSpc>
                <a:spcPct val="100000"/>
              </a:lnSpc>
              <a:spcBef>
                <a:spcPts val="0"/>
              </a:spcBef>
              <a:spcAft>
                <a:spcPts val="0"/>
              </a:spcAft>
              <a:buSzPts val="1400"/>
              <a:buChar char="■"/>
              <a:defRPr sz="4400">
                <a:solidFill>
                  <a:schemeClr val="dk2"/>
                </a:solidFill>
                <a:latin typeface="Arial"/>
                <a:ea typeface="Arial"/>
                <a:cs typeface="Arial"/>
                <a:sym typeface="Arial"/>
              </a:defRPr>
            </a:lvl6pPr>
            <a:lvl7pPr lvl="6" algn="ctr">
              <a:lnSpc>
                <a:spcPct val="100000"/>
              </a:lnSpc>
              <a:spcBef>
                <a:spcPts val="0"/>
              </a:spcBef>
              <a:spcAft>
                <a:spcPts val="0"/>
              </a:spcAft>
              <a:buSzPts val="1400"/>
              <a:buChar char="●"/>
              <a:defRPr sz="4400">
                <a:solidFill>
                  <a:schemeClr val="dk2"/>
                </a:solidFill>
                <a:latin typeface="Arial"/>
                <a:ea typeface="Arial"/>
                <a:cs typeface="Arial"/>
                <a:sym typeface="Arial"/>
              </a:defRPr>
            </a:lvl7pPr>
            <a:lvl8pPr lvl="7" algn="ctr">
              <a:lnSpc>
                <a:spcPct val="100000"/>
              </a:lnSpc>
              <a:spcBef>
                <a:spcPts val="0"/>
              </a:spcBef>
              <a:spcAft>
                <a:spcPts val="0"/>
              </a:spcAft>
              <a:buSzPts val="1400"/>
              <a:buChar char="○"/>
              <a:defRPr sz="4400">
                <a:solidFill>
                  <a:schemeClr val="dk2"/>
                </a:solidFill>
                <a:latin typeface="Arial"/>
                <a:ea typeface="Arial"/>
                <a:cs typeface="Arial"/>
                <a:sym typeface="Arial"/>
              </a:defRPr>
            </a:lvl8pPr>
            <a:lvl9pPr lvl="8" algn="ctr">
              <a:lnSpc>
                <a:spcPct val="100000"/>
              </a:lnSpc>
              <a:spcBef>
                <a:spcPts val="0"/>
              </a:spcBef>
              <a:spcAft>
                <a:spcPts val="0"/>
              </a:spcAft>
              <a:buSzPts val="1400"/>
              <a:buChar char="■"/>
              <a:defRPr sz="4400">
                <a:solidFill>
                  <a:schemeClr val="dk2"/>
                </a:solidFill>
                <a:latin typeface="Arial"/>
                <a:ea typeface="Arial"/>
                <a:cs typeface="Arial"/>
                <a:sym typeface="Arial"/>
              </a:defRPr>
            </a:lvl9pPr>
          </a:lstStyle>
          <a:p/>
        </p:txBody>
      </p:sp>
      <p:sp>
        <p:nvSpPr>
          <p:cNvPr id="3483" name="Google Shape;3483;p541"/>
          <p:cNvSpPr txBox="1"/>
          <p:nvPr>
            <p:ph idx="3"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sz="3200">
                <a:solidFill>
                  <a:schemeClr val="dk1"/>
                </a:solidFill>
                <a:latin typeface="Tahoma"/>
                <a:ea typeface="Tahoma"/>
                <a:cs typeface="Tahoma"/>
                <a:sym typeface="Tahoma"/>
              </a:defRPr>
            </a:lvl1pPr>
            <a:lvl2pPr indent="-317500" lvl="1" marL="914400" algn="l">
              <a:lnSpc>
                <a:spcPct val="100000"/>
              </a:lnSpc>
              <a:spcBef>
                <a:spcPts val="0"/>
              </a:spcBef>
              <a:spcAft>
                <a:spcPts val="0"/>
              </a:spcAft>
              <a:buClr>
                <a:schemeClr val="dk1"/>
              </a:buClr>
              <a:buSzPts val="1400"/>
              <a:buChar char="●"/>
              <a:defRPr sz="2800"/>
            </a:lvl2pPr>
            <a:lvl3pPr indent="-317500" lvl="2" marL="1371600" algn="l">
              <a:lnSpc>
                <a:spcPct val="100000"/>
              </a:lnSpc>
              <a:spcBef>
                <a:spcPts val="0"/>
              </a:spcBef>
              <a:spcAft>
                <a:spcPts val="0"/>
              </a:spcAft>
              <a:buClr>
                <a:schemeClr val="accent2"/>
              </a:buClr>
              <a:buSzPts val="1400"/>
              <a:buChar char="●"/>
              <a:defRPr sz="2400"/>
            </a:lvl3pPr>
            <a:lvl4pPr indent="-317500" lvl="3" marL="1828800" algn="l">
              <a:lnSpc>
                <a:spcPct val="100000"/>
              </a:lnSpc>
              <a:spcBef>
                <a:spcPts val="0"/>
              </a:spcBef>
              <a:spcAft>
                <a:spcPts val="0"/>
              </a:spcAft>
              <a:buClr>
                <a:schemeClr val="dk1"/>
              </a:buClr>
              <a:buSzPts val="1400"/>
              <a:buChar char="●"/>
              <a:defRPr sz="2000"/>
            </a:lvl4pPr>
            <a:lvl5pPr indent="-317500" lvl="4" marL="2286000" algn="l">
              <a:lnSpc>
                <a:spcPct val="100000"/>
              </a:lnSpc>
              <a:spcBef>
                <a:spcPts val="0"/>
              </a:spcBef>
              <a:spcAft>
                <a:spcPts val="0"/>
              </a:spcAft>
              <a:buClr>
                <a:schemeClr val="folHlink"/>
              </a:buClr>
              <a:buSzPts val="1400"/>
              <a:buChar char="●"/>
              <a:defRPr sz="2000"/>
            </a:lvl5pPr>
            <a:lvl6pPr indent="-317500" lvl="5" marL="27432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6pPr>
            <a:lvl7pPr indent="-317500" lvl="6" marL="32004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7pPr>
            <a:lvl8pPr indent="-317500" lvl="7" marL="36576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8pPr>
            <a:lvl9pPr indent="-317500" lvl="8" marL="41148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9pPr>
          </a:lstStyle>
          <a:p/>
        </p:txBody>
      </p:sp>
      <p:sp>
        <p:nvSpPr>
          <p:cNvPr id="3484" name="Google Shape;3484;p541"/>
          <p:cNvSpPr txBox="1"/>
          <p:nvPr>
            <p:ph idx="10" type="dt"/>
          </p:nvPr>
        </p:nvSpPr>
        <p:spPr>
          <a:xfrm>
            <a:off x="457200" y="4708922"/>
            <a:ext cx="2133600" cy="342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latin typeface="Tahoma"/>
                <a:ea typeface="Tahoma"/>
                <a:cs typeface="Tahoma"/>
                <a:sym typeface="Tahoma"/>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3485" name="Google Shape;3485;p541"/>
          <p:cNvSpPr txBox="1"/>
          <p:nvPr>
            <p:ph idx="11" type="ftr"/>
          </p:nvPr>
        </p:nvSpPr>
        <p:spPr>
          <a:xfrm>
            <a:off x="3124200" y="4708922"/>
            <a:ext cx="2895600" cy="3429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latin typeface="Tahoma"/>
                <a:ea typeface="Tahoma"/>
                <a:cs typeface="Tahoma"/>
                <a:sym typeface="Tahoma"/>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3486" name="Google Shape;3486;p541"/>
          <p:cNvSpPr txBox="1"/>
          <p:nvPr>
            <p:ph idx="12" type="sldNum"/>
          </p:nvPr>
        </p:nvSpPr>
        <p:spPr>
          <a:xfrm>
            <a:off x="6553200" y="4708922"/>
            <a:ext cx="2133600" cy="342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2"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3"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4"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5"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6"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7"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8"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p:txBody>
      </p:sp>
    </p:spTree>
  </p:cSld>
  <p:clrMapOvr>
    <a:masterClrMapping/>
  </p:clrMapOvr>
</p:sldLayout>
</file>

<file path=ppt/slideLayouts/slideLayout4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_ONLY" type="objOnly">
  <p:cSld name="OBJECT_ONLY">
    <p:bg>
      <p:bgPr>
        <a:gradFill>
          <a:gsLst>
            <a:gs pos="0">
              <a:schemeClr val="lt2"/>
            </a:gs>
            <a:gs pos="50000">
              <a:schemeClr val="lt1"/>
            </a:gs>
            <a:gs pos="100000">
              <a:schemeClr val="lt2"/>
            </a:gs>
          </a:gsLst>
          <a:lin ang="5400012" scaled="0"/>
        </a:gradFill>
      </p:bgPr>
    </p:bg>
    <p:spTree>
      <p:nvGrpSpPr>
        <p:cNvPr id="3487" name="Shape 3487"/>
        <p:cNvGrpSpPr/>
        <p:nvPr/>
      </p:nvGrpSpPr>
      <p:grpSpPr>
        <a:xfrm>
          <a:off x="0" y="0"/>
          <a:ext cx="0" cy="0"/>
          <a:chOff x="0" y="0"/>
          <a:chExt cx="0" cy="0"/>
        </a:xfrm>
      </p:grpSpPr>
      <p:sp>
        <p:nvSpPr>
          <p:cNvPr id="3488" name="Google Shape;3488;p542"/>
          <p:cNvSpPr txBox="1"/>
          <p:nvPr>
            <p:ph type="title"/>
          </p:nvPr>
        </p:nvSpPr>
        <p:spPr>
          <a:xfrm>
            <a:off x="457200" y="208359"/>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Arial"/>
                <a:ea typeface="Arial"/>
                <a:cs typeface="Arial"/>
                <a:sym typeface="Arial"/>
              </a:defRPr>
            </a:lvl1pPr>
            <a:lvl2pPr lvl="1" algn="ctr">
              <a:lnSpc>
                <a:spcPct val="100000"/>
              </a:lnSpc>
              <a:spcBef>
                <a:spcPts val="0"/>
              </a:spcBef>
              <a:spcAft>
                <a:spcPts val="0"/>
              </a:spcAft>
              <a:buSzPts val="1400"/>
              <a:buChar char="○"/>
              <a:defRPr sz="4400">
                <a:solidFill>
                  <a:schemeClr val="dk2"/>
                </a:solidFill>
                <a:latin typeface="Arial"/>
                <a:ea typeface="Arial"/>
                <a:cs typeface="Arial"/>
                <a:sym typeface="Arial"/>
              </a:defRPr>
            </a:lvl2pPr>
            <a:lvl3pPr lvl="2" algn="ctr">
              <a:lnSpc>
                <a:spcPct val="100000"/>
              </a:lnSpc>
              <a:spcBef>
                <a:spcPts val="0"/>
              </a:spcBef>
              <a:spcAft>
                <a:spcPts val="0"/>
              </a:spcAft>
              <a:buSzPts val="1400"/>
              <a:buChar char="■"/>
              <a:defRPr sz="4400">
                <a:solidFill>
                  <a:schemeClr val="dk2"/>
                </a:solidFill>
                <a:latin typeface="Arial"/>
                <a:ea typeface="Arial"/>
                <a:cs typeface="Arial"/>
                <a:sym typeface="Arial"/>
              </a:defRPr>
            </a:lvl3pPr>
            <a:lvl4pPr lvl="3" algn="ctr">
              <a:lnSpc>
                <a:spcPct val="100000"/>
              </a:lnSpc>
              <a:spcBef>
                <a:spcPts val="0"/>
              </a:spcBef>
              <a:spcAft>
                <a:spcPts val="0"/>
              </a:spcAft>
              <a:buSzPts val="1400"/>
              <a:buChar char="●"/>
              <a:defRPr sz="4400">
                <a:solidFill>
                  <a:schemeClr val="dk2"/>
                </a:solidFill>
                <a:latin typeface="Arial"/>
                <a:ea typeface="Arial"/>
                <a:cs typeface="Arial"/>
                <a:sym typeface="Arial"/>
              </a:defRPr>
            </a:lvl4pPr>
            <a:lvl5pPr lvl="4" algn="ctr">
              <a:lnSpc>
                <a:spcPct val="100000"/>
              </a:lnSpc>
              <a:spcBef>
                <a:spcPts val="0"/>
              </a:spcBef>
              <a:spcAft>
                <a:spcPts val="0"/>
              </a:spcAft>
              <a:buSzPts val="1400"/>
              <a:buChar char="○"/>
              <a:defRPr sz="4400">
                <a:solidFill>
                  <a:schemeClr val="dk2"/>
                </a:solidFill>
                <a:latin typeface="Arial"/>
                <a:ea typeface="Arial"/>
                <a:cs typeface="Arial"/>
                <a:sym typeface="Arial"/>
              </a:defRPr>
            </a:lvl5pPr>
            <a:lvl6pPr lvl="5" algn="ctr">
              <a:lnSpc>
                <a:spcPct val="100000"/>
              </a:lnSpc>
              <a:spcBef>
                <a:spcPts val="0"/>
              </a:spcBef>
              <a:spcAft>
                <a:spcPts val="0"/>
              </a:spcAft>
              <a:buSzPts val="1400"/>
              <a:buChar char="■"/>
              <a:defRPr sz="4400">
                <a:solidFill>
                  <a:schemeClr val="dk2"/>
                </a:solidFill>
                <a:latin typeface="Arial"/>
                <a:ea typeface="Arial"/>
                <a:cs typeface="Arial"/>
                <a:sym typeface="Arial"/>
              </a:defRPr>
            </a:lvl6pPr>
            <a:lvl7pPr lvl="6" algn="ctr">
              <a:lnSpc>
                <a:spcPct val="100000"/>
              </a:lnSpc>
              <a:spcBef>
                <a:spcPts val="0"/>
              </a:spcBef>
              <a:spcAft>
                <a:spcPts val="0"/>
              </a:spcAft>
              <a:buSzPts val="1400"/>
              <a:buChar char="●"/>
              <a:defRPr sz="4400">
                <a:solidFill>
                  <a:schemeClr val="dk2"/>
                </a:solidFill>
                <a:latin typeface="Arial"/>
                <a:ea typeface="Arial"/>
                <a:cs typeface="Arial"/>
                <a:sym typeface="Arial"/>
              </a:defRPr>
            </a:lvl7pPr>
            <a:lvl8pPr lvl="7" algn="ctr">
              <a:lnSpc>
                <a:spcPct val="100000"/>
              </a:lnSpc>
              <a:spcBef>
                <a:spcPts val="0"/>
              </a:spcBef>
              <a:spcAft>
                <a:spcPts val="0"/>
              </a:spcAft>
              <a:buSzPts val="1400"/>
              <a:buChar char="○"/>
              <a:defRPr sz="4400">
                <a:solidFill>
                  <a:schemeClr val="dk2"/>
                </a:solidFill>
                <a:latin typeface="Arial"/>
                <a:ea typeface="Arial"/>
                <a:cs typeface="Arial"/>
                <a:sym typeface="Arial"/>
              </a:defRPr>
            </a:lvl8pPr>
            <a:lvl9pPr lvl="8" algn="ctr">
              <a:lnSpc>
                <a:spcPct val="100000"/>
              </a:lnSpc>
              <a:spcBef>
                <a:spcPts val="0"/>
              </a:spcBef>
              <a:spcAft>
                <a:spcPts val="0"/>
              </a:spcAft>
              <a:buSzPts val="1400"/>
              <a:buChar char="■"/>
              <a:defRPr sz="4400">
                <a:solidFill>
                  <a:schemeClr val="dk2"/>
                </a:solidFill>
                <a:latin typeface="Arial"/>
                <a:ea typeface="Arial"/>
                <a:cs typeface="Arial"/>
                <a:sym typeface="Arial"/>
              </a:defRPr>
            </a:lvl9pPr>
          </a:lstStyle>
          <a:p/>
        </p:txBody>
      </p:sp>
      <p:sp>
        <p:nvSpPr>
          <p:cNvPr id="3489" name="Google Shape;3489;p542"/>
          <p:cNvSpPr txBox="1"/>
          <p:nvPr>
            <p:ph idx="1"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sz="3200">
                <a:solidFill>
                  <a:schemeClr val="dk1"/>
                </a:solidFill>
                <a:latin typeface="Tahoma"/>
                <a:ea typeface="Tahoma"/>
                <a:cs typeface="Tahoma"/>
                <a:sym typeface="Tahoma"/>
              </a:defRPr>
            </a:lvl1pPr>
            <a:lvl2pPr indent="-317500" lvl="1" marL="914400" algn="l">
              <a:lnSpc>
                <a:spcPct val="100000"/>
              </a:lnSpc>
              <a:spcBef>
                <a:spcPts val="0"/>
              </a:spcBef>
              <a:spcAft>
                <a:spcPts val="0"/>
              </a:spcAft>
              <a:buClr>
                <a:schemeClr val="dk1"/>
              </a:buClr>
              <a:buSzPts val="1400"/>
              <a:buChar char="●"/>
              <a:defRPr sz="2800"/>
            </a:lvl2pPr>
            <a:lvl3pPr indent="-317500" lvl="2" marL="1371600" algn="l">
              <a:lnSpc>
                <a:spcPct val="100000"/>
              </a:lnSpc>
              <a:spcBef>
                <a:spcPts val="0"/>
              </a:spcBef>
              <a:spcAft>
                <a:spcPts val="0"/>
              </a:spcAft>
              <a:buClr>
                <a:schemeClr val="accent2"/>
              </a:buClr>
              <a:buSzPts val="1400"/>
              <a:buChar char="●"/>
              <a:defRPr sz="2400"/>
            </a:lvl3pPr>
            <a:lvl4pPr indent="-317500" lvl="3" marL="1828800" algn="l">
              <a:lnSpc>
                <a:spcPct val="100000"/>
              </a:lnSpc>
              <a:spcBef>
                <a:spcPts val="0"/>
              </a:spcBef>
              <a:spcAft>
                <a:spcPts val="0"/>
              </a:spcAft>
              <a:buClr>
                <a:schemeClr val="dk1"/>
              </a:buClr>
              <a:buSzPts val="1400"/>
              <a:buChar char="●"/>
              <a:defRPr sz="2000"/>
            </a:lvl4pPr>
            <a:lvl5pPr indent="-317500" lvl="4" marL="2286000" algn="l">
              <a:lnSpc>
                <a:spcPct val="100000"/>
              </a:lnSpc>
              <a:spcBef>
                <a:spcPts val="0"/>
              </a:spcBef>
              <a:spcAft>
                <a:spcPts val="0"/>
              </a:spcAft>
              <a:buClr>
                <a:schemeClr val="folHlink"/>
              </a:buClr>
              <a:buSzPts val="1400"/>
              <a:buChar char="●"/>
              <a:defRPr sz="2000"/>
            </a:lvl5pPr>
            <a:lvl6pPr indent="-317500" lvl="5" marL="27432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6pPr>
            <a:lvl7pPr indent="-317500" lvl="6" marL="32004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7pPr>
            <a:lvl8pPr indent="-317500" lvl="7" marL="36576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8pPr>
            <a:lvl9pPr indent="-317500" lvl="8" marL="41148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9pPr>
          </a:lstStyle>
          <a:p/>
        </p:txBody>
      </p:sp>
      <p:sp>
        <p:nvSpPr>
          <p:cNvPr id="3490" name="Google Shape;3490;p542"/>
          <p:cNvSpPr txBox="1"/>
          <p:nvPr>
            <p:ph idx="10" type="dt"/>
          </p:nvPr>
        </p:nvSpPr>
        <p:spPr>
          <a:xfrm>
            <a:off x="457200" y="4708922"/>
            <a:ext cx="2133600" cy="342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latin typeface="Tahoma"/>
                <a:ea typeface="Tahoma"/>
                <a:cs typeface="Tahoma"/>
                <a:sym typeface="Tahoma"/>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3491" name="Google Shape;3491;p542"/>
          <p:cNvSpPr txBox="1"/>
          <p:nvPr>
            <p:ph idx="11" type="ftr"/>
          </p:nvPr>
        </p:nvSpPr>
        <p:spPr>
          <a:xfrm>
            <a:off x="3124200" y="4708922"/>
            <a:ext cx="2895600" cy="3429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latin typeface="Tahoma"/>
                <a:ea typeface="Tahoma"/>
                <a:cs typeface="Tahoma"/>
                <a:sym typeface="Tahoma"/>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3492" name="Google Shape;3492;p542"/>
          <p:cNvSpPr txBox="1"/>
          <p:nvPr>
            <p:ph idx="12" type="sldNum"/>
          </p:nvPr>
        </p:nvSpPr>
        <p:spPr>
          <a:xfrm>
            <a:off x="6553200" y="4708922"/>
            <a:ext cx="2133600" cy="342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2"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3"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4"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5"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6"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7"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8"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p:txBody>
      </p:sp>
    </p:spTree>
  </p:cSld>
  <p:clrMapOvr>
    <a:masterClrMapping/>
  </p:clrMapOvr>
</p:sldLayout>
</file>

<file path=ppt/slideLayouts/slideLayout4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gradFill>
          <a:gsLst>
            <a:gs pos="0">
              <a:schemeClr val="lt2"/>
            </a:gs>
            <a:gs pos="50000">
              <a:schemeClr val="lt1"/>
            </a:gs>
            <a:gs pos="100000">
              <a:schemeClr val="lt2"/>
            </a:gs>
          </a:gsLst>
          <a:lin ang="5400012" scaled="0"/>
        </a:gradFill>
      </p:bgPr>
    </p:bg>
    <p:spTree>
      <p:nvGrpSpPr>
        <p:cNvPr id="3493" name="Shape 3493"/>
        <p:cNvGrpSpPr/>
        <p:nvPr/>
      </p:nvGrpSpPr>
      <p:grpSpPr>
        <a:xfrm>
          <a:off x="0" y="0"/>
          <a:ext cx="0" cy="0"/>
          <a:chOff x="0" y="0"/>
          <a:chExt cx="0" cy="0"/>
        </a:xfrm>
      </p:grpSpPr>
      <p:sp>
        <p:nvSpPr>
          <p:cNvPr id="3494" name="Google Shape;3494;p543"/>
          <p:cNvSpPr txBox="1"/>
          <p:nvPr>
            <p:ph type="title"/>
          </p:nvPr>
        </p:nvSpPr>
        <p:spPr>
          <a:xfrm>
            <a:off x="457200" y="208359"/>
            <a:ext cx="8229600" cy="857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Arial"/>
                <a:ea typeface="Arial"/>
                <a:cs typeface="Arial"/>
                <a:sym typeface="Arial"/>
              </a:defRPr>
            </a:lvl1pPr>
            <a:lvl2pPr lvl="1" algn="ctr">
              <a:lnSpc>
                <a:spcPct val="100000"/>
              </a:lnSpc>
              <a:spcBef>
                <a:spcPts val="0"/>
              </a:spcBef>
              <a:spcAft>
                <a:spcPts val="0"/>
              </a:spcAft>
              <a:buSzPts val="1400"/>
              <a:buChar char="○"/>
              <a:defRPr sz="4400">
                <a:solidFill>
                  <a:schemeClr val="dk2"/>
                </a:solidFill>
                <a:latin typeface="Arial"/>
                <a:ea typeface="Arial"/>
                <a:cs typeface="Arial"/>
                <a:sym typeface="Arial"/>
              </a:defRPr>
            </a:lvl2pPr>
            <a:lvl3pPr lvl="2" algn="ctr">
              <a:lnSpc>
                <a:spcPct val="100000"/>
              </a:lnSpc>
              <a:spcBef>
                <a:spcPts val="0"/>
              </a:spcBef>
              <a:spcAft>
                <a:spcPts val="0"/>
              </a:spcAft>
              <a:buSzPts val="1400"/>
              <a:buChar char="■"/>
              <a:defRPr sz="4400">
                <a:solidFill>
                  <a:schemeClr val="dk2"/>
                </a:solidFill>
                <a:latin typeface="Arial"/>
                <a:ea typeface="Arial"/>
                <a:cs typeface="Arial"/>
                <a:sym typeface="Arial"/>
              </a:defRPr>
            </a:lvl3pPr>
            <a:lvl4pPr lvl="3" algn="ctr">
              <a:lnSpc>
                <a:spcPct val="100000"/>
              </a:lnSpc>
              <a:spcBef>
                <a:spcPts val="0"/>
              </a:spcBef>
              <a:spcAft>
                <a:spcPts val="0"/>
              </a:spcAft>
              <a:buSzPts val="1400"/>
              <a:buChar char="●"/>
              <a:defRPr sz="4400">
                <a:solidFill>
                  <a:schemeClr val="dk2"/>
                </a:solidFill>
                <a:latin typeface="Arial"/>
                <a:ea typeface="Arial"/>
                <a:cs typeface="Arial"/>
                <a:sym typeface="Arial"/>
              </a:defRPr>
            </a:lvl4pPr>
            <a:lvl5pPr lvl="4" algn="ctr">
              <a:lnSpc>
                <a:spcPct val="100000"/>
              </a:lnSpc>
              <a:spcBef>
                <a:spcPts val="0"/>
              </a:spcBef>
              <a:spcAft>
                <a:spcPts val="0"/>
              </a:spcAft>
              <a:buSzPts val="1400"/>
              <a:buChar char="○"/>
              <a:defRPr sz="4400">
                <a:solidFill>
                  <a:schemeClr val="dk2"/>
                </a:solidFill>
                <a:latin typeface="Arial"/>
                <a:ea typeface="Arial"/>
                <a:cs typeface="Arial"/>
                <a:sym typeface="Arial"/>
              </a:defRPr>
            </a:lvl5pPr>
            <a:lvl6pPr lvl="5" algn="ctr">
              <a:lnSpc>
                <a:spcPct val="100000"/>
              </a:lnSpc>
              <a:spcBef>
                <a:spcPts val="0"/>
              </a:spcBef>
              <a:spcAft>
                <a:spcPts val="0"/>
              </a:spcAft>
              <a:buSzPts val="1400"/>
              <a:buChar char="■"/>
              <a:defRPr sz="4400">
                <a:solidFill>
                  <a:schemeClr val="dk2"/>
                </a:solidFill>
                <a:latin typeface="Arial"/>
                <a:ea typeface="Arial"/>
                <a:cs typeface="Arial"/>
                <a:sym typeface="Arial"/>
              </a:defRPr>
            </a:lvl6pPr>
            <a:lvl7pPr lvl="6" algn="ctr">
              <a:lnSpc>
                <a:spcPct val="100000"/>
              </a:lnSpc>
              <a:spcBef>
                <a:spcPts val="0"/>
              </a:spcBef>
              <a:spcAft>
                <a:spcPts val="0"/>
              </a:spcAft>
              <a:buSzPts val="1400"/>
              <a:buChar char="●"/>
              <a:defRPr sz="4400">
                <a:solidFill>
                  <a:schemeClr val="dk2"/>
                </a:solidFill>
                <a:latin typeface="Arial"/>
                <a:ea typeface="Arial"/>
                <a:cs typeface="Arial"/>
                <a:sym typeface="Arial"/>
              </a:defRPr>
            </a:lvl7pPr>
            <a:lvl8pPr lvl="7" algn="ctr">
              <a:lnSpc>
                <a:spcPct val="100000"/>
              </a:lnSpc>
              <a:spcBef>
                <a:spcPts val="0"/>
              </a:spcBef>
              <a:spcAft>
                <a:spcPts val="0"/>
              </a:spcAft>
              <a:buSzPts val="1400"/>
              <a:buChar char="○"/>
              <a:defRPr sz="4400">
                <a:solidFill>
                  <a:schemeClr val="dk2"/>
                </a:solidFill>
                <a:latin typeface="Arial"/>
                <a:ea typeface="Arial"/>
                <a:cs typeface="Arial"/>
                <a:sym typeface="Arial"/>
              </a:defRPr>
            </a:lvl8pPr>
            <a:lvl9pPr lvl="8" algn="ctr">
              <a:lnSpc>
                <a:spcPct val="100000"/>
              </a:lnSpc>
              <a:spcBef>
                <a:spcPts val="0"/>
              </a:spcBef>
              <a:spcAft>
                <a:spcPts val="0"/>
              </a:spcAft>
              <a:buSzPts val="1400"/>
              <a:buChar char="■"/>
              <a:defRPr sz="4400">
                <a:solidFill>
                  <a:schemeClr val="dk2"/>
                </a:solidFill>
                <a:latin typeface="Arial"/>
                <a:ea typeface="Arial"/>
                <a:cs typeface="Arial"/>
                <a:sym typeface="Arial"/>
              </a:defRPr>
            </a:lvl9pPr>
          </a:lstStyle>
          <a:p/>
        </p:txBody>
      </p:sp>
      <p:sp>
        <p:nvSpPr>
          <p:cNvPr id="3495" name="Google Shape;3495;p543"/>
          <p:cNvSpPr txBox="1"/>
          <p:nvPr>
            <p:ph idx="1"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sz="3200">
                <a:solidFill>
                  <a:schemeClr val="dk1"/>
                </a:solidFill>
                <a:latin typeface="Tahoma"/>
                <a:ea typeface="Tahoma"/>
                <a:cs typeface="Tahoma"/>
                <a:sym typeface="Tahoma"/>
              </a:defRPr>
            </a:lvl1pPr>
            <a:lvl2pPr indent="-317500" lvl="1" marL="914400" algn="l">
              <a:lnSpc>
                <a:spcPct val="100000"/>
              </a:lnSpc>
              <a:spcBef>
                <a:spcPts val="0"/>
              </a:spcBef>
              <a:spcAft>
                <a:spcPts val="0"/>
              </a:spcAft>
              <a:buClr>
                <a:schemeClr val="dk1"/>
              </a:buClr>
              <a:buSzPts val="1400"/>
              <a:buChar char="●"/>
              <a:defRPr sz="2800"/>
            </a:lvl2pPr>
            <a:lvl3pPr indent="-317500" lvl="2" marL="1371600" algn="l">
              <a:lnSpc>
                <a:spcPct val="100000"/>
              </a:lnSpc>
              <a:spcBef>
                <a:spcPts val="0"/>
              </a:spcBef>
              <a:spcAft>
                <a:spcPts val="0"/>
              </a:spcAft>
              <a:buClr>
                <a:schemeClr val="accent2"/>
              </a:buClr>
              <a:buSzPts val="1400"/>
              <a:buChar char="●"/>
              <a:defRPr sz="2400"/>
            </a:lvl3pPr>
            <a:lvl4pPr indent="-317500" lvl="3" marL="1828800" algn="l">
              <a:lnSpc>
                <a:spcPct val="100000"/>
              </a:lnSpc>
              <a:spcBef>
                <a:spcPts val="0"/>
              </a:spcBef>
              <a:spcAft>
                <a:spcPts val="0"/>
              </a:spcAft>
              <a:buClr>
                <a:schemeClr val="dk1"/>
              </a:buClr>
              <a:buSzPts val="1400"/>
              <a:buChar char="●"/>
              <a:defRPr sz="2000"/>
            </a:lvl4pPr>
            <a:lvl5pPr indent="-317500" lvl="4" marL="2286000" algn="l">
              <a:lnSpc>
                <a:spcPct val="100000"/>
              </a:lnSpc>
              <a:spcBef>
                <a:spcPts val="0"/>
              </a:spcBef>
              <a:spcAft>
                <a:spcPts val="0"/>
              </a:spcAft>
              <a:buClr>
                <a:schemeClr val="folHlink"/>
              </a:buClr>
              <a:buSzPts val="1400"/>
              <a:buChar char="●"/>
              <a:defRPr sz="2000"/>
            </a:lvl5pPr>
            <a:lvl6pPr indent="-317500" lvl="5" marL="27432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6pPr>
            <a:lvl7pPr indent="-317500" lvl="6" marL="32004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7pPr>
            <a:lvl8pPr indent="-317500" lvl="7" marL="36576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8pPr>
            <a:lvl9pPr indent="-317500" lvl="8" marL="41148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9pPr>
          </a:lstStyle>
          <a:p/>
        </p:txBody>
      </p:sp>
      <p:sp>
        <p:nvSpPr>
          <p:cNvPr id="3496" name="Google Shape;3496;p543"/>
          <p:cNvSpPr txBox="1"/>
          <p:nvPr>
            <p:ph idx="10" type="dt"/>
          </p:nvPr>
        </p:nvSpPr>
        <p:spPr>
          <a:xfrm>
            <a:off x="457200" y="4708922"/>
            <a:ext cx="2133600" cy="342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latin typeface="Tahoma"/>
                <a:ea typeface="Tahoma"/>
                <a:cs typeface="Tahoma"/>
                <a:sym typeface="Tahoma"/>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3497" name="Google Shape;3497;p543"/>
          <p:cNvSpPr txBox="1"/>
          <p:nvPr>
            <p:ph idx="11" type="ftr"/>
          </p:nvPr>
        </p:nvSpPr>
        <p:spPr>
          <a:xfrm>
            <a:off x="3124200" y="4708922"/>
            <a:ext cx="2895600" cy="3429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latin typeface="Tahoma"/>
                <a:ea typeface="Tahoma"/>
                <a:cs typeface="Tahoma"/>
                <a:sym typeface="Tahoma"/>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3498" name="Google Shape;3498;p543"/>
          <p:cNvSpPr txBox="1"/>
          <p:nvPr>
            <p:ph idx="12" type="sldNum"/>
          </p:nvPr>
        </p:nvSpPr>
        <p:spPr>
          <a:xfrm>
            <a:off x="6553200" y="4708922"/>
            <a:ext cx="2133600" cy="342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2"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3"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4"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5"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6"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7"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8"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57" name="Shape 357"/>
        <p:cNvGrpSpPr/>
        <p:nvPr/>
      </p:nvGrpSpPr>
      <p:grpSpPr>
        <a:xfrm>
          <a:off x="0" y="0"/>
          <a:ext cx="0" cy="0"/>
          <a:chOff x="0" y="0"/>
          <a:chExt cx="0" cy="0"/>
        </a:xfrm>
      </p:grpSpPr>
      <p:sp>
        <p:nvSpPr>
          <p:cNvPr id="358" name="Google Shape;358;p54"/>
          <p:cNvSpPr txBox="1"/>
          <p:nvPr>
            <p:ph idx="10" type="dt"/>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9pPr>
          </a:lstStyle>
          <a:p/>
        </p:txBody>
      </p:sp>
      <p:sp>
        <p:nvSpPr>
          <p:cNvPr id="359" name="Google Shape;359;p54"/>
          <p:cNvSpPr txBox="1"/>
          <p:nvPr>
            <p:ph idx="11" type="ftr"/>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9pPr>
          </a:lstStyle>
          <a:p/>
        </p:txBody>
      </p:sp>
      <p:sp>
        <p:nvSpPr>
          <p:cNvPr id="360" name="Google Shape;360;p54"/>
          <p:cNvSpPr txBox="1"/>
          <p:nvPr>
            <p:ph idx="12" type="sldNum"/>
          </p:nvPr>
        </p:nvSpPr>
        <p:spPr>
          <a:xfrm>
            <a:off x="0" y="0"/>
            <a:ext cx="3000000" cy="22500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1pPr>
            <a:lvl2pPr indent="0" lvl="1"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2pPr>
            <a:lvl3pPr indent="0" lvl="2"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3pPr>
            <a:lvl4pPr indent="0" lvl="3"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4pPr>
            <a:lvl5pPr indent="0" lvl="4"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5pPr>
            <a:lvl6pPr indent="0" lvl="5"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6pPr>
            <a:lvl7pPr indent="0" lvl="6"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7pPr>
            <a:lvl8pPr indent="0" lvl="7"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8pPr>
            <a:lvl9pPr indent="0" lvl="8"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9pPr>
          </a:lstStyle>
          <a:p>
            <a:pPr indent="0" lvl="0" marL="0" rtl="0" algn="l">
              <a:spcBef>
                <a:spcPts val="0"/>
              </a:spcBef>
              <a:spcAft>
                <a:spcPts val="0"/>
              </a:spcAft>
              <a:buNone/>
            </a:pPr>
            <a:fld id="{00000000-1234-1234-1234-123412341234}" type="slidenum">
              <a:rPr lang="zh-CN"/>
              <a:t>‹#›</a:t>
            </a:fld>
            <a:endParaRPr sz="1400">
              <a:solidFill>
                <a:srgbClr val="000000"/>
              </a:solidFill>
              <a:latin typeface="Arial"/>
              <a:ea typeface="Arial"/>
              <a:cs typeface="Arial"/>
              <a:sym typeface="Arial"/>
            </a:endParaRPr>
          </a:p>
        </p:txBody>
      </p:sp>
    </p:spTree>
  </p:cSld>
  <p:clrMapOvr>
    <a:masterClrMapping/>
  </p:clrMapOvr>
</p:sldLayout>
</file>

<file path=ppt/slideLayouts/slideLayout4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_AND_TWO_OBJECTS" type="txAndTwoObj">
  <p:cSld name="TEXT_AND_TWO_OBJECTS">
    <p:bg>
      <p:bgPr>
        <a:gradFill>
          <a:gsLst>
            <a:gs pos="0">
              <a:schemeClr val="lt2"/>
            </a:gs>
            <a:gs pos="50000">
              <a:schemeClr val="lt1"/>
            </a:gs>
            <a:gs pos="100000">
              <a:schemeClr val="lt2"/>
            </a:gs>
          </a:gsLst>
          <a:lin ang="5400012" scaled="0"/>
        </a:gradFill>
      </p:bgPr>
    </p:bg>
    <p:spTree>
      <p:nvGrpSpPr>
        <p:cNvPr id="3499" name="Shape 3499"/>
        <p:cNvGrpSpPr/>
        <p:nvPr/>
      </p:nvGrpSpPr>
      <p:grpSpPr>
        <a:xfrm>
          <a:off x="0" y="0"/>
          <a:ext cx="0" cy="0"/>
          <a:chOff x="0" y="0"/>
          <a:chExt cx="0" cy="0"/>
        </a:xfrm>
      </p:grpSpPr>
      <p:sp>
        <p:nvSpPr>
          <p:cNvPr id="3500" name="Google Shape;3500;p544"/>
          <p:cNvSpPr txBox="1"/>
          <p:nvPr>
            <p:ph type="title"/>
          </p:nvPr>
        </p:nvSpPr>
        <p:spPr>
          <a:xfrm>
            <a:off x="457200" y="208359"/>
            <a:ext cx="8229600" cy="857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Arial"/>
                <a:ea typeface="Arial"/>
                <a:cs typeface="Arial"/>
                <a:sym typeface="Arial"/>
              </a:defRPr>
            </a:lvl1pPr>
            <a:lvl2pPr lvl="1" algn="ctr">
              <a:lnSpc>
                <a:spcPct val="100000"/>
              </a:lnSpc>
              <a:spcBef>
                <a:spcPts val="0"/>
              </a:spcBef>
              <a:spcAft>
                <a:spcPts val="0"/>
              </a:spcAft>
              <a:buSzPts val="1400"/>
              <a:buChar char="○"/>
              <a:defRPr sz="4400">
                <a:solidFill>
                  <a:schemeClr val="dk2"/>
                </a:solidFill>
                <a:latin typeface="Arial"/>
                <a:ea typeface="Arial"/>
                <a:cs typeface="Arial"/>
                <a:sym typeface="Arial"/>
              </a:defRPr>
            </a:lvl2pPr>
            <a:lvl3pPr lvl="2" algn="ctr">
              <a:lnSpc>
                <a:spcPct val="100000"/>
              </a:lnSpc>
              <a:spcBef>
                <a:spcPts val="0"/>
              </a:spcBef>
              <a:spcAft>
                <a:spcPts val="0"/>
              </a:spcAft>
              <a:buSzPts val="1400"/>
              <a:buChar char="■"/>
              <a:defRPr sz="4400">
                <a:solidFill>
                  <a:schemeClr val="dk2"/>
                </a:solidFill>
                <a:latin typeface="Arial"/>
                <a:ea typeface="Arial"/>
                <a:cs typeface="Arial"/>
                <a:sym typeface="Arial"/>
              </a:defRPr>
            </a:lvl3pPr>
            <a:lvl4pPr lvl="3" algn="ctr">
              <a:lnSpc>
                <a:spcPct val="100000"/>
              </a:lnSpc>
              <a:spcBef>
                <a:spcPts val="0"/>
              </a:spcBef>
              <a:spcAft>
                <a:spcPts val="0"/>
              </a:spcAft>
              <a:buSzPts val="1400"/>
              <a:buChar char="●"/>
              <a:defRPr sz="4400">
                <a:solidFill>
                  <a:schemeClr val="dk2"/>
                </a:solidFill>
                <a:latin typeface="Arial"/>
                <a:ea typeface="Arial"/>
                <a:cs typeface="Arial"/>
                <a:sym typeface="Arial"/>
              </a:defRPr>
            </a:lvl4pPr>
            <a:lvl5pPr lvl="4" algn="ctr">
              <a:lnSpc>
                <a:spcPct val="100000"/>
              </a:lnSpc>
              <a:spcBef>
                <a:spcPts val="0"/>
              </a:spcBef>
              <a:spcAft>
                <a:spcPts val="0"/>
              </a:spcAft>
              <a:buSzPts val="1400"/>
              <a:buChar char="○"/>
              <a:defRPr sz="4400">
                <a:solidFill>
                  <a:schemeClr val="dk2"/>
                </a:solidFill>
                <a:latin typeface="Arial"/>
                <a:ea typeface="Arial"/>
                <a:cs typeface="Arial"/>
                <a:sym typeface="Arial"/>
              </a:defRPr>
            </a:lvl5pPr>
            <a:lvl6pPr lvl="5" algn="ctr">
              <a:lnSpc>
                <a:spcPct val="100000"/>
              </a:lnSpc>
              <a:spcBef>
                <a:spcPts val="0"/>
              </a:spcBef>
              <a:spcAft>
                <a:spcPts val="0"/>
              </a:spcAft>
              <a:buSzPts val="1400"/>
              <a:buChar char="■"/>
              <a:defRPr sz="4400">
                <a:solidFill>
                  <a:schemeClr val="dk2"/>
                </a:solidFill>
                <a:latin typeface="Arial"/>
                <a:ea typeface="Arial"/>
                <a:cs typeface="Arial"/>
                <a:sym typeface="Arial"/>
              </a:defRPr>
            </a:lvl6pPr>
            <a:lvl7pPr lvl="6" algn="ctr">
              <a:lnSpc>
                <a:spcPct val="100000"/>
              </a:lnSpc>
              <a:spcBef>
                <a:spcPts val="0"/>
              </a:spcBef>
              <a:spcAft>
                <a:spcPts val="0"/>
              </a:spcAft>
              <a:buSzPts val="1400"/>
              <a:buChar char="●"/>
              <a:defRPr sz="4400">
                <a:solidFill>
                  <a:schemeClr val="dk2"/>
                </a:solidFill>
                <a:latin typeface="Arial"/>
                <a:ea typeface="Arial"/>
                <a:cs typeface="Arial"/>
                <a:sym typeface="Arial"/>
              </a:defRPr>
            </a:lvl7pPr>
            <a:lvl8pPr lvl="7" algn="ctr">
              <a:lnSpc>
                <a:spcPct val="100000"/>
              </a:lnSpc>
              <a:spcBef>
                <a:spcPts val="0"/>
              </a:spcBef>
              <a:spcAft>
                <a:spcPts val="0"/>
              </a:spcAft>
              <a:buSzPts val="1400"/>
              <a:buChar char="○"/>
              <a:defRPr sz="4400">
                <a:solidFill>
                  <a:schemeClr val="dk2"/>
                </a:solidFill>
                <a:latin typeface="Arial"/>
                <a:ea typeface="Arial"/>
                <a:cs typeface="Arial"/>
                <a:sym typeface="Arial"/>
              </a:defRPr>
            </a:lvl8pPr>
            <a:lvl9pPr lvl="8" algn="ctr">
              <a:lnSpc>
                <a:spcPct val="100000"/>
              </a:lnSpc>
              <a:spcBef>
                <a:spcPts val="0"/>
              </a:spcBef>
              <a:spcAft>
                <a:spcPts val="0"/>
              </a:spcAft>
              <a:buSzPts val="1400"/>
              <a:buChar char="■"/>
              <a:defRPr sz="4400">
                <a:solidFill>
                  <a:schemeClr val="dk2"/>
                </a:solidFill>
                <a:latin typeface="Arial"/>
                <a:ea typeface="Arial"/>
                <a:cs typeface="Arial"/>
                <a:sym typeface="Arial"/>
              </a:defRPr>
            </a:lvl9pPr>
          </a:lstStyle>
          <a:p/>
        </p:txBody>
      </p:sp>
      <p:sp>
        <p:nvSpPr>
          <p:cNvPr id="3501" name="Google Shape;3501;p544"/>
          <p:cNvSpPr txBox="1"/>
          <p:nvPr>
            <p:ph idx="1" type="body"/>
          </p:nvPr>
        </p:nvSpPr>
        <p:spPr>
          <a:xfrm>
            <a:off x="457200" y="1200150"/>
            <a:ext cx="4038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SzPts val="1400"/>
              <a:buChar char="●"/>
              <a:defRPr sz="1800">
                <a:solidFill>
                  <a:schemeClr val="dk1"/>
                </a:solidFill>
                <a:latin typeface="Arial"/>
                <a:ea typeface="Arial"/>
                <a:cs typeface="Arial"/>
                <a:sym typeface="Arial"/>
              </a:defRPr>
            </a:lvl1pPr>
            <a:lvl2pPr indent="-317500" lvl="1" marL="914400" algn="l">
              <a:lnSpc>
                <a:spcPct val="100000"/>
              </a:lnSpc>
              <a:spcBef>
                <a:spcPts val="0"/>
              </a:spcBef>
              <a:spcAft>
                <a:spcPts val="0"/>
              </a:spcAft>
              <a:buSzPts val="1400"/>
              <a:buChar char="●"/>
              <a:defRPr sz="1800">
                <a:solidFill>
                  <a:schemeClr val="dk1"/>
                </a:solidFill>
                <a:latin typeface="Arial"/>
                <a:ea typeface="Arial"/>
                <a:cs typeface="Arial"/>
                <a:sym typeface="Arial"/>
              </a:defRPr>
            </a:lvl2pPr>
            <a:lvl3pPr indent="-317500" lvl="2" marL="1371600" algn="l">
              <a:lnSpc>
                <a:spcPct val="100000"/>
              </a:lnSpc>
              <a:spcBef>
                <a:spcPts val="0"/>
              </a:spcBef>
              <a:spcAft>
                <a:spcPts val="0"/>
              </a:spcAft>
              <a:buSzPts val="1400"/>
              <a:buChar char="●"/>
              <a:defRPr sz="1800">
                <a:solidFill>
                  <a:schemeClr val="dk1"/>
                </a:solidFill>
                <a:latin typeface="Arial"/>
                <a:ea typeface="Arial"/>
                <a:cs typeface="Arial"/>
                <a:sym typeface="Arial"/>
              </a:defRPr>
            </a:lvl3pPr>
            <a:lvl4pPr indent="-317500" lvl="3" marL="1828800" algn="l">
              <a:lnSpc>
                <a:spcPct val="100000"/>
              </a:lnSpc>
              <a:spcBef>
                <a:spcPts val="0"/>
              </a:spcBef>
              <a:spcAft>
                <a:spcPts val="0"/>
              </a:spcAft>
              <a:buSzPts val="1400"/>
              <a:buChar char="●"/>
              <a:defRPr sz="1800">
                <a:solidFill>
                  <a:schemeClr val="dk1"/>
                </a:solidFill>
                <a:latin typeface="Arial"/>
                <a:ea typeface="Arial"/>
                <a:cs typeface="Arial"/>
                <a:sym typeface="Arial"/>
              </a:defRPr>
            </a:lvl4pPr>
            <a:lvl5pPr indent="-317500" lvl="4" marL="2286000" algn="l">
              <a:lnSpc>
                <a:spcPct val="100000"/>
              </a:lnSpc>
              <a:spcBef>
                <a:spcPts val="0"/>
              </a:spcBef>
              <a:spcAft>
                <a:spcPts val="0"/>
              </a:spcAft>
              <a:buSzPts val="1400"/>
              <a:buChar char="●"/>
              <a:defRPr sz="1800">
                <a:solidFill>
                  <a:schemeClr val="dk1"/>
                </a:solidFill>
                <a:latin typeface="Arial"/>
                <a:ea typeface="Arial"/>
                <a:cs typeface="Arial"/>
                <a:sym typeface="Arial"/>
              </a:defRPr>
            </a:lvl5pPr>
            <a:lvl6pPr indent="-317500" lvl="5" marL="2743200" algn="l">
              <a:lnSpc>
                <a:spcPct val="100000"/>
              </a:lnSpc>
              <a:spcBef>
                <a:spcPts val="0"/>
              </a:spcBef>
              <a:spcAft>
                <a:spcPts val="0"/>
              </a:spcAft>
              <a:buSzPts val="1400"/>
              <a:buChar char="●"/>
              <a:defRPr sz="1800">
                <a:solidFill>
                  <a:schemeClr val="dk1"/>
                </a:solidFill>
                <a:latin typeface="Arial"/>
                <a:ea typeface="Arial"/>
                <a:cs typeface="Arial"/>
                <a:sym typeface="Arial"/>
              </a:defRPr>
            </a:lvl6pPr>
            <a:lvl7pPr indent="-317500" lvl="6" marL="3200400" algn="l">
              <a:lnSpc>
                <a:spcPct val="100000"/>
              </a:lnSpc>
              <a:spcBef>
                <a:spcPts val="0"/>
              </a:spcBef>
              <a:spcAft>
                <a:spcPts val="0"/>
              </a:spcAft>
              <a:buSzPts val="1400"/>
              <a:buChar char="●"/>
              <a:defRPr sz="1800">
                <a:solidFill>
                  <a:schemeClr val="dk1"/>
                </a:solidFill>
                <a:latin typeface="Arial"/>
                <a:ea typeface="Arial"/>
                <a:cs typeface="Arial"/>
                <a:sym typeface="Arial"/>
              </a:defRPr>
            </a:lvl7pPr>
            <a:lvl8pPr indent="-317500" lvl="7" marL="3657600" algn="l">
              <a:lnSpc>
                <a:spcPct val="100000"/>
              </a:lnSpc>
              <a:spcBef>
                <a:spcPts val="0"/>
              </a:spcBef>
              <a:spcAft>
                <a:spcPts val="0"/>
              </a:spcAft>
              <a:buSzPts val="1400"/>
              <a:buChar char="●"/>
              <a:defRPr sz="1800">
                <a:solidFill>
                  <a:schemeClr val="dk1"/>
                </a:solidFill>
                <a:latin typeface="Arial"/>
                <a:ea typeface="Arial"/>
                <a:cs typeface="Arial"/>
                <a:sym typeface="Arial"/>
              </a:defRPr>
            </a:lvl8pPr>
            <a:lvl9pPr indent="-317500" lvl="8" marL="4114800" algn="l">
              <a:lnSpc>
                <a:spcPct val="100000"/>
              </a:lnSpc>
              <a:spcBef>
                <a:spcPts val="0"/>
              </a:spcBef>
              <a:spcAft>
                <a:spcPts val="0"/>
              </a:spcAft>
              <a:buSzPts val="1400"/>
              <a:buChar char="●"/>
              <a:defRPr sz="1800">
                <a:solidFill>
                  <a:schemeClr val="dk1"/>
                </a:solidFill>
                <a:latin typeface="Arial"/>
                <a:ea typeface="Arial"/>
                <a:cs typeface="Arial"/>
                <a:sym typeface="Arial"/>
              </a:defRPr>
            </a:lvl9pPr>
          </a:lstStyle>
          <a:p/>
        </p:txBody>
      </p:sp>
      <p:sp>
        <p:nvSpPr>
          <p:cNvPr id="3502" name="Google Shape;3502;p544"/>
          <p:cNvSpPr txBox="1"/>
          <p:nvPr>
            <p:ph idx="2" type="body"/>
          </p:nvPr>
        </p:nvSpPr>
        <p:spPr>
          <a:xfrm>
            <a:off x="4648200" y="1200150"/>
            <a:ext cx="4038600" cy="16407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SzPts val="1400"/>
              <a:buChar char="●"/>
              <a:defRPr sz="1800">
                <a:solidFill>
                  <a:schemeClr val="dk1"/>
                </a:solidFill>
                <a:latin typeface="Arial"/>
                <a:ea typeface="Arial"/>
                <a:cs typeface="Arial"/>
                <a:sym typeface="Arial"/>
              </a:defRPr>
            </a:lvl1pPr>
            <a:lvl2pPr indent="-317500" lvl="1" marL="914400" algn="l">
              <a:lnSpc>
                <a:spcPct val="100000"/>
              </a:lnSpc>
              <a:spcBef>
                <a:spcPts val="0"/>
              </a:spcBef>
              <a:spcAft>
                <a:spcPts val="0"/>
              </a:spcAft>
              <a:buSzPts val="1400"/>
              <a:buChar char="●"/>
              <a:defRPr sz="1800">
                <a:solidFill>
                  <a:schemeClr val="dk1"/>
                </a:solidFill>
                <a:latin typeface="Arial"/>
                <a:ea typeface="Arial"/>
                <a:cs typeface="Arial"/>
                <a:sym typeface="Arial"/>
              </a:defRPr>
            </a:lvl2pPr>
            <a:lvl3pPr indent="-317500" lvl="2" marL="1371600" algn="l">
              <a:lnSpc>
                <a:spcPct val="100000"/>
              </a:lnSpc>
              <a:spcBef>
                <a:spcPts val="0"/>
              </a:spcBef>
              <a:spcAft>
                <a:spcPts val="0"/>
              </a:spcAft>
              <a:buSzPts val="1400"/>
              <a:buChar char="●"/>
              <a:defRPr sz="1800">
                <a:solidFill>
                  <a:schemeClr val="dk1"/>
                </a:solidFill>
                <a:latin typeface="Arial"/>
                <a:ea typeface="Arial"/>
                <a:cs typeface="Arial"/>
                <a:sym typeface="Arial"/>
              </a:defRPr>
            </a:lvl3pPr>
            <a:lvl4pPr indent="-317500" lvl="3" marL="1828800" algn="l">
              <a:lnSpc>
                <a:spcPct val="100000"/>
              </a:lnSpc>
              <a:spcBef>
                <a:spcPts val="0"/>
              </a:spcBef>
              <a:spcAft>
                <a:spcPts val="0"/>
              </a:spcAft>
              <a:buSzPts val="1400"/>
              <a:buChar char="●"/>
              <a:defRPr sz="1800">
                <a:solidFill>
                  <a:schemeClr val="dk1"/>
                </a:solidFill>
                <a:latin typeface="Arial"/>
                <a:ea typeface="Arial"/>
                <a:cs typeface="Arial"/>
                <a:sym typeface="Arial"/>
              </a:defRPr>
            </a:lvl4pPr>
            <a:lvl5pPr indent="-317500" lvl="4" marL="2286000" algn="l">
              <a:lnSpc>
                <a:spcPct val="100000"/>
              </a:lnSpc>
              <a:spcBef>
                <a:spcPts val="0"/>
              </a:spcBef>
              <a:spcAft>
                <a:spcPts val="0"/>
              </a:spcAft>
              <a:buSzPts val="1400"/>
              <a:buChar char="●"/>
              <a:defRPr sz="1800">
                <a:solidFill>
                  <a:schemeClr val="dk1"/>
                </a:solidFill>
                <a:latin typeface="Arial"/>
                <a:ea typeface="Arial"/>
                <a:cs typeface="Arial"/>
                <a:sym typeface="Arial"/>
              </a:defRPr>
            </a:lvl5pPr>
            <a:lvl6pPr indent="-317500" lvl="5" marL="2743200" algn="l">
              <a:lnSpc>
                <a:spcPct val="100000"/>
              </a:lnSpc>
              <a:spcBef>
                <a:spcPts val="0"/>
              </a:spcBef>
              <a:spcAft>
                <a:spcPts val="0"/>
              </a:spcAft>
              <a:buSzPts val="1400"/>
              <a:buChar char="●"/>
              <a:defRPr sz="1800">
                <a:solidFill>
                  <a:schemeClr val="dk1"/>
                </a:solidFill>
                <a:latin typeface="Arial"/>
                <a:ea typeface="Arial"/>
                <a:cs typeface="Arial"/>
                <a:sym typeface="Arial"/>
              </a:defRPr>
            </a:lvl6pPr>
            <a:lvl7pPr indent="-317500" lvl="6" marL="3200400" algn="l">
              <a:lnSpc>
                <a:spcPct val="100000"/>
              </a:lnSpc>
              <a:spcBef>
                <a:spcPts val="0"/>
              </a:spcBef>
              <a:spcAft>
                <a:spcPts val="0"/>
              </a:spcAft>
              <a:buSzPts val="1400"/>
              <a:buChar char="●"/>
              <a:defRPr sz="1800">
                <a:solidFill>
                  <a:schemeClr val="dk1"/>
                </a:solidFill>
                <a:latin typeface="Arial"/>
                <a:ea typeface="Arial"/>
                <a:cs typeface="Arial"/>
                <a:sym typeface="Arial"/>
              </a:defRPr>
            </a:lvl7pPr>
            <a:lvl8pPr indent="-317500" lvl="7" marL="3657600" algn="l">
              <a:lnSpc>
                <a:spcPct val="100000"/>
              </a:lnSpc>
              <a:spcBef>
                <a:spcPts val="0"/>
              </a:spcBef>
              <a:spcAft>
                <a:spcPts val="0"/>
              </a:spcAft>
              <a:buSzPts val="1400"/>
              <a:buChar char="●"/>
              <a:defRPr sz="1800">
                <a:solidFill>
                  <a:schemeClr val="dk1"/>
                </a:solidFill>
                <a:latin typeface="Arial"/>
                <a:ea typeface="Arial"/>
                <a:cs typeface="Arial"/>
                <a:sym typeface="Arial"/>
              </a:defRPr>
            </a:lvl8pPr>
            <a:lvl9pPr indent="-317500" lvl="8" marL="4114800" algn="l">
              <a:lnSpc>
                <a:spcPct val="100000"/>
              </a:lnSpc>
              <a:spcBef>
                <a:spcPts val="0"/>
              </a:spcBef>
              <a:spcAft>
                <a:spcPts val="0"/>
              </a:spcAft>
              <a:buSzPts val="1400"/>
              <a:buChar char="●"/>
              <a:defRPr sz="1800">
                <a:solidFill>
                  <a:schemeClr val="dk1"/>
                </a:solidFill>
                <a:latin typeface="Arial"/>
                <a:ea typeface="Arial"/>
                <a:cs typeface="Arial"/>
                <a:sym typeface="Arial"/>
              </a:defRPr>
            </a:lvl9pPr>
          </a:lstStyle>
          <a:p/>
        </p:txBody>
      </p:sp>
      <p:sp>
        <p:nvSpPr>
          <p:cNvPr id="3503" name="Google Shape;3503;p544"/>
          <p:cNvSpPr txBox="1"/>
          <p:nvPr>
            <p:ph idx="3" type="body"/>
          </p:nvPr>
        </p:nvSpPr>
        <p:spPr>
          <a:xfrm>
            <a:off x="4648200" y="2956322"/>
            <a:ext cx="4038600" cy="1641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SzPts val="1400"/>
              <a:buChar char="●"/>
              <a:defRPr sz="1800">
                <a:solidFill>
                  <a:schemeClr val="dk1"/>
                </a:solidFill>
                <a:latin typeface="Arial"/>
                <a:ea typeface="Arial"/>
                <a:cs typeface="Arial"/>
                <a:sym typeface="Arial"/>
              </a:defRPr>
            </a:lvl1pPr>
            <a:lvl2pPr indent="-317500" lvl="1" marL="914400" algn="l">
              <a:lnSpc>
                <a:spcPct val="100000"/>
              </a:lnSpc>
              <a:spcBef>
                <a:spcPts val="0"/>
              </a:spcBef>
              <a:spcAft>
                <a:spcPts val="0"/>
              </a:spcAft>
              <a:buSzPts val="1400"/>
              <a:buChar char="●"/>
              <a:defRPr sz="1800">
                <a:solidFill>
                  <a:schemeClr val="dk1"/>
                </a:solidFill>
                <a:latin typeface="Arial"/>
                <a:ea typeface="Arial"/>
                <a:cs typeface="Arial"/>
                <a:sym typeface="Arial"/>
              </a:defRPr>
            </a:lvl2pPr>
            <a:lvl3pPr indent="-317500" lvl="2" marL="1371600" algn="l">
              <a:lnSpc>
                <a:spcPct val="100000"/>
              </a:lnSpc>
              <a:spcBef>
                <a:spcPts val="0"/>
              </a:spcBef>
              <a:spcAft>
                <a:spcPts val="0"/>
              </a:spcAft>
              <a:buSzPts val="1400"/>
              <a:buChar char="●"/>
              <a:defRPr sz="1800">
                <a:solidFill>
                  <a:schemeClr val="dk1"/>
                </a:solidFill>
                <a:latin typeface="Arial"/>
                <a:ea typeface="Arial"/>
                <a:cs typeface="Arial"/>
                <a:sym typeface="Arial"/>
              </a:defRPr>
            </a:lvl3pPr>
            <a:lvl4pPr indent="-317500" lvl="3" marL="1828800" algn="l">
              <a:lnSpc>
                <a:spcPct val="100000"/>
              </a:lnSpc>
              <a:spcBef>
                <a:spcPts val="0"/>
              </a:spcBef>
              <a:spcAft>
                <a:spcPts val="0"/>
              </a:spcAft>
              <a:buSzPts val="1400"/>
              <a:buChar char="●"/>
              <a:defRPr sz="1800">
                <a:solidFill>
                  <a:schemeClr val="dk1"/>
                </a:solidFill>
                <a:latin typeface="Arial"/>
                <a:ea typeface="Arial"/>
                <a:cs typeface="Arial"/>
                <a:sym typeface="Arial"/>
              </a:defRPr>
            </a:lvl4pPr>
            <a:lvl5pPr indent="-317500" lvl="4" marL="2286000" algn="l">
              <a:lnSpc>
                <a:spcPct val="100000"/>
              </a:lnSpc>
              <a:spcBef>
                <a:spcPts val="0"/>
              </a:spcBef>
              <a:spcAft>
                <a:spcPts val="0"/>
              </a:spcAft>
              <a:buSzPts val="1400"/>
              <a:buChar char="●"/>
              <a:defRPr sz="1800">
                <a:solidFill>
                  <a:schemeClr val="dk1"/>
                </a:solidFill>
                <a:latin typeface="Arial"/>
                <a:ea typeface="Arial"/>
                <a:cs typeface="Arial"/>
                <a:sym typeface="Arial"/>
              </a:defRPr>
            </a:lvl5pPr>
            <a:lvl6pPr indent="-317500" lvl="5" marL="2743200" algn="l">
              <a:lnSpc>
                <a:spcPct val="100000"/>
              </a:lnSpc>
              <a:spcBef>
                <a:spcPts val="0"/>
              </a:spcBef>
              <a:spcAft>
                <a:spcPts val="0"/>
              </a:spcAft>
              <a:buSzPts val="1400"/>
              <a:buChar char="●"/>
              <a:defRPr sz="1800">
                <a:solidFill>
                  <a:schemeClr val="dk1"/>
                </a:solidFill>
                <a:latin typeface="Arial"/>
                <a:ea typeface="Arial"/>
                <a:cs typeface="Arial"/>
                <a:sym typeface="Arial"/>
              </a:defRPr>
            </a:lvl6pPr>
            <a:lvl7pPr indent="-317500" lvl="6" marL="3200400" algn="l">
              <a:lnSpc>
                <a:spcPct val="100000"/>
              </a:lnSpc>
              <a:spcBef>
                <a:spcPts val="0"/>
              </a:spcBef>
              <a:spcAft>
                <a:spcPts val="0"/>
              </a:spcAft>
              <a:buSzPts val="1400"/>
              <a:buChar char="●"/>
              <a:defRPr sz="1800">
                <a:solidFill>
                  <a:schemeClr val="dk1"/>
                </a:solidFill>
                <a:latin typeface="Arial"/>
                <a:ea typeface="Arial"/>
                <a:cs typeface="Arial"/>
                <a:sym typeface="Arial"/>
              </a:defRPr>
            </a:lvl7pPr>
            <a:lvl8pPr indent="-317500" lvl="7" marL="3657600" algn="l">
              <a:lnSpc>
                <a:spcPct val="100000"/>
              </a:lnSpc>
              <a:spcBef>
                <a:spcPts val="0"/>
              </a:spcBef>
              <a:spcAft>
                <a:spcPts val="0"/>
              </a:spcAft>
              <a:buSzPts val="1400"/>
              <a:buChar char="●"/>
              <a:defRPr sz="1800">
                <a:solidFill>
                  <a:schemeClr val="dk1"/>
                </a:solidFill>
                <a:latin typeface="Arial"/>
                <a:ea typeface="Arial"/>
                <a:cs typeface="Arial"/>
                <a:sym typeface="Arial"/>
              </a:defRPr>
            </a:lvl8pPr>
            <a:lvl9pPr indent="-317500" lvl="8" marL="4114800" algn="l">
              <a:lnSpc>
                <a:spcPct val="100000"/>
              </a:lnSpc>
              <a:spcBef>
                <a:spcPts val="0"/>
              </a:spcBef>
              <a:spcAft>
                <a:spcPts val="0"/>
              </a:spcAft>
              <a:buSzPts val="1400"/>
              <a:buChar char="●"/>
              <a:defRPr sz="1800">
                <a:solidFill>
                  <a:schemeClr val="dk1"/>
                </a:solidFill>
                <a:latin typeface="Arial"/>
                <a:ea typeface="Arial"/>
                <a:cs typeface="Arial"/>
                <a:sym typeface="Arial"/>
              </a:defRPr>
            </a:lvl9pPr>
          </a:lstStyle>
          <a:p/>
        </p:txBody>
      </p:sp>
      <p:sp>
        <p:nvSpPr>
          <p:cNvPr id="3504" name="Google Shape;3504;p544"/>
          <p:cNvSpPr txBox="1"/>
          <p:nvPr>
            <p:ph idx="4"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sz="3200">
                <a:solidFill>
                  <a:schemeClr val="dk1"/>
                </a:solidFill>
                <a:latin typeface="Tahoma"/>
                <a:ea typeface="Tahoma"/>
                <a:cs typeface="Tahoma"/>
                <a:sym typeface="Tahoma"/>
              </a:defRPr>
            </a:lvl1pPr>
            <a:lvl2pPr indent="-317500" lvl="1" marL="914400" algn="l">
              <a:lnSpc>
                <a:spcPct val="100000"/>
              </a:lnSpc>
              <a:spcBef>
                <a:spcPts val="0"/>
              </a:spcBef>
              <a:spcAft>
                <a:spcPts val="0"/>
              </a:spcAft>
              <a:buClr>
                <a:schemeClr val="dk1"/>
              </a:buClr>
              <a:buSzPts val="1400"/>
              <a:buChar char="●"/>
              <a:defRPr sz="2800"/>
            </a:lvl2pPr>
            <a:lvl3pPr indent="-317500" lvl="2" marL="1371600" algn="l">
              <a:lnSpc>
                <a:spcPct val="100000"/>
              </a:lnSpc>
              <a:spcBef>
                <a:spcPts val="0"/>
              </a:spcBef>
              <a:spcAft>
                <a:spcPts val="0"/>
              </a:spcAft>
              <a:buClr>
                <a:schemeClr val="accent2"/>
              </a:buClr>
              <a:buSzPts val="1400"/>
              <a:buChar char="●"/>
              <a:defRPr sz="2400"/>
            </a:lvl3pPr>
            <a:lvl4pPr indent="-317500" lvl="3" marL="1828800" algn="l">
              <a:lnSpc>
                <a:spcPct val="100000"/>
              </a:lnSpc>
              <a:spcBef>
                <a:spcPts val="0"/>
              </a:spcBef>
              <a:spcAft>
                <a:spcPts val="0"/>
              </a:spcAft>
              <a:buClr>
                <a:schemeClr val="dk1"/>
              </a:buClr>
              <a:buSzPts val="1400"/>
              <a:buChar char="●"/>
              <a:defRPr sz="2000"/>
            </a:lvl4pPr>
            <a:lvl5pPr indent="-317500" lvl="4" marL="2286000" algn="l">
              <a:lnSpc>
                <a:spcPct val="100000"/>
              </a:lnSpc>
              <a:spcBef>
                <a:spcPts val="0"/>
              </a:spcBef>
              <a:spcAft>
                <a:spcPts val="0"/>
              </a:spcAft>
              <a:buClr>
                <a:schemeClr val="folHlink"/>
              </a:buClr>
              <a:buSzPts val="1400"/>
              <a:buChar char="●"/>
              <a:defRPr sz="2000"/>
            </a:lvl5pPr>
            <a:lvl6pPr indent="-317500" lvl="5" marL="27432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6pPr>
            <a:lvl7pPr indent="-317500" lvl="6" marL="32004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7pPr>
            <a:lvl8pPr indent="-317500" lvl="7" marL="36576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8pPr>
            <a:lvl9pPr indent="-317500" lvl="8" marL="41148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9pPr>
          </a:lstStyle>
          <a:p/>
        </p:txBody>
      </p:sp>
      <p:sp>
        <p:nvSpPr>
          <p:cNvPr id="3505" name="Google Shape;3505;p544"/>
          <p:cNvSpPr txBox="1"/>
          <p:nvPr>
            <p:ph idx="10" type="dt"/>
          </p:nvPr>
        </p:nvSpPr>
        <p:spPr>
          <a:xfrm>
            <a:off x="457200" y="4708922"/>
            <a:ext cx="2133600" cy="342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latin typeface="Tahoma"/>
                <a:ea typeface="Tahoma"/>
                <a:cs typeface="Tahoma"/>
                <a:sym typeface="Tahoma"/>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3506" name="Google Shape;3506;p544"/>
          <p:cNvSpPr txBox="1"/>
          <p:nvPr>
            <p:ph idx="11" type="ftr"/>
          </p:nvPr>
        </p:nvSpPr>
        <p:spPr>
          <a:xfrm>
            <a:off x="3124200" y="4708922"/>
            <a:ext cx="2895600" cy="3429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latin typeface="Tahoma"/>
                <a:ea typeface="Tahoma"/>
                <a:cs typeface="Tahoma"/>
                <a:sym typeface="Tahoma"/>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3507" name="Google Shape;3507;p544"/>
          <p:cNvSpPr txBox="1"/>
          <p:nvPr>
            <p:ph idx="12" type="sldNum"/>
          </p:nvPr>
        </p:nvSpPr>
        <p:spPr>
          <a:xfrm>
            <a:off x="6553200" y="4708922"/>
            <a:ext cx="2133600" cy="342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2"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3"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4"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5"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6"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7"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8"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p:txBody>
      </p:sp>
    </p:spTree>
  </p:cSld>
  <p:clrMapOvr>
    <a:masterClrMapping/>
  </p:clrMapOvr>
</p:sldLayout>
</file>

<file path=ppt/slideLayouts/slideLayout4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511" name="Shape 3511"/>
        <p:cNvGrpSpPr/>
        <p:nvPr/>
      </p:nvGrpSpPr>
      <p:grpSpPr>
        <a:xfrm>
          <a:off x="0" y="0"/>
          <a:ext cx="0" cy="0"/>
          <a:chOff x="0" y="0"/>
          <a:chExt cx="0" cy="0"/>
        </a:xfrm>
      </p:grpSpPr>
      <p:sp>
        <p:nvSpPr>
          <p:cNvPr id="3512" name="Google Shape;3512;p546"/>
          <p:cNvSpPr txBox="1"/>
          <p:nvPr>
            <p:ph type="title"/>
          </p:nvPr>
        </p:nvSpPr>
        <p:spPr>
          <a:xfrm>
            <a:off x="892969" y="133945"/>
            <a:ext cx="7358100" cy="1285800"/>
          </a:xfrm>
          <a:prstGeom prst="rect">
            <a:avLst/>
          </a:prstGeom>
          <a:noFill/>
          <a:ln>
            <a:noFill/>
          </a:ln>
        </p:spPr>
        <p:txBody>
          <a:bodyPr anchorCtr="0" anchor="ctr" bIns="58925" lIns="58925" spcFirstLastPara="1" rIns="58925" wrap="square" tIns="58925">
            <a:noAutofit/>
          </a:bodyPr>
          <a:lstStyle>
            <a:lvl1pPr lvl="0"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1pPr>
            <a:lvl2pPr lvl="1"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lvl="2"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lvl="3"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lvl="4"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lvl="5"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lvl="6"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lvl="7"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lvl="8"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
        <p:nvSpPr>
          <p:cNvPr id="3513" name="Google Shape;3513;p546"/>
          <p:cNvSpPr txBox="1"/>
          <p:nvPr>
            <p:ph idx="1" type="body"/>
          </p:nvPr>
        </p:nvSpPr>
        <p:spPr>
          <a:xfrm>
            <a:off x="892969" y="1460004"/>
            <a:ext cx="3545100" cy="3013800"/>
          </a:xfrm>
          <a:prstGeom prst="rect">
            <a:avLst/>
          </a:prstGeom>
          <a:noFill/>
          <a:ln>
            <a:noFill/>
          </a:ln>
        </p:spPr>
        <p:txBody>
          <a:bodyPr anchorCtr="0" anchor="ctr" bIns="58925" lIns="58925" spcFirstLastPara="1" rIns="58925" wrap="square" tIns="58925">
            <a:noAutofit/>
          </a:bodyPr>
          <a:lstStyle>
            <a:lvl1pPr indent="-450850" lvl="0" marL="4572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1pPr>
            <a:lvl2pPr indent="-450850" lvl="1" marL="9144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2pPr>
            <a:lvl3pPr indent="-450850" lvl="2" marL="13716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3pPr>
            <a:lvl4pPr indent="-450850" lvl="3" marL="18288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4pPr>
            <a:lvl5pPr indent="-450850" lvl="4" marL="22860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5pPr>
            <a:lvl6pPr indent="-450850" lvl="5" marL="27432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6pPr>
            <a:lvl7pPr indent="-450850" lvl="6" marL="32004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7pPr>
            <a:lvl8pPr indent="-450850" lvl="7" marL="36576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8pPr>
            <a:lvl9pPr indent="-450850" lvl="8" marL="41148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9pPr>
          </a:lstStyle>
          <a:p/>
        </p:txBody>
      </p:sp>
    </p:spTree>
  </p:cSld>
  <p:clrMapOvr>
    <a:masterClrMapping/>
  </p:clrMapOvr>
</p:sldLayout>
</file>

<file path=ppt/slideLayouts/slideLayout4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514" name="Shape 3514"/>
        <p:cNvGrpSpPr/>
        <p:nvPr/>
      </p:nvGrpSpPr>
      <p:grpSpPr>
        <a:xfrm>
          <a:off x="0" y="0"/>
          <a:ext cx="0" cy="0"/>
          <a:chOff x="0" y="0"/>
          <a:chExt cx="0" cy="0"/>
        </a:xfrm>
      </p:grpSpPr>
      <p:sp>
        <p:nvSpPr>
          <p:cNvPr id="3515" name="Google Shape;3515;p547"/>
          <p:cNvSpPr txBox="1"/>
          <p:nvPr>
            <p:ph type="title"/>
          </p:nvPr>
        </p:nvSpPr>
        <p:spPr>
          <a:xfrm rot="5400000">
            <a:off x="5161331" y="1384045"/>
            <a:ext cx="4339800" cy="1839600"/>
          </a:xfrm>
          <a:prstGeom prst="rect">
            <a:avLst/>
          </a:prstGeom>
          <a:noFill/>
          <a:ln>
            <a:noFill/>
          </a:ln>
        </p:spPr>
        <p:txBody>
          <a:bodyPr anchorCtr="0" anchor="ctr" bIns="58925" lIns="58925" spcFirstLastPara="1" rIns="58925" wrap="square" tIns="58925">
            <a:noAutofit/>
          </a:bodyPr>
          <a:lstStyle>
            <a:lvl1pPr lvl="0"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1pPr>
            <a:lvl2pPr lvl="1"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lvl="2"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lvl="3"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lvl="4"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lvl="5"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lvl="6"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lvl="7"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lvl="8"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
        <p:nvSpPr>
          <p:cNvPr id="3516" name="Google Shape;3516;p547"/>
          <p:cNvSpPr txBox="1"/>
          <p:nvPr>
            <p:ph idx="1" type="body"/>
          </p:nvPr>
        </p:nvSpPr>
        <p:spPr>
          <a:xfrm rot="5400000">
            <a:off x="1428759" y="-401855"/>
            <a:ext cx="4339800" cy="5411400"/>
          </a:xfrm>
          <a:prstGeom prst="rect">
            <a:avLst/>
          </a:prstGeom>
          <a:noFill/>
          <a:ln>
            <a:noFill/>
          </a:ln>
        </p:spPr>
        <p:txBody>
          <a:bodyPr anchorCtr="0" anchor="ctr" bIns="58925" lIns="58925" spcFirstLastPara="1" rIns="58925" wrap="square" tIns="58925">
            <a:noAutofit/>
          </a:bodyPr>
          <a:lstStyle>
            <a:lvl1pPr indent="-450850" lvl="0" marL="4572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1pPr>
            <a:lvl2pPr indent="-450850" lvl="1" marL="9144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2pPr>
            <a:lvl3pPr indent="-450850" lvl="2" marL="13716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3pPr>
            <a:lvl4pPr indent="-450850" lvl="3" marL="18288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4pPr>
            <a:lvl5pPr indent="-450850" lvl="4" marL="22860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5pPr>
            <a:lvl6pPr indent="-450850" lvl="5" marL="27432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6pPr>
            <a:lvl7pPr indent="-450850" lvl="6" marL="32004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7pPr>
            <a:lvl8pPr indent="-450850" lvl="7" marL="36576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8pPr>
            <a:lvl9pPr indent="-450850" lvl="8" marL="41148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9pPr>
          </a:lstStyle>
          <a:p/>
        </p:txBody>
      </p:sp>
    </p:spTree>
  </p:cSld>
  <p:clrMapOvr>
    <a:masterClrMapping/>
  </p:clrMapOvr>
</p:sldLayout>
</file>

<file path=ppt/slideLayouts/slideLayout4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517" name="Shape 3517"/>
        <p:cNvGrpSpPr/>
        <p:nvPr/>
      </p:nvGrpSpPr>
      <p:grpSpPr>
        <a:xfrm>
          <a:off x="0" y="0"/>
          <a:ext cx="0" cy="0"/>
          <a:chOff x="0" y="0"/>
          <a:chExt cx="0" cy="0"/>
        </a:xfrm>
      </p:grpSpPr>
      <p:sp>
        <p:nvSpPr>
          <p:cNvPr id="3518" name="Google Shape;3518;p548"/>
          <p:cNvSpPr txBox="1"/>
          <p:nvPr>
            <p:ph type="title"/>
          </p:nvPr>
        </p:nvSpPr>
        <p:spPr>
          <a:xfrm>
            <a:off x="892969" y="133945"/>
            <a:ext cx="7358100" cy="1285800"/>
          </a:xfrm>
          <a:prstGeom prst="rect">
            <a:avLst/>
          </a:prstGeom>
          <a:noFill/>
          <a:ln>
            <a:noFill/>
          </a:ln>
        </p:spPr>
        <p:txBody>
          <a:bodyPr anchorCtr="0" anchor="ctr" bIns="58925" lIns="58925" spcFirstLastPara="1" rIns="58925" wrap="square" tIns="58925">
            <a:noAutofit/>
          </a:bodyPr>
          <a:lstStyle>
            <a:lvl1pPr lvl="0"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1pPr>
            <a:lvl2pPr lvl="1"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lvl="2"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lvl="3"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lvl="4"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lvl="5"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lvl="6"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lvl="7"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lvl="8"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
        <p:nvSpPr>
          <p:cNvPr id="3519" name="Google Shape;3519;p548"/>
          <p:cNvSpPr txBox="1"/>
          <p:nvPr>
            <p:ph idx="1" type="body"/>
          </p:nvPr>
        </p:nvSpPr>
        <p:spPr>
          <a:xfrm rot="5400000">
            <a:off x="1158605" y="1194354"/>
            <a:ext cx="3013800" cy="3545100"/>
          </a:xfrm>
          <a:prstGeom prst="rect">
            <a:avLst/>
          </a:prstGeom>
          <a:noFill/>
          <a:ln>
            <a:noFill/>
          </a:ln>
        </p:spPr>
        <p:txBody>
          <a:bodyPr anchorCtr="0" anchor="ctr" bIns="58925" lIns="58925" spcFirstLastPara="1" rIns="58925" wrap="square" tIns="58925">
            <a:noAutofit/>
          </a:bodyPr>
          <a:lstStyle>
            <a:lvl1pPr indent="-450850" lvl="0" marL="4572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1pPr>
            <a:lvl2pPr indent="-450850" lvl="1" marL="9144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2pPr>
            <a:lvl3pPr indent="-450850" lvl="2" marL="13716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3pPr>
            <a:lvl4pPr indent="-450850" lvl="3" marL="18288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4pPr>
            <a:lvl5pPr indent="-450850" lvl="4" marL="22860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5pPr>
            <a:lvl6pPr indent="-450850" lvl="5" marL="27432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6pPr>
            <a:lvl7pPr indent="-450850" lvl="6" marL="32004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7pPr>
            <a:lvl8pPr indent="-450850" lvl="7" marL="36576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8pPr>
            <a:lvl9pPr indent="-450850" lvl="8" marL="41148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9pPr>
          </a:lstStyle>
          <a:p/>
        </p:txBody>
      </p:sp>
    </p:spTree>
  </p:cSld>
  <p:clrMapOvr>
    <a:masterClrMapping/>
  </p:clrMapOvr>
</p:sldLayout>
</file>

<file path=ppt/slideLayouts/slideLayout4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520" name="Shape 3520"/>
        <p:cNvGrpSpPr/>
        <p:nvPr/>
      </p:nvGrpSpPr>
      <p:grpSpPr>
        <a:xfrm>
          <a:off x="0" y="0"/>
          <a:ext cx="0" cy="0"/>
          <a:chOff x="0" y="0"/>
          <a:chExt cx="0" cy="0"/>
        </a:xfrm>
      </p:grpSpPr>
      <p:sp>
        <p:nvSpPr>
          <p:cNvPr id="3521" name="Google Shape;3521;p549"/>
          <p:cNvSpPr txBox="1"/>
          <p:nvPr>
            <p:ph type="title"/>
          </p:nvPr>
        </p:nvSpPr>
        <p:spPr>
          <a:xfrm>
            <a:off x="1792635" y="3600618"/>
            <a:ext cx="5486400" cy="425100"/>
          </a:xfrm>
          <a:prstGeom prst="rect">
            <a:avLst/>
          </a:prstGeom>
          <a:noFill/>
          <a:ln>
            <a:noFill/>
          </a:ln>
        </p:spPr>
        <p:txBody>
          <a:bodyPr anchorCtr="0" anchor="b" bIns="58925" lIns="58925" spcFirstLastPara="1" rIns="58925" wrap="square" tIns="58925">
            <a:noAutofit/>
          </a:bodyPr>
          <a:lstStyle>
            <a:lvl1pPr lvl="0" marR="0" algn="l">
              <a:lnSpc>
                <a:spcPct val="100000"/>
              </a:lnSpc>
              <a:spcBef>
                <a:spcPts val="0"/>
              </a:spcBef>
              <a:spcAft>
                <a:spcPts val="0"/>
              </a:spcAft>
              <a:buSzPts val="900"/>
              <a:buNone/>
              <a:defRPr b="1" i="0" sz="1300" u="none" cap="none" strike="noStrike">
                <a:solidFill>
                  <a:schemeClr val="lt1"/>
                </a:solidFill>
                <a:latin typeface="Gill Sans"/>
                <a:ea typeface="Gill Sans"/>
                <a:cs typeface="Gill Sans"/>
                <a:sym typeface="Gill Sans"/>
              </a:defRPr>
            </a:lvl1pPr>
            <a:lvl2pPr lvl="1"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lvl="2"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lvl="3"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lvl="4"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lvl="5"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lvl="6"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lvl="7"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lvl="8"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
        <p:nvSpPr>
          <p:cNvPr id="3522" name="Google Shape;3522;p549"/>
          <p:cNvSpPr/>
          <p:nvPr>
            <p:ph idx="2" type="pic"/>
          </p:nvPr>
        </p:nvSpPr>
        <p:spPr>
          <a:xfrm>
            <a:off x="1792635" y="459600"/>
            <a:ext cx="5486400" cy="3085800"/>
          </a:xfrm>
          <a:prstGeom prst="rect">
            <a:avLst/>
          </a:prstGeom>
          <a:noFill/>
          <a:ln>
            <a:noFill/>
          </a:ln>
        </p:spPr>
      </p:sp>
      <p:sp>
        <p:nvSpPr>
          <p:cNvPr id="3523" name="Google Shape;3523;p549"/>
          <p:cNvSpPr txBox="1"/>
          <p:nvPr>
            <p:ph idx="1" type="body"/>
          </p:nvPr>
        </p:nvSpPr>
        <p:spPr>
          <a:xfrm>
            <a:off x="1792635" y="4025894"/>
            <a:ext cx="5486400" cy="603600"/>
          </a:xfrm>
          <a:prstGeom prst="rect">
            <a:avLst/>
          </a:prstGeom>
          <a:noFill/>
          <a:ln>
            <a:noFill/>
          </a:ln>
        </p:spPr>
        <p:txBody>
          <a:bodyPr anchorCtr="0" anchor="ctr" bIns="58925" lIns="58925" spcFirstLastPara="1" rIns="58925" wrap="square" tIns="58925">
            <a:noAutofit/>
          </a:bodyPr>
          <a:lstStyle>
            <a:lvl1pPr indent="-228600" lvl="0" marL="457200" marR="0" algn="l">
              <a:lnSpc>
                <a:spcPct val="100000"/>
              </a:lnSpc>
              <a:spcBef>
                <a:spcPts val="2400"/>
              </a:spcBef>
              <a:spcAft>
                <a:spcPts val="0"/>
              </a:spcAft>
              <a:buClr>
                <a:schemeClr val="lt1"/>
              </a:buClr>
              <a:buSzPts val="3500"/>
              <a:buFont typeface="Gill Sans"/>
              <a:buNone/>
              <a:defRPr b="0" i="0" sz="900" u="none" cap="none" strike="noStrike">
                <a:solidFill>
                  <a:schemeClr val="lt1"/>
                </a:solidFill>
                <a:latin typeface="Gill Sans"/>
                <a:ea typeface="Gill Sans"/>
                <a:cs typeface="Gill Sans"/>
                <a:sym typeface="Gill Sans"/>
              </a:defRPr>
            </a:lvl1pPr>
            <a:lvl2pPr indent="-228600" lvl="1" marL="914400" marR="0" algn="l">
              <a:lnSpc>
                <a:spcPct val="100000"/>
              </a:lnSpc>
              <a:spcBef>
                <a:spcPts val="2400"/>
              </a:spcBef>
              <a:spcAft>
                <a:spcPts val="0"/>
              </a:spcAft>
              <a:buClr>
                <a:schemeClr val="lt1"/>
              </a:buClr>
              <a:buSzPts val="3500"/>
              <a:buFont typeface="Gill Sans"/>
              <a:buNone/>
              <a:defRPr b="0" i="0" sz="800" u="none" cap="none" strike="noStrike">
                <a:solidFill>
                  <a:schemeClr val="lt1"/>
                </a:solidFill>
                <a:latin typeface="Gill Sans"/>
                <a:ea typeface="Gill Sans"/>
                <a:cs typeface="Gill Sans"/>
                <a:sym typeface="Gill Sans"/>
              </a:defRPr>
            </a:lvl2pPr>
            <a:lvl3pPr indent="-228600" lvl="2" marL="13716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3pPr>
            <a:lvl4pPr indent="-228600" lvl="3" marL="18288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4pPr>
            <a:lvl5pPr indent="-228600" lvl="4" marL="22860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5pPr>
            <a:lvl6pPr indent="-228600" lvl="5" marL="27432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6pPr>
            <a:lvl7pPr indent="-228600" lvl="6" marL="32004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7pPr>
            <a:lvl8pPr indent="-228600" lvl="7" marL="36576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8pPr>
            <a:lvl9pPr indent="-228600" lvl="8" marL="41148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9pPr>
          </a:lstStyle>
          <a:p/>
        </p:txBody>
      </p:sp>
    </p:spTree>
  </p:cSld>
  <p:clrMapOvr>
    <a:masterClrMapping/>
  </p:clrMapOvr>
</p:sldLayout>
</file>

<file path=ppt/slideLayouts/slideLayout4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524" name="Shape 3524"/>
        <p:cNvGrpSpPr/>
        <p:nvPr/>
      </p:nvGrpSpPr>
      <p:grpSpPr>
        <a:xfrm>
          <a:off x="0" y="0"/>
          <a:ext cx="0" cy="0"/>
          <a:chOff x="0" y="0"/>
          <a:chExt cx="0" cy="0"/>
        </a:xfrm>
      </p:grpSpPr>
      <p:sp>
        <p:nvSpPr>
          <p:cNvPr id="3525" name="Google Shape;3525;p550"/>
          <p:cNvSpPr txBox="1"/>
          <p:nvPr>
            <p:ph type="title"/>
          </p:nvPr>
        </p:nvSpPr>
        <p:spPr>
          <a:xfrm>
            <a:off x="457646" y="205104"/>
            <a:ext cx="3008100" cy="871500"/>
          </a:xfrm>
          <a:prstGeom prst="rect">
            <a:avLst/>
          </a:prstGeom>
          <a:noFill/>
          <a:ln>
            <a:noFill/>
          </a:ln>
        </p:spPr>
        <p:txBody>
          <a:bodyPr anchorCtr="0" anchor="b" bIns="58925" lIns="58925" spcFirstLastPara="1" rIns="58925" wrap="square" tIns="58925">
            <a:noAutofit/>
          </a:bodyPr>
          <a:lstStyle>
            <a:lvl1pPr lvl="0" marR="0" algn="l">
              <a:lnSpc>
                <a:spcPct val="100000"/>
              </a:lnSpc>
              <a:spcBef>
                <a:spcPts val="0"/>
              </a:spcBef>
              <a:spcAft>
                <a:spcPts val="0"/>
              </a:spcAft>
              <a:buSzPts val="900"/>
              <a:buNone/>
              <a:defRPr b="1" i="0" sz="1300" u="none" cap="none" strike="noStrike">
                <a:solidFill>
                  <a:schemeClr val="lt1"/>
                </a:solidFill>
                <a:latin typeface="Gill Sans"/>
                <a:ea typeface="Gill Sans"/>
                <a:cs typeface="Gill Sans"/>
                <a:sym typeface="Gill Sans"/>
              </a:defRPr>
            </a:lvl1pPr>
            <a:lvl2pPr lvl="1"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lvl="2"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lvl="3"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lvl="4"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lvl="5"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lvl="6"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lvl="7"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lvl="8"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
        <p:nvSpPr>
          <p:cNvPr id="3526" name="Google Shape;3526;p550"/>
          <p:cNvSpPr txBox="1"/>
          <p:nvPr>
            <p:ph idx="1" type="body"/>
          </p:nvPr>
        </p:nvSpPr>
        <p:spPr>
          <a:xfrm>
            <a:off x="3575224" y="205104"/>
            <a:ext cx="5111100" cy="4389300"/>
          </a:xfrm>
          <a:prstGeom prst="rect">
            <a:avLst/>
          </a:prstGeom>
          <a:noFill/>
          <a:ln>
            <a:noFill/>
          </a:ln>
        </p:spPr>
        <p:txBody>
          <a:bodyPr anchorCtr="0" anchor="ctr" bIns="58925" lIns="58925" spcFirstLastPara="1" rIns="58925" wrap="square" tIns="58925">
            <a:noAutofit/>
          </a:bodyPr>
          <a:lstStyle>
            <a:lvl1pPr indent="-450850" lvl="0" marL="4572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1pPr>
            <a:lvl2pPr indent="-425450" lvl="1" marL="914400" marR="0" algn="l">
              <a:lnSpc>
                <a:spcPct val="100000"/>
              </a:lnSpc>
              <a:spcBef>
                <a:spcPts val="2400"/>
              </a:spcBef>
              <a:spcAft>
                <a:spcPts val="0"/>
              </a:spcAft>
              <a:buClr>
                <a:schemeClr val="lt1"/>
              </a:buClr>
              <a:buSzPts val="3100"/>
              <a:buFont typeface="Gill Sans"/>
              <a:buChar char="•"/>
              <a:defRPr b="0" i="0" sz="1800" u="none" cap="none" strike="noStrike">
                <a:solidFill>
                  <a:schemeClr val="lt1"/>
                </a:solidFill>
                <a:latin typeface="Gill Sans"/>
                <a:ea typeface="Gill Sans"/>
                <a:cs typeface="Gill Sans"/>
                <a:sym typeface="Gill Sans"/>
              </a:defRPr>
            </a:lvl2pPr>
            <a:lvl3pPr indent="-393700" lvl="2" marL="1371600" marR="0" algn="l">
              <a:lnSpc>
                <a:spcPct val="100000"/>
              </a:lnSpc>
              <a:spcBef>
                <a:spcPts val="2400"/>
              </a:spcBef>
              <a:spcAft>
                <a:spcPts val="0"/>
              </a:spcAft>
              <a:buClr>
                <a:schemeClr val="lt1"/>
              </a:buClr>
              <a:buSzPts val="2600"/>
              <a:buFont typeface="Gill Sans"/>
              <a:buChar char="•"/>
              <a:defRPr b="0" i="0" sz="1500" u="none" cap="none" strike="noStrike">
                <a:solidFill>
                  <a:schemeClr val="lt1"/>
                </a:solidFill>
                <a:latin typeface="Gill Sans"/>
                <a:ea typeface="Gill Sans"/>
                <a:cs typeface="Gill Sans"/>
                <a:sym typeface="Gill Sans"/>
              </a:defRPr>
            </a:lvl3pPr>
            <a:lvl4pPr indent="-368300" lvl="3" marL="1828800" marR="0" algn="l">
              <a:lnSpc>
                <a:spcPct val="100000"/>
              </a:lnSpc>
              <a:spcBef>
                <a:spcPts val="2400"/>
              </a:spcBef>
              <a:spcAft>
                <a:spcPts val="0"/>
              </a:spcAft>
              <a:buClr>
                <a:schemeClr val="lt1"/>
              </a:buClr>
              <a:buSzPts val="2200"/>
              <a:buFont typeface="Gill Sans"/>
              <a:buChar char="•"/>
              <a:defRPr b="0" i="0" sz="1300" u="none" cap="none" strike="noStrike">
                <a:solidFill>
                  <a:schemeClr val="lt1"/>
                </a:solidFill>
                <a:latin typeface="Gill Sans"/>
                <a:ea typeface="Gill Sans"/>
                <a:cs typeface="Gill Sans"/>
                <a:sym typeface="Gill Sans"/>
              </a:defRPr>
            </a:lvl4pPr>
            <a:lvl5pPr indent="-368300" lvl="4" marL="2286000" marR="0" algn="l">
              <a:lnSpc>
                <a:spcPct val="100000"/>
              </a:lnSpc>
              <a:spcBef>
                <a:spcPts val="2400"/>
              </a:spcBef>
              <a:spcAft>
                <a:spcPts val="0"/>
              </a:spcAft>
              <a:buClr>
                <a:schemeClr val="lt1"/>
              </a:buClr>
              <a:buSzPts val="2200"/>
              <a:buFont typeface="Gill Sans"/>
              <a:buChar char="•"/>
              <a:defRPr b="0" i="0" sz="1300" u="none" cap="none" strike="noStrike">
                <a:solidFill>
                  <a:schemeClr val="lt1"/>
                </a:solidFill>
                <a:latin typeface="Gill Sans"/>
                <a:ea typeface="Gill Sans"/>
                <a:cs typeface="Gill Sans"/>
                <a:sym typeface="Gill Sans"/>
              </a:defRPr>
            </a:lvl5pPr>
            <a:lvl6pPr indent="-368300" lvl="5" marL="2743200" marR="0" algn="l">
              <a:lnSpc>
                <a:spcPct val="100000"/>
              </a:lnSpc>
              <a:spcBef>
                <a:spcPts val="2400"/>
              </a:spcBef>
              <a:spcAft>
                <a:spcPts val="0"/>
              </a:spcAft>
              <a:buClr>
                <a:schemeClr val="lt1"/>
              </a:buClr>
              <a:buSzPts val="2200"/>
              <a:buFont typeface="Gill Sans"/>
              <a:buChar char="•"/>
              <a:defRPr b="0" i="0" sz="1300" u="none" cap="none" strike="noStrike">
                <a:solidFill>
                  <a:schemeClr val="lt1"/>
                </a:solidFill>
                <a:latin typeface="Gill Sans"/>
                <a:ea typeface="Gill Sans"/>
                <a:cs typeface="Gill Sans"/>
                <a:sym typeface="Gill Sans"/>
              </a:defRPr>
            </a:lvl6pPr>
            <a:lvl7pPr indent="-368300" lvl="6" marL="3200400" marR="0" algn="l">
              <a:lnSpc>
                <a:spcPct val="100000"/>
              </a:lnSpc>
              <a:spcBef>
                <a:spcPts val="2400"/>
              </a:spcBef>
              <a:spcAft>
                <a:spcPts val="0"/>
              </a:spcAft>
              <a:buClr>
                <a:schemeClr val="lt1"/>
              </a:buClr>
              <a:buSzPts val="2200"/>
              <a:buFont typeface="Gill Sans"/>
              <a:buChar char="•"/>
              <a:defRPr b="0" i="0" sz="1300" u="none" cap="none" strike="noStrike">
                <a:solidFill>
                  <a:schemeClr val="lt1"/>
                </a:solidFill>
                <a:latin typeface="Gill Sans"/>
                <a:ea typeface="Gill Sans"/>
                <a:cs typeface="Gill Sans"/>
                <a:sym typeface="Gill Sans"/>
              </a:defRPr>
            </a:lvl7pPr>
            <a:lvl8pPr indent="-368300" lvl="7" marL="3657600" marR="0" algn="l">
              <a:lnSpc>
                <a:spcPct val="100000"/>
              </a:lnSpc>
              <a:spcBef>
                <a:spcPts val="2400"/>
              </a:spcBef>
              <a:spcAft>
                <a:spcPts val="0"/>
              </a:spcAft>
              <a:buClr>
                <a:schemeClr val="lt1"/>
              </a:buClr>
              <a:buSzPts val="2200"/>
              <a:buFont typeface="Gill Sans"/>
              <a:buChar char="•"/>
              <a:defRPr b="0" i="0" sz="1300" u="none" cap="none" strike="noStrike">
                <a:solidFill>
                  <a:schemeClr val="lt1"/>
                </a:solidFill>
                <a:latin typeface="Gill Sans"/>
                <a:ea typeface="Gill Sans"/>
                <a:cs typeface="Gill Sans"/>
                <a:sym typeface="Gill Sans"/>
              </a:defRPr>
            </a:lvl8pPr>
            <a:lvl9pPr indent="-368300" lvl="8" marL="4114800" marR="0" algn="l">
              <a:lnSpc>
                <a:spcPct val="100000"/>
              </a:lnSpc>
              <a:spcBef>
                <a:spcPts val="2400"/>
              </a:spcBef>
              <a:spcAft>
                <a:spcPts val="0"/>
              </a:spcAft>
              <a:buClr>
                <a:schemeClr val="lt1"/>
              </a:buClr>
              <a:buSzPts val="2200"/>
              <a:buFont typeface="Gill Sans"/>
              <a:buChar char="•"/>
              <a:defRPr b="0" i="0" sz="1300" u="none" cap="none" strike="noStrike">
                <a:solidFill>
                  <a:schemeClr val="lt1"/>
                </a:solidFill>
                <a:latin typeface="Gill Sans"/>
                <a:ea typeface="Gill Sans"/>
                <a:cs typeface="Gill Sans"/>
                <a:sym typeface="Gill Sans"/>
              </a:defRPr>
            </a:lvl9pPr>
          </a:lstStyle>
          <a:p/>
        </p:txBody>
      </p:sp>
      <p:sp>
        <p:nvSpPr>
          <p:cNvPr id="3527" name="Google Shape;3527;p550"/>
          <p:cNvSpPr txBox="1"/>
          <p:nvPr>
            <p:ph idx="2" type="body"/>
          </p:nvPr>
        </p:nvSpPr>
        <p:spPr>
          <a:xfrm>
            <a:off x="457646" y="1076585"/>
            <a:ext cx="3008100" cy="3517800"/>
          </a:xfrm>
          <a:prstGeom prst="rect">
            <a:avLst/>
          </a:prstGeom>
          <a:noFill/>
          <a:ln>
            <a:noFill/>
          </a:ln>
        </p:spPr>
        <p:txBody>
          <a:bodyPr anchorCtr="0" anchor="ctr" bIns="58925" lIns="58925" spcFirstLastPara="1" rIns="58925" wrap="square" tIns="58925">
            <a:noAutofit/>
          </a:bodyPr>
          <a:lstStyle>
            <a:lvl1pPr indent="-228600" lvl="0" marL="457200" marR="0" algn="l">
              <a:lnSpc>
                <a:spcPct val="100000"/>
              </a:lnSpc>
              <a:spcBef>
                <a:spcPts val="2400"/>
              </a:spcBef>
              <a:spcAft>
                <a:spcPts val="0"/>
              </a:spcAft>
              <a:buClr>
                <a:schemeClr val="lt1"/>
              </a:buClr>
              <a:buSzPts val="3500"/>
              <a:buFont typeface="Gill Sans"/>
              <a:buNone/>
              <a:defRPr b="0" i="0" sz="900" u="none" cap="none" strike="noStrike">
                <a:solidFill>
                  <a:schemeClr val="lt1"/>
                </a:solidFill>
                <a:latin typeface="Gill Sans"/>
                <a:ea typeface="Gill Sans"/>
                <a:cs typeface="Gill Sans"/>
                <a:sym typeface="Gill Sans"/>
              </a:defRPr>
            </a:lvl1pPr>
            <a:lvl2pPr indent="-228600" lvl="1" marL="914400" marR="0" algn="l">
              <a:lnSpc>
                <a:spcPct val="100000"/>
              </a:lnSpc>
              <a:spcBef>
                <a:spcPts val="2400"/>
              </a:spcBef>
              <a:spcAft>
                <a:spcPts val="0"/>
              </a:spcAft>
              <a:buClr>
                <a:schemeClr val="lt1"/>
              </a:buClr>
              <a:buSzPts val="3500"/>
              <a:buFont typeface="Gill Sans"/>
              <a:buNone/>
              <a:defRPr b="0" i="0" sz="800" u="none" cap="none" strike="noStrike">
                <a:solidFill>
                  <a:schemeClr val="lt1"/>
                </a:solidFill>
                <a:latin typeface="Gill Sans"/>
                <a:ea typeface="Gill Sans"/>
                <a:cs typeface="Gill Sans"/>
                <a:sym typeface="Gill Sans"/>
              </a:defRPr>
            </a:lvl2pPr>
            <a:lvl3pPr indent="-228600" lvl="2" marL="13716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3pPr>
            <a:lvl4pPr indent="-228600" lvl="3" marL="18288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4pPr>
            <a:lvl5pPr indent="-228600" lvl="4" marL="22860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5pPr>
            <a:lvl6pPr indent="-228600" lvl="5" marL="27432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6pPr>
            <a:lvl7pPr indent="-228600" lvl="6" marL="32004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7pPr>
            <a:lvl8pPr indent="-228600" lvl="7" marL="36576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8pPr>
            <a:lvl9pPr indent="-228600" lvl="8" marL="41148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9pPr>
          </a:lstStyle>
          <a:p/>
        </p:txBody>
      </p:sp>
    </p:spTree>
  </p:cSld>
  <p:clrMapOvr>
    <a:masterClrMapping/>
  </p:clrMapOvr>
</p:sldLayout>
</file>

<file path=ppt/slideLayouts/slideLayout4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528" name="Shape 3528"/>
        <p:cNvGrpSpPr/>
        <p:nvPr/>
      </p:nvGrpSpPr>
      <p:grpSpPr>
        <a:xfrm>
          <a:off x="0" y="0"/>
          <a:ext cx="0" cy="0"/>
          <a:chOff x="0" y="0"/>
          <a:chExt cx="0" cy="0"/>
        </a:xfrm>
      </p:grpSpPr>
    </p:spTree>
  </p:cSld>
  <p:clrMapOvr>
    <a:masterClrMapping/>
  </p:clrMapOvr>
</p:sldLayout>
</file>

<file path=ppt/slideLayouts/slideLayout4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529" name="Shape 3529"/>
        <p:cNvGrpSpPr/>
        <p:nvPr/>
      </p:nvGrpSpPr>
      <p:grpSpPr>
        <a:xfrm>
          <a:off x="0" y="0"/>
          <a:ext cx="0" cy="0"/>
          <a:chOff x="0" y="0"/>
          <a:chExt cx="0" cy="0"/>
        </a:xfrm>
      </p:grpSpPr>
      <p:sp>
        <p:nvSpPr>
          <p:cNvPr id="3530" name="Google Shape;3530;p552"/>
          <p:cNvSpPr txBox="1"/>
          <p:nvPr>
            <p:ph type="title"/>
          </p:nvPr>
        </p:nvSpPr>
        <p:spPr>
          <a:xfrm>
            <a:off x="892969" y="133945"/>
            <a:ext cx="7358100" cy="1285800"/>
          </a:xfrm>
          <a:prstGeom prst="rect">
            <a:avLst/>
          </a:prstGeom>
          <a:noFill/>
          <a:ln>
            <a:noFill/>
          </a:ln>
        </p:spPr>
        <p:txBody>
          <a:bodyPr anchorCtr="0" anchor="ctr" bIns="58925" lIns="58925" spcFirstLastPara="1" rIns="58925" wrap="square" tIns="58925">
            <a:noAutofit/>
          </a:bodyPr>
          <a:lstStyle>
            <a:lvl1pPr lvl="0"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1pPr>
            <a:lvl2pPr lvl="1"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lvl="2"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lvl="3"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lvl="4"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lvl="5"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lvl="6"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lvl="7"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lvl="8"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Tree>
  </p:cSld>
  <p:clrMapOvr>
    <a:masterClrMapping/>
  </p:clrMapOvr>
</p:sldLayout>
</file>

<file path=ppt/slideLayouts/slideLayout4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531" name="Shape 3531"/>
        <p:cNvGrpSpPr/>
        <p:nvPr/>
      </p:nvGrpSpPr>
      <p:grpSpPr>
        <a:xfrm>
          <a:off x="0" y="0"/>
          <a:ext cx="0" cy="0"/>
          <a:chOff x="0" y="0"/>
          <a:chExt cx="0" cy="0"/>
        </a:xfrm>
      </p:grpSpPr>
      <p:sp>
        <p:nvSpPr>
          <p:cNvPr id="3532" name="Google Shape;3532;p553"/>
          <p:cNvSpPr txBox="1"/>
          <p:nvPr>
            <p:ph type="title"/>
          </p:nvPr>
        </p:nvSpPr>
        <p:spPr>
          <a:xfrm>
            <a:off x="457646" y="205941"/>
            <a:ext cx="8228700" cy="857400"/>
          </a:xfrm>
          <a:prstGeom prst="rect">
            <a:avLst/>
          </a:prstGeom>
          <a:noFill/>
          <a:ln>
            <a:noFill/>
          </a:ln>
        </p:spPr>
        <p:txBody>
          <a:bodyPr anchorCtr="0" anchor="ctr" bIns="58925" lIns="58925" spcFirstLastPara="1" rIns="58925" wrap="square" tIns="58925">
            <a:noAutofit/>
          </a:bodyPr>
          <a:lstStyle>
            <a:lvl1pPr lvl="0"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1pPr>
            <a:lvl2pPr lvl="1"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lvl="2"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lvl="3"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lvl="4"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lvl="5"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lvl="6"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lvl="7"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lvl="8"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
        <p:nvSpPr>
          <p:cNvPr id="3533" name="Google Shape;3533;p553"/>
          <p:cNvSpPr txBox="1"/>
          <p:nvPr>
            <p:ph idx="1" type="body"/>
          </p:nvPr>
        </p:nvSpPr>
        <p:spPr>
          <a:xfrm>
            <a:off x="457646" y="1151093"/>
            <a:ext cx="4039800" cy="479700"/>
          </a:xfrm>
          <a:prstGeom prst="rect">
            <a:avLst/>
          </a:prstGeom>
          <a:noFill/>
          <a:ln>
            <a:noFill/>
          </a:ln>
        </p:spPr>
        <p:txBody>
          <a:bodyPr anchorCtr="0" anchor="b" bIns="58925" lIns="58925" spcFirstLastPara="1" rIns="58925" wrap="square" tIns="58925">
            <a:noAutofit/>
          </a:bodyPr>
          <a:lstStyle>
            <a:lvl1pPr indent="-228600" lvl="0" marL="457200" marR="0" algn="l">
              <a:lnSpc>
                <a:spcPct val="100000"/>
              </a:lnSpc>
              <a:spcBef>
                <a:spcPts val="2400"/>
              </a:spcBef>
              <a:spcAft>
                <a:spcPts val="0"/>
              </a:spcAft>
              <a:buClr>
                <a:schemeClr val="lt1"/>
              </a:buClr>
              <a:buSzPts val="3500"/>
              <a:buFont typeface="Gill Sans"/>
              <a:buNone/>
              <a:defRPr b="1" i="0" sz="1500" u="none" cap="none" strike="noStrike">
                <a:solidFill>
                  <a:schemeClr val="lt1"/>
                </a:solidFill>
                <a:latin typeface="Gill Sans"/>
                <a:ea typeface="Gill Sans"/>
                <a:cs typeface="Gill Sans"/>
                <a:sym typeface="Gill Sans"/>
              </a:defRPr>
            </a:lvl1pPr>
            <a:lvl2pPr indent="-228600" lvl="1" marL="914400" marR="0" algn="l">
              <a:lnSpc>
                <a:spcPct val="100000"/>
              </a:lnSpc>
              <a:spcBef>
                <a:spcPts val="2400"/>
              </a:spcBef>
              <a:spcAft>
                <a:spcPts val="0"/>
              </a:spcAft>
              <a:buClr>
                <a:schemeClr val="lt1"/>
              </a:buClr>
              <a:buSzPts val="3500"/>
              <a:buFont typeface="Gill Sans"/>
              <a:buNone/>
              <a:defRPr b="1" i="0" sz="1300" u="none" cap="none" strike="noStrike">
                <a:solidFill>
                  <a:schemeClr val="lt1"/>
                </a:solidFill>
                <a:latin typeface="Gill Sans"/>
                <a:ea typeface="Gill Sans"/>
                <a:cs typeface="Gill Sans"/>
                <a:sym typeface="Gill Sans"/>
              </a:defRPr>
            </a:lvl2pPr>
            <a:lvl3pPr indent="-228600" lvl="2" marL="1371600" marR="0" algn="l">
              <a:lnSpc>
                <a:spcPct val="100000"/>
              </a:lnSpc>
              <a:spcBef>
                <a:spcPts val="2400"/>
              </a:spcBef>
              <a:spcAft>
                <a:spcPts val="0"/>
              </a:spcAft>
              <a:buClr>
                <a:schemeClr val="lt1"/>
              </a:buClr>
              <a:buSzPts val="3500"/>
              <a:buFont typeface="Gill Sans"/>
              <a:buNone/>
              <a:defRPr b="1" i="0" sz="1200" u="none" cap="none" strike="noStrike">
                <a:solidFill>
                  <a:schemeClr val="lt1"/>
                </a:solidFill>
                <a:latin typeface="Gill Sans"/>
                <a:ea typeface="Gill Sans"/>
                <a:cs typeface="Gill Sans"/>
                <a:sym typeface="Gill Sans"/>
              </a:defRPr>
            </a:lvl3pPr>
            <a:lvl4pPr indent="-228600" lvl="3" marL="1828800" marR="0" algn="l">
              <a:lnSpc>
                <a:spcPct val="100000"/>
              </a:lnSpc>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4pPr>
            <a:lvl5pPr indent="-228600" lvl="4" marL="2286000" marR="0" algn="l">
              <a:lnSpc>
                <a:spcPct val="100000"/>
              </a:lnSpc>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5pPr>
            <a:lvl6pPr indent="-228600" lvl="5" marL="2743200" marR="0" algn="l">
              <a:lnSpc>
                <a:spcPct val="100000"/>
              </a:lnSpc>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6pPr>
            <a:lvl7pPr indent="-228600" lvl="6" marL="3200400" marR="0" algn="l">
              <a:lnSpc>
                <a:spcPct val="100000"/>
              </a:lnSpc>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7pPr>
            <a:lvl8pPr indent="-228600" lvl="7" marL="3657600" marR="0" algn="l">
              <a:lnSpc>
                <a:spcPct val="100000"/>
              </a:lnSpc>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8pPr>
            <a:lvl9pPr indent="-228600" lvl="8" marL="4114800" marR="0" algn="l">
              <a:lnSpc>
                <a:spcPct val="100000"/>
              </a:lnSpc>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9pPr>
          </a:lstStyle>
          <a:p/>
        </p:txBody>
      </p:sp>
      <p:sp>
        <p:nvSpPr>
          <p:cNvPr id="3534" name="Google Shape;3534;p553"/>
          <p:cNvSpPr txBox="1"/>
          <p:nvPr>
            <p:ph idx="2" type="body"/>
          </p:nvPr>
        </p:nvSpPr>
        <p:spPr>
          <a:xfrm>
            <a:off x="457646" y="1630784"/>
            <a:ext cx="4039800" cy="2963700"/>
          </a:xfrm>
          <a:prstGeom prst="rect">
            <a:avLst/>
          </a:prstGeom>
          <a:noFill/>
          <a:ln>
            <a:noFill/>
          </a:ln>
        </p:spPr>
        <p:txBody>
          <a:bodyPr anchorCtr="0" anchor="ctr" bIns="58925" lIns="58925" spcFirstLastPara="1" rIns="58925" wrap="square" tIns="58925">
            <a:noAutofit/>
          </a:bodyPr>
          <a:lstStyle>
            <a:lvl1pPr indent="-393700" lvl="0" marL="457200" marR="0" algn="l">
              <a:lnSpc>
                <a:spcPct val="100000"/>
              </a:lnSpc>
              <a:spcBef>
                <a:spcPts val="2400"/>
              </a:spcBef>
              <a:spcAft>
                <a:spcPts val="0"/>
              </a:spcAft>
              <a:buClr>
                <a:schemeClr val="lt1"/>
              </a:buClr>
              <a:buSzPts val="2600"/>
              <a:buFont typeface="Gill Sans"/>
              <a:buChar char="•"/>
              <a:defRPr b="0" i="0" sz="1500" u="none" cap="none" strike="noStrike">
                <a:solidFill>
                  <a:schemeClr val="lt1"/>
                </a:solidFill>
                <a:latin typeface="Gill Sans"/>
                <a:ea typeface="Gill Sans"/>
                <a:cs typeface="Gill Sans"/>
                <a:sym typeface="Gill Sans"/>
              </a:defRPr>
            </a:lvl1pPr>
            <a:lvl2pPr indent="-368300" lvl="1" marL="914400" marR="0" algn="l">
              <a:lnSpc>
                <a:spcPct val="100000"/>
              </a:lnSpc>
              <a:spcBef>
                <a:spcPts val="2400"/>
              </a:spcBef>
              <a:spcAft>
                <a:spcPts val="0"/>
              </a:spcAft>
              <a:buClr>
                <a:schemeClr val="lt1"/>
              </a:buClr>
              <a:buSzPts val="2200"/>
              <a:buFont typeface="Gill Sans"/>
              <a:buChar char="•"/>
              <a:defRPr b="0" i="0" sz="1300" u="none" cap="none" strike="noStrike">
                <a:solidFill>
                  <a:schemeClr val="lt1"/>
                </a:solidFill>
                <a:latin typeface="Gill Sans"/>
                <a:ea typeface="Gill Sans"/>
                <a:cs typeface="Gill Sans"/>
                <a:sym typeface="Gill Sans"/>
              </a:defRPr>
            </a:lvl2pPr>
            <a:lvl3pPr indent="-355600" lvl="2" marL="13716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3pPr>
            <a:lvl4pPr indent="-342900" lvl="3" marL="1828800" marR="0" algn="l">
              <a:lnSpc>
                <a:spcPct val="100000"/>
              </a:lnSpc>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4pPr>
            <a:lvl5pPr indent="-342900" lvl="4" marL="2286000" marR="0" algn="l">
              <a:lnSpc>
                <a:spcPct val="100000"/>
              </a:lnSpc>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5pPr>
            <a:lvl6pPr indent="-342900" lvl="5" marL="2743200" marR="0" algn="l">
              <a:lnSpc>
                <a:spcPct val="100000"/>
              </a:lnSpc>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6pPr>
            <a:lvl7pPr indent="-342900" lvl="6" marL="3200400" marR="0" algn="l">
              <a:lnSpc>
                <a:spcPct val="100000"/>
              </a:lnSpc>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7pPr>
            <a:lvl8pPr indent="-342900" lvl="7" marL="3657600" marR="0" algn="l">
              <a:lnSpc>
                <a:spcPct val="100000"/>
              </a:lnSpc>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8pPr>
            <a:lvl9pPr indent="-342900" lvl="8" marL="4114800" marR="0" algn="l">
              <a:lnSpc>
                <a:spcPct val="100000"/>
              </a:lnSpc>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9pPr>
          </a:lstStyle>
          <a:p/>
        </p:txBody>
      </p:sp>
      <p:sp>
        <p:nvSpPr>
          <p:cNvPr id="3535" name="Google Shape;3535;p553"/>
          <p:cNvSpPr txBox="1"/>
          <p:nvPr>
            <p:ph idx="3" type="body"/>
          </p:nvPr>
        </p:nvSpPr>
        <p:spPr>
          <a:xfrm>
            <a:off x="4644554" y="1151093"/>
            <a:ext cx="4041900" cy="479700"/>
          </a:xfrm>
          <a:prstGeom prst="rect">
            <a:avLst/>
          </a:prstGeom>
          <a:noFill/>
          <a:ln>
            <a:noFill/>
          </a:ln>
        </p:spPr>
        <p:txBody>
          <a:bodyPr anchorCtr="0" anchor="b" bIns="58925" lIns="58925" spcFirstLastPara="1" rIns="58925" wrap="square" tIns="58925">
            <a:noAutofit/>
          </a:bodyPr>
          <a:lstStyle>
            <a:lvl1pPr indent="-228600" lvl="0" marL="457200" marR="0" algn="l">
              <a:lnSpc>
                <a:spcPct val="100000"/>
              </a:lnSpc>
              <a:spcBef>
                <a:spcPts val="2400"/>
              </a:spcBef>
              <a:spcAft>
                <a:spcPts val="0"/>
              </a:spcAft>
              <a:buClr>
                <a:schemeClr val="lt1"/>
              </a:buClr>
              <a:buSzPts val="3500"/>
              <a:buFont typeface="Gill Sans"/>
              <a:buNone/>
              <a:defRPr b="1" i="0" sz="1500" u="none" cap="none" strike="noStrike">
                <a:solidFill>
                  <a:schemeClr val="lt1"/>
                </a:solidFill>
                <a:latin typeface="Gill Sans"/>
                <a:ea typeface="Gill Sans"/>
                <a:cs typeface="Gill Sans"/>
                <a:sym typeface="Gill Sans"/>
              </a:defRPr>
            </a:lvl1pPr>
            <a:lvl2pPr indent="-228600" lvl="1" marL="914400" marR="0" algn="l">
              <a:lnSpc>
                <a:spcPct val="100000"/>
              </a:lnSpc>
              <a:spcBef>
                <a:spcPts val="2400"/>
              </a:spcBef>
              <a:spcAft>
                <a:spcPts val="0"/>
              </a:spcAft>
              <a:buClr>
                <a:schemeClr val="lt1"/>
              </a:buClr>
              <a:buSzPts val="3500"/>
              <a:buFont typeface="Gill Sans"/>
              <a:buNone/>
              <a:defRPr b="1" i="0" sz="1300" u="none" cap="none" strike="noStrike">
                <a:solidFill>
                  <a:schemeClr val="lt1"/>
                </a:solidFill>
                <a:latin typeface="Gill Sans"/>
                <a:ea typeface="Gill Sans"/>
                <a:cs typeface="Gill Sans"/>
                <a:sym typeface="Gill Sans"/>
              </a:defRPr>
            </a:lvl2pPr>
            <a:lvl3pPr indent="-228600" lvl="2" marL="1371600" marR="0" algn="l">
              <a:lnSpc>
                <a:spcPct val="100000"/>
              </a:lnSpc>
              <a:spcBef>
                <a:spcPts val="2400"/>
              </a:spcBef>
              <a:spcAft>
                <a:spcPts val="0"/>
              </a:spcAft>
              <a:buClr>
                <a:schemeClr val="lt1"/>
              </a:buClr>
              <a:buSzPts val="3500"/>
              <a:buFont typeface="Gill Sans"/>
              <a:buNone/>
              <a:defRPr b="1" i="0" sz="1200" u="none" cap="none" strike="noStrike">
                <a:solidFill>
                  <a:schemeClr val="lt1"/>
                </a:solidFill>
                <a:latin typeface="Gill Sans"/>
                <a:ea typeface="Gill Sans"/>
                <a:cs typeface="Gill Sans"/>
                <a:sym typeface="Gill Sans"/>
              </a:defRPr>
            </a:lvl3pPr>
            <a:lvl4pPr indent="-228600" lvl="3" marL="1828800" marR="0" algn="l">
              <a:lnSpc>
                <a:spcPct val="100000"/>
              </a:lnSpc>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4pPr>
            <a:lvl5pPr indent="-228600" lvl="4" marL="2286000" marR="0" algn="l">
              <a:lnSpc>
                <a:spcPct val="100000"/>
              </a:lnSpc>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5pPr>
            <a:lvl6pPr indent="-228600" lvl="5" marL="2743200" marR="0" algn="l">
              <a:lnSpc>
                <a:spcPct val="100000"/>
              </a:lnSpc>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6pPr>
            <a:lvl7pPr indent="-228600" lvl="6" marL="3200400" marR="0" algn="l">
              <a:lnSpc>
                <a:spcPct val="100000"/>
              </a:lnSpc>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7pPr>
            <a:lvl8pPr indent="-228600" lvl="7" marL="3657600" marR="0" algn="l">
              <a:lnSpc>
                <a:spcPct val="100000"/>
              </a:lnSpc>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8pPr>
            <a:lvl9pPr indent="-228600" lvl="8" marL="4114800" marR="0" algn="l">
              <a:lnSpc>
                <a:spcPct val="100000"/>
              </a:lnSpc>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9pPr>
          </a:lstStyle>
          <a:p/>
        </p:txBody>
      </p:sp>
      <p:sp>
        <p:nvSpPr>
          <p:cNvPr id="3536" name="Google Shape;3536;p553"/>
          <p:cNvSpPr txBox="1"/>
          <p:nvPr>
            <p:ph idx="4" type="body"/>
          </p:nvPr>
        </p:nvSpPr>
        <p:spPr>
          <a:xfrm>
            <a:off x="4644554" y="1630784"/>
            <a:ext cx="4041900" cy="2963700"/>
          </a:xfrm>
          <a:prstGeom prst="rect">
            <a:avLst/>
          </a:prstGeom>
          <a:noFill/>
          <a:ln>
            <a:noFill/>
          </a:ln>
        </p:spPr>
        <p:txBody>
          <a:bodyPr anchorCtr="0" anchor="ctr" bIns="58925" lIns="58925" spcFirstLastPara="1" rIns="58925" wrap="square" tIns="58925">
            <a:noAutofit/>
          </a:bodyPr>
          <a:lstStyle>
            <a:lvl1pPr indent="-393700" lvl="0" marL="457200" marR="0" algn="l">
              <a:lnSpc>
                <a:spcPct val="100000"/>
              </a:lnSpc>
              <a:spcBef>
                <a:spcPts val="2400"/>
              </a:spcBef>
              <a:spcAft>
                <a:spcPts val="0"/>
              </a:spcAft>
              <a:buClr>
                <a:schemeClr val="lt1"/>
              </a:buClr>
              <a:buSzPts val="2600"/>
              <a:buFont typeface="Gill Sans"/>
              <a:buChar char="•"/>
              <a:defRPr b="0" i="0" sz="1500" u="none" cap="none" strike="noStrike">
                <a:solidFill>
                  <a:schemeClr val="lt1"/>
                </a:solidFill>
                <a:latin typeface="Gill Sans"/>
                <a:ea typeface="Gill Sans"/>
                <a:cs typeface="Gill Sans"/>
                <a:sym typeface="Gill Sans"/>
              </a:defRPr>
            </a:lvl1pPr>
            <a:lvl2pPr indent="-368300" lvl="1" marL="914400" marR="0" algn="l">
              <a:lnSpc>
                <a:spcPct val="100000"/>
              </a:lnSpc>
              <a:spcBef>
                <a:spcPts val="2400"/>
              </a:spcBef>
              <a:spcAft>
                <a:spcPts val="0"/>
              </a:spcAft>
              <a:buClr>
                <a:schemeClr val="lt1"/>
              </a:buClr>
              <a:buSzPts val="2200"/>
              <a:buFont typeface="Gill Sans"/>
              <a:buChar char="•"/>
              <a:defRPr b="0" i="0" sz="1300" u="none" cap="none" strike="noStrike">
                <a:solidFill>
                  <a:schemeClr val="lt1"/>
                </a:solidFill>
                <a:latin typeface="Gill Sans"/>
                <a:ea typeface="Gill Sans"/>
                <a:cs typeface="Gill Sans"/>
                <a:sym typeface="Gill Sans"/>
              </a:defRPr>
            </a:lvl2pPr>
            <a:lvl3pPr indent="-355600" lvl="2" marL="13716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3pPr>
            <a:lvl4pPr indent="-342900" lvl="3" marL="1828800" marR="0" algn="l">
              <a:lnSpc>
                <a:spcPct val="100000"/>
              </a:lnSpc>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4pPr>
            <a:lvl5pPr indent="-342900" lvl="4" marL="2286000" marR="0" algn="l">
              <a:lnSpc>
                <a:spcPct val="100000"/>
              </a:lnSpc>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5pPr>
            <a:lvl6pPr indent="-342900" lvl="5" marL="2743200" marR="0" algn="l">
              <a:lnSpc>
                <a:spcPct val="100000"/>
              </a:lnSpc>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6pPr>
            <a:lvl7pPr indent="-342900" lvl="6" marL="3200400" marR="0" algn="l">
              <a:lnSpc>
                <a:spcPct val="100000"/>
              </a:lnSpc>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7pPr>
            <a:lvl8pPr indent="-342900" lvl="7" marL="3657600" marR="0" algn="l">
              <a:lnSpc>
                <a:spcPct val="100000"/>
              </a:lnSpc>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8pPr>
            <a:lvl9pPr indent="-342900" lvl="8" marL="4114800" marR="0" algn="l">
              <a:lnSpc>
                <a:spcPct val="100000"/>
              </a:lnSpc>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9pPr>
          </a:lstStyle>
          <a:p/>
        </p:txBody>
      </p:sp>
    </p:spTree>
  </p:cSld>
  <p:clrMapOvr>
    <a:masterClrMapping/>
  </p:clrMapOvr>
</p:sldLayout>
</file>

<file path=ppt/slideLayouts/slideLayout4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537" name="Shape 3537"/>
        <p:cNvGrpSpPr/>
        <p:nvPr/>
      </p:nvGrpSpPr>
      <p:grpSpPr>
        <a:xfrm>
          <a:off x="0" y="0"/>
          <a:ext cx="0" cy="0"/>
          <a:chOff x="0" y="0"/>
          <a:chExt cx="0" cy="0"/>
        </a:xfrm>
      </p:grpSpPr>
      <p:sp>
        <p:nvSpPr>
          <p:cNvPr id="3538" name="Google Shape;3538;p554"/>
          <p:cNvSpPr txBox="1"/>
          <p:nvPr>
            <p:ph type="title"/>
          </p:nvPr>
        </p:nvSpPr>
        <p:spPr>
          <a:xfrm>
            <a:off x="892969" y="133945"/>
            <a:ext cx="7358100" cy="1285800"/>
          </a:xfrm>
          <a:prstGeom prst="rect">
            <a:avLst/>
          </a:prstGeom>
          <a:noFill/>
          <a:ln>
            <a:noFill/>
          </a:ln>
        </p:spPr>
        <p:txBody>
          <a:bodyPr anchorCtr="0" anchor="ctr" bIns="58925" lIns="58925" spcFirstLastPara="1" rIns="58925" wrap="square" tIns="58925">
            <a:noAutofit/>
          </a:bodyPr>
          <a:lstStyle>
            <a:lvl1pPr lvl="0"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1pPr>
            <a:lvl2pPr lvl="1"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lvl="2"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lvl="3"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lvl="4"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lvl="5"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lvl="6"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lvl="7"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lvl="8"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
        <p:nvSpPr>
          <p:cNvPr id="3539" name="Google Shape;3539;p554"/>
          <p:cNvSpPr txBox="1"/>
          <p:nvPr>
            <p:ph idx="1" type="body"/>
          </p:nvPr>
        </p:nvSpPr>
        <p:spPr>
          <a:xfrm>
            <a:off x="892969" y="1460004"/>
            <a:ext cx="1719000" cy="3013800"/>
          </a:xfrm>
          <a:prstGeom prst="rect">
            <a:avLst/>
          </a:prstGeom>
          <a:noFill/>
          <a:ln>
            <a:noFill/>
          </a:ln>
        </p:spPr>
        <p:txBody>
          <a:bodyPr anchorCtr="0" anchor="ctr" bIns="58925" lIns="58925" spcFirstLastPara="1" rIns="58925" wrap="square" tIns="58925">
            <a:noAutofit/>
          </a:bodyPr>
          <a:lstStyle>
            <a:lvl1pPr indent="-425450" lvl="0" marL="457200" marR="0" algn="l">
              <a:lnSpc>
                <a:spcPct val="100000"/>
              </a:lnSpc>
              <a:spcBef>
                <a:spcPts val="2400"/>
              </a:spcBef>
              <a:spcAft>
                <a:spcPts val="0"/>
              </a:spcAft>
              <a:buClr>
                <a:schemeClr val="lt1"/>
              </a:buClr>
              <a:buSzPts val="3100"/>
              <a:buFont typeface="Gill Sans"/>
              <a:buChar char="•"/>
              <a:defRPr b="0" i="0" sz="1800" u="none" cap="none" strike="noStrike">
                <a:solidFill>
                  <a:schemeClr val="lt1"/>
                </a:solidFill>
                <a:latin typeface="Gill Sans"/>
                <a:ea typeface="Gill Sans"/>
                <a:cs typeface="Gill Sans"/>
                <a:sym typeface="Gill Sans"/>
              </a:defRPr>
            </a:lvl1pPr>
            <a:lvl2pPr indent="-393700" lvl="1" marL="914400" marR="0" algn="l">
              <a:lnSpc>
                <a:spcPct val="100000"/>
              </a:lnSpc>
              <a:spcBef>
                <a:spcPts val="2400"/>
              </a:spcBef>
              <a:spcAft>
                <a:spcPts val="0"/>
              </a:spcAft>
              <a:buClr>
                <a:schemeClr val="lt1"/>
              </a:buClr>
              <a:buSzPts val="2600"/>
              <a:buFont typeface="Gill Sans"/>
              <a:buChar char="•"/>
              <a:defRPr b="0" i="0" sz="1500" u="none" cap="none" strike="noStrike">
                <a:solidFill>
                  <a:schemeClr val="lt1"/>
                </a:solidFill>
                <a:latin typeface="Gill Sans"/>
                <a:ea typeface="Gill Sans"/>
                <a:cs typeface="Gill Sans"/>
                <a:sym typeface="Gill Sans"/>
              </a:defRPr>
            </a:lvl2pPr>
            <a:lvl3pPr indent="-368300" lvl="2" marL="1371600" marR="0" algn="l">
              <a:lnSpc>
                <a:spcPct val="100000"/>
              </a:lnSpc>
              <a:spcBef>
                <a:spcPts val="2400"/>
              </a:spcBef>
              <a:spcAft>
                <a:spcPts val="0"/>
              </a:spcAft>
              <a:buClr>
                <a:schemeClr val="lt1"/>
              </a:buClr>
              <a:buSzPts val="2200"/>
              <a:buFont typeface="Gill Sans"/>
              <a:buChar char="•"/>
              <a:defRPr b="0" i="0" sz="1300" u="none" cap="none" strike="noStrike">
                <a:solidFill>
                  <a:schemeClr val="lt1"/>
                </a:solidFill>
                <a:latin typeface="Gill Sans"/>
                <a:ea typeface="Gill Sans"/>
                <a:cs typeface="Gill Sans"/>
                <a:sym typeface="Gill Sans"/>
              </a:defRPr>
            </a:lvl3pPr>
            <a:lvl4pPr indent="-355600" lvl="3" marL="18288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4pPr>
            <a:lvl5pPr indent="-355600" lvl="4" marL="22860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5pPr>
            <a:lvl6pPr indent="-355600" lvl="5" marL="27432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6pPr>
            <a:lvl7pPr indent="-355600" lvl="6" marL="32004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7pPr>
            <a:lvl8pPr indent="-355600" lvl="7" marL="36576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8pPr>
            <a:lvl9pPr indent="-355600" lvl="8" marL="41148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9pPr>
          </a:lstStyle>
          <a:p/>
        </p:txBody>
      </p:sp>
      <p:sp>
        <p:nvSpPr>
          <p:cNvPr id="3540" name="Google Shape;3540;p554"/>
          <p:cNvSpPr txBox="1"/>
          <p:nvPr>
            <p:ph idx="2" type="body"/>
          </p:nvPr>
        </p:nvSpPr>
        <p:spPr>
          <a:xfrm>
            <a:off x="2719090" y="1460004"/>
            <a:ext cx="1719000" cy="3013800"/>
          </a:xfrm>
          <a:prstGeom prst="rect">
            <a:avLst/>
          </a:prstGeom>
          <a:noFill/>
          <a:ln>
            <a:noFill/>
          </a:ln>
        </p:spPr>
        <p:txBody>
          <a:bodyPr anchorCtr="0" anchor="ctr" bIns="58925" lIns="58925" spcFirstLastPara="1" rIns="58925" wrap="square" tIns="58925">
            <a:noAutofit/>
          </a:bodyPr>
          <a:lstStyle>
            <a:lvl1pPr indent="-425450" lvl="0" marL="457200" marR="0" algn="l">
              <a:lnSpc>
                <a:spcPct val="100000"/>
              </a:lnSpc>
              <a:spcBef>
                <a:spcPts val="2400"/>
              </a:spcBef>
              <a:spcAft>
                <a:spcPts val="0"/>
              </a:spcAft>
              <a:buClr>
                <a:schemeClr val="lt1"/>
              </a:buClr>
              <a:buSzPts val="3100"/>
              <a:buFont typeface="Gill Sans"/>
              <a:buChar char="•"/>
              <a:defRPr b="0" i="0" sz="1800" u="none" cap="none" strike="noStrike">
                <a:solidFill>
                  <a:schemeClr val="lt1"/>
                </a:solidFill>
                <a:latin typeface="Gill Sans"/>
                <a:ea typeface="Gill Sans"/>
                <a:cs typeface="Gill Sans"/>
                <a:sym typeface="Gill Sans"/>
              </a:defRPr>
            </a:lvl1pPr>
            <a:lvl2pPr indent="-393700" lvl="1" marL="914400" marR="0" algn="l">
              <a:lnSpc>
                <a:spcPct val="100000"/>
              </a:lnSpc>
              <a:spcBef>
                <a:spcPts val="2400"/>
              </a:spcBef>
              <a:spcAft>
                <a:spcPts val="0"/>
              </a:spcAft>
              <a:buClr>
                <a:schemeClr val="lt1"/>
              </a:buClr>
              <a:buSzPts val="2600"/>
              <a:buFont typeface="Gill Sans"/>
              <a:buChar char="•"/>
              <a:defRPr b="0" i="0" sz="1500" u="none" cap="none" strike="noStrike">
                <a:solidFill>
                  <a:schemeClr val="lt1"/>
                </a:solidFill>
                <a:latin typeface="Gill Sans"/>
                <a:ea typeface="Gill Sans"/>
                <a:cs typeface="Gill Sans"/>
                <a:sym typeface="Gill Sans"/>
              </a:defRPr>
            </a:lvl2pPr>
            <a:lvl3pPr indent="-368300" lvl="2" marL="1371600" marR="0" algn="l">
              <a:lnSpc>
                <a:spcPct val="100000"/>
              </a:lnSpc>
              <a:spcBef>
                <a:spcPts val="2400"/>
              </a:spcBef>
              <a:spcAft>
                <a:spcPts val="0"/>
              </a:spcAft>
              <a:buClr>
                <a:schemeClr val="lt1"/>
              </a:buClr>
              <a:buSzPts val="2200"/>
              <a:buFont typeface="Gill Sans"/>
              <a:buChar char="•"/>
              <a:defRPr b="0" i="0" sz="1300" u="none" cap="none" strike="noStrike">
                <a:solidFill>
                  <a:schemeClr val="lt1"/>
                </a:solidFill>
                <a:latin typeface="Gill Sans"/>
                <a:ea typeface="Gill Sans"/>
                <a:cs typeface="Gill Sans"/>
                <a:sym typeface="Gill Sans"/>
              </a:defRPr>
            </a:lvl3pPr>
            <a:lvl4pPr indent="-355600" lvl="3" marL="18288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4pPr>
            <a:lvl5pPr indent="-355600" lvl="4" marL="22860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5pPr>
            <a:lvl6pPr indent="-355600" lvl="5" marL="27432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6pPr>
            <a:lvl7pPr indent="-355600" lvl="6" marL="32004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7pPr>
            <a:lvl8pPr indent="-355600" lvl="7" marL="36576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8pPr>
            <a:lvl9pPr indent="-355600" lvl="8" marL="41148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61" name="Shape 361"/>
        <p:cNvGrpSpPr/>
        <p:nvPr/>
      </p:nvGrpSpPr>
      <p:grpSpPr>
        <a:xfrm>
          <a:off x="0" y="0"/>
          <a:ext cx="0" cy="0"/>
          <a:chOff x="0" y="0"/>
          <a:chExt cx="0" cy="0"/>
        </a:xfrm>
      </p:grpSpPr>
      <p:sp>
        <p:nvSpPr>
          <p:cNvPr id="362" name="Google Shape;362;p55"/>
          <p:cNvSpPr txBox="1"/>
          <p:nvPr>
            <p:ph type="title"/>
          </p:nvPr>
        </p:nvSpPr>
        <p:spPr>
          <a:xfrm>
            <a:off x="609600" y="400050"/>
            <a:ext cx="8001000" cy="857400"/>
          </a:xfrm>
          <a:prstGeom prst="rect">
            <a:avLst/>
          </a:prstGeom>
          <a:noFill/>
          <a:ln>
            <a:noFill/>
          </a:ln>
          <a:effectLst>
            <a:outerShdw blurRad="63500" dir="2700000" dist="35921">
              <a:schemeClr val="lt2"/>
            </a:outerShdw>
          </a:effectLst>
        </p:spPr>
        <p:txBody>
          <a:bodyPr anchorCtr="0" anchor="t" bIns="46025" lIns="92075" spcFirstLastPara="1" rIns="92075" wrap="square" tIns="4602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363" name="Google Shape;363;p55"/>
          <p:cNvSpPr txBox="1"/>
          <p:nvPr>
            <p:ph idx="10" type="dt"/>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9pPr>
          </a:lstStyle>
          <a:p/>
        </p:txBody>
      </p:sp>
      <p:sp>
        <p:nvSpPr>
          <p:cNvPr id="364" name="Google Shape;364;p55"/>
          <p:cNvSpPr txBox="1"/>
          <p:nvPr>
            <p:ph idx="11" type="ftr"/>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9pPr>
          </a:lstStyle>
          <a:p/>
        </p:txBody>
      </p:sp>
      <p:sp>
        <p:nvSpPr>
          <p:cNvPr id="365" name="Google Shape;365;p55"/>
          <p:cNvSpPr txBox="1"/>
          <p:nvPr>
            <p:ph idx="12" type="sldNum"/>
          </p:nvPr>
        </p:nvSpPr>
        <p:spPr>
          <a:xfrm>
            <a:off x="0" y="0"/>
            <a:ext cx="3000000" cy="22500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1pPr>
            <a:lvl2pPr indent="0" lvl="1"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2pPr>
            <a:lvl3pPr indent="0" lvl="2"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3pPr>
            <a:lvl4pPr indent="0" lvl="3"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4pPr>
            <a:lvl5pPr indent="0" lvl="4"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5pPr>
            <a:lvl6pPr indent="0" lvl="5"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6pPr>
            <a:lvl7pPr indent="0" lvl="6"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7pPr>
            <a:lvl8pPr indent="0" lvl="7"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8pPr>
            <a:lvl9pPr indent="0" lvl="8"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9pPr>
          </a:lstStyle>
          <a:p>
            <a:pPr indent="0" lvl="0" marL="0" rtl="0" algn="l">
              <a:spcBef>
                <a:spcPts val="0"/>
              </a:spcBef>
              <a:spcAft>
                <a:spcPts val="0"/>
              </a:spcAft>
              <a:buNone/>
            </a:pPr>
            <a:fld id="{00000000-1234-1234-1234-123412341234}" type="slidenum">
              <a:rPr lang="zh-CN"/>
              <a:t>‹#›</a:t>
            </a:fld>
            <a:endParaRPr sz="1400">
              <a:solidFill>
                <a:srgbClr val="000000"/>
              </a:solidFill>
              <a:latin typeface="Arial"/>
              <a:ea typeface="Arial"/>
              <a:cs typeface="Arial"/>
              <a:sym typeface="Arial"/>
            </a:endParaRPr>
          </a:p>
        </p:txBody>
      </p:sp>
    </p:spTree>
  </p:cSld>
  <p:clrMapOvr>
    <a:masterClrMapping/>
  </p:clrMapOvr>
</p:sldLayout>
</file>

<file path=ppt/slideLayouts/slideLayout4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541" name="Shape 3541"/>
        <p:cNvGrpSpPr/>
        <p:nvPr/>
      </p:nvGrpSpPr>
      <p:grpSpPr>
        <a:xfrm>
          <a:off x="0" y="0"/>
          <a:ext cx="0" cy="0"/>
          <a:chOff x="0" y="0"/>
          <a:chExt cx="0" cy="0"/>
        </a:xfrm>
      </p:grpSpPr>
      <p:sp>
        <p:nvSpPr>
          <p:cNvPr id="3542" name="Google Shape;3542;p555"/>
          <p:cNvSpPr txBox="1"/>
          <p:nvPr>
            <p:ph type="title"/>
          </p:nvPr>
        </p:nvSpPr>
        <p:spPr>
          <a:xfrm>
            <a:off x="722189" y="3305101"/>
            <a:ext cx="7772100" cy="1021500"/>
          </a:xfrm>
          <a:prstGeom prst="rect">
            <a:avLst/>
          </a:prstGeom>
          <a:noFill/>
          <a:ln>
            <a:noFill/>
          </a:ln>
        </p:spPr>
        <p:txBody>
          <a:bodyPr anchorCtr="0" anchor="t" bIns="58925" lIns="58925" spcFirstLastPara="1" rIns="58925" wrap="square" tIns="58925">
            <a:noAutofit/>
          </a:bodyPr>
          <a:lstStyle>
            <a:lvl1pPr lvl="0" marR="0" algn="l">
              <a:lnSpc>
                <a:spcPct val="100000"/>
              </a:lnSpc>
              <a:spcBef>
                <a:spcPts val="0"/>
              </a:spcBef>
              <a:spcAft>
                <a:spcPts val="0"/>
              </a:spcAft>
              <a:buSzPts val="900"/>
              <a:buNone/>
              <a:defRPr b="1" i="0" sz="2600" u="none" cap="none" strike="noStrike">
                <a:solidFill>
                  <a:schemeClr val="lt1"/>
                </a:solidFill>
                <a:latin typeface="Gill Sans"/>
                <a:ea typeface="Gill Sans"/>
                <a:cs typeface="Gill Sans"/>
                <a:sym typeface="Gill Sans"/>
              </a:defRPr>
            </a:lvl1pPr>
            <a:lvl2pPr lvl="1"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lvl="2"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lvl="3"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lvl="4"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lvl="5"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lvl="6"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lvl="7"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lvl="8"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
        <p:nvSpPr>
          <p:cNvPr id="3543" name="Google Shape;3543;p555"/>
          <p:cNvSpPr txBox="1"/>
          <p:nvPr>
            <p:ph idx="1" type="body"/>
          </p:nvPr>
        </p:nvSpPr>
        <p:spPr>
          <a:xfrm>
            <a:off x="722189" y="2179960"/>
            <a:ext cx="7772100" cy="1125000"/>
          </a:xfrm>
          <a:prstGeom prst="rect">
            <a:avLst/>
          </a:prstGeom>
          <a:noFill/>
          <a:ln>
            <a:noFill/>
          </a:ln>
        </p:spPr>
        <p:txBody>
          <a:bodyPr anchorCtr="0" anchor="b" bIns="58925" lIns="58925" spcFirstLastPara="1" rIns="58925" wrap="square" tIns="58925">
            <a:noAutofit/>
          </a:bodyPr>
          <a:lstStyle>
            <a:lvl1pPr indent="-228600" lvl="0" marL="457200" marR="0" algn="l">
              <a:lnSpc>
                <a:spcPct val="100000"/>
              </a:lnSpc>
              <a:spcBef>
                <a:spcPts val="2400"/>
              </a:spcBef>
              <a:spcAft>
                <a:spcPts val="0"/>
              </a:spcAft>
              <a:buClr>
                <a:schemeClr val="lt1"/>
              </a:buClr>
              <a:buSzPts val="3500"/>
              <a:buFont typeface="Gill Sans"/>
              <a:buNone/>
              <a:defRPr b="0" i="0" sz="1300" u="none" cap="none" strike="noStrike">
                <a:solidFill>
                  <a:schemeClr val="lt1"/>
                </a:solidFill>
                <a:latin typeface="Gill Sans"/>
                <a:ea typeface="Gill Sans"/>
                <a:cs typeface="Gill Sans"/>
                <a:sym typeface="Gill Sans"/>
              </a:defRPr>
            </a:lvl1pPr>
            <a:lvl2pPr indent="-228600" lvl="1" marL="914400" marR="0" algn="l">
              <a:lnSpc>
                <a:spcPct val="100000"/>
              </a:lnSpc>
              <a:spcBef>
                <a:spcPts val="2400"/>
              </a:spcBef>
              <a:spcAft>
                <a:spcPts val="0"/>
              </a:spcAft>
              <a:buClr>
                <a:schemeClr val="lt1"/>
              </a:buClr>
              <a:buSzPts val="3500"/>
              <a:buFont typeface="Gill Sans"/>
              <a:buNone/>
              <a:defRPr b="0" i="0" sz="1200" u="none" cap="none" strike="noStrike">
                <a:solidFill>
                  <a:schemeClr val="lt1"/>
                </a:solidFill>
                <a:latin typeface="Gill Sans"/>
                <a:ea typeface="Gill Sans"/>
                <a:cs typeface="Gill Sans"/>
                <a:sym typeface="Gill Sans"/>
              </a:defRPr>
            </a:lvl2pPr>
            <a:lvl3pPr indent="-228600" lvl="2" marL="1371600" marR="0" algn="l">
              <a:lnSpc>
                <a:spcPct val="100000"/>
              </a:lnSpc>
              <a:spcBef>
                <a:spcPts val="2400"/>
              </a:spcBef>
              <a:spcAft>
                <a:spcPts val="0"/>
              </a:spcAft>
              <a:buClr>
                <a:schemeClr val="lt1"/>
              </a:buClr>
              <a:buSzPts val="3500"/>
              <a:buFont typeface="Gill Sans"/>
              <a:buNone/>
              <a:defRPr b="0" i="0" sz="1000" u="none" cap="none" strike="noStrike">
                <a:solidFill>
                  <a:schemeClr val="lt1"/>
                </a:solidFill>
                <a:latin typeface="Gill Sans"/>
                <a:ea typeface="Gill Sans"/>
                <a:cs typeface="Gill Sans"/>
                <a:sym typeface="Gill Sans"/>
              </a:defRPr>
            </a:lvl3pPr>
            <a:lvl4pPr indent="-228600" lvl="3" marL="1828800" marR="0" algn="l">
              <a:lnSpc>
                <a:spcPct val="100000"/>
              </a:lnSpc>
              <a:spcBef>
                <a:spcPts val="2400"/>
              </a:spcBef>
              <a:spcAft>
                <a:spcPts val="0"/>
              </a:spcAft>
              <a:buClr>
                <a:schemeClr val="lt1"/>
              </a:buClr>
              <a:buSzPts val="3500"/>
              <a:buFont typeface="Gill Sans"/>
              <a:buNone/>
              <a:defRPr b="0" i="0" sz="900" u="none" cap="none" strike="noStrike">
                <a:solidFill>
                  <a:schemeClr val="lt1"/>
                </a:solidFill>
                <a:latin typeface="Gill Sans"/>
                <a:ea typeface="Gill Sans"/>
                <a:cs typeface="Gill Sans"/>
                <a:sym typeface="Gill Sans"/>
              </a:defRPr>
            </a:lvl4pPr>
            <a:lvl5pPr indent="-228600" lvl="4" marL="2286000" marR="0" algn="l">
              <a:lnSpc>
                <a:spcPct val="100000"/>
              </a:lnSpc>
              <a:spcBef>
                <a:spcPts val="2400"/>
              </a:spcBef>
              <a:spcAft>
                <a:spcPts val="0"/>
              </a:spcAft>
              <a:buClr>
                <a:schemeClr val="lt1"/>
              </a:buClr>
              <a:buSzPts val="3500"/>
              <a:buFont typeface="Gill Sans"/>
              <a:buNone/>
              <a:defRPr b="0" i="0" sz="900" u="none" cap="none" strike="noStrike">
                <a:solidFill>
                  <a:schemeClr val="lt1"/>
                </a:solidFill>
                <a:latin typeface="Gill Sans"/>
                <a:ea typeface="Gill Sans"/>
                <a:cs typeface="Gill Sans"/>
                <a:sym typeface="Gill Sans"/>
              </a:defRPr>
            </a:lvl5pPr>
            <a:lvl6pPr indent="-228600" lvl="5" marL="2743200" marR="0" algn="l">
              <a:lnSpc>
                <a:spcPct val="100000"/>
              </a:lnSpc>
              <a:spcBef>
                <a:spcPts val="2400"/>
              </a:spcBef>
              <a:spcAft>
                <a:spcPts val="0"/>
              </a:spcAft>
              <a:buClr>
                <a:schemeClr val="lt1"/>
              </a:buClr>
              <a:buSzPts val="3500"/>
              <a:buFont typeface="Gill Sans"/>
              <a:buNone/>
              <a:defRPr b="0" i="0" sz="900" u="none" cap="none" strike="noStrike">
                <a:solidFill>
                  <a:schemeClr val="lt1"/>
                </a:solidFill>
                <a:latin typeface="Gill Sans"/>
                <a:ea typeface="Gill Sans"/>
                <a:cs typeface="Gill Sans"/>
                <a:sym typeface="Gill Sans"/>
              </a:defRPr>
            </a:lvl6pPr>
            <a:lvl7pPr indent="-228600" lvl="6" marL="3200400" marR="0" algn="l">
              <a:lnSpc>
                <a:spcPct val="100000"/>
              </a:lnSpc>
              <a:spcBef>
                <a:spcPts val="2400"/>
              </a:spcBef>
              <a:spcAft>
                <a:spcPts val="0"/>
              </a:spcAft>
              <a:buClr>
                <a:schemeClr val="lt1"/>
              </a:buClr>
              <a:buSzPts val="3500"/>
              <a:buFont typeface="Gill Sans"/>
              <a:buNone/>
              <a:defRPr b="0" i="0" sz="900" u="none" cap="none" strike="noStrike">
                <a:solidFill>
                  <a:schemeClr val="lt1"/>
                </a:solidFill>
                <a:latin typeface="Gill Sans"/>
                <a:ea typeface="Gill Sans"/>
                <a:cs typeface="Gill Sans"/>
                <a:sym typeface="Gill Sans"/>
              </a:defRPr>
            </a:lvl7pPr>
            <a:lvl8pPr indent="-228600" lvl="7" marL="3657600" marR="0" algn="l">
              <a:lnSpc>
                <a:spcPct val="100000"/>
              </a:lnSpc>
              <a:spcBef>
                <a:spcPts val="2400"/>
              </a:spcBef>
              <a:spcAft>
                <a:spcPts val="0"/>
              </a:spcAft>
              <a:buClr>
                <a:schemeClr val="lt1"/>
              </a:buClr>
              <a:buSzPts val="3500"/>
              <a:buFont typeface="Gill Sans"/>
              <a:buNone/>
              <a:defRPr b="0" i="0" sz="900" u="none" cap="none" strike="noStrike">
                <a:solidFill>
                  <a:schemeClr val="lt1"/>
                </a:solidFill>
                <a:latin typeface="Gill Sans"/>
                <a:ea typeface="Gill Sans"/>
                <a:cs typeface="Gill Sans"/>
                <a:sym typeface="Gill Sans"/>
              </a:defRPr>
            </a:lvl8pPr>
            <a:lvl9pPr indent="-228600" lvl="8" marL="4114800" marR="0" algn="l">
              <a:lnSpc>
                <a:spcPct val="100000"/>
              </a:lnSpc>
              <a:spcBef>
                <a:spcPts val="2400"/>
              </a:spcBef>
              <a:spcAft>
                <a:spcPts val="0"/>
              </a:spcAft>
              <a:buClr>
                <a:schemeClr val="lt1"/>
              </a:buClr>
              <a:buSzPts val="3500"/>
              <a:buFont typeface="Gill Sans"/>
              <a:buNone/>
              <a:defRPr b="0" i="0" sz="900" u="none" cap="none" strike="noStrike">
                <a:solidFill>
                  <a:schemeClr val="lt1"/>
                </a:solidFill>
                <a:latin typeface="Gill Sans"/>
                <a:ea typeface="Gill Sans"/>
                <a:cs typeface="Gill Sans"/>
                <a:sym typeface="Gill Sans"/>
              </a:defRPr>
            </a:lvl9pPr>
          </a:lstStyle>
          <a:p/>
        </p:txBody>
      </p:sp>
    </p:spTree>
  </p:cSld>
  <p:clrMapOvr>
    <a:masterClrMapping/>
  </p:clrMapOvr>
</p:sldLayout>
</file>

<file path=ppt/slideLayouts/slideLayout4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544" name="Shape 3544"/>
        <p:cNvGrpSpPr/>
        <p:nvPr/>
      </p:nvGrpSpPr>
      <p:grpSpPr>
        <a:xfrm>
          <a:off x="0" y="0"/>
          <a:ext cx="0" cy="0"/>
          <a:chOff x="0" y="0"/>
          <a:chExt cx="0" cy="0"/>
        </a:xfrm>
      </p:grpSpPr>
      <p:sp>
        <p:nvSpPr>
          <p:cNvPr id="3545" name="Google Shape;3545;p556"/>
          <p:cNvSpPr txBox="1"/>
          <p:nvPr>
            <p:ph type="ctrTitle"/>
          </p:nvPr>
        </p:nvSpPr>
        <p:spPr>
          <a:xfrm>
            <a:off x="685354" y="1598135"/>
            <a:ext cx="7773300" cy="1102500"/>
          </a:xfrm>
          <a:prstGeom prst="rect">
            <a:avLst/>
          </a:prstGeom>
          <a:noFill/>
          <a:ln>
            <a:noFill/>
          </a:ln>
        </p:spPr>
        <p:txBody>
          <a:bodyPr anchorCtr="0" anchor="ctr" bIns="58925" lIns="58925" spcFirstLastPara="1" rIns="58925" wrap="square" tIns="58925">
            <a:noAutofit/>
          </a:bodyPr>
          <a:lstStyle>
            <a:lvl1pPr lvl="0"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1pPr>
            <a:lvl2pPr lvl="1"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lvl="2"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lvl="3"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lvl="4"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lvl="5"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lvl="6"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lvl="7"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lvl="8"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
        <p:nvSpPr>
          <p:cNvPr id="3546" name="Google Shape;3546;p556"/>
          <p:cNvSpPr txBox="1"/>
          <p:nvPr>
            <p:ph idx="1" type="subTitle"/>
          </p:nvPr>
        </p:nvSpPr>
        <p:spPr>
          <a:xfrm>
            <a:off x="1371824" y="2914985"/>
            <a:ext cx="6400200" cy="1314300"/>
          </a:xfrm>
          <a:prstGeom prst="rect">
            <a:avLst/>
          </a:prstGeom>
          <a:noFill/>
          <a:ln>
            <a:noFill/>
          </a:ln>
        </p:spPr>
        <p:txBody>
          <a:bodyPr anchorCtr="0" anchor="ctr" bIns="58925" lIns="58925" spcFirstLastPara="1" rIns="58925" wrap="square" tIns="58925">
            <a:noAutofit/>
          </a:bodyPr>
          <a:lstStyle>
            <a:lvl1pPr lvl="0" marR="0" algn="ctr">
              <a:lnSpc>
                <a:spcPct val="100000"/>
              </a:lnSpc>
              <a:spcBef>
                <a:spcPts val="2400"/>
              </a:spcBef>
              <a:spcAft>
                <a:spcPts val="0"/>
              </a:spcAft>
              <a:buClr>
                <a:schemeClr val="lt1"/>
              </a:buClr>
              <a:buSzPts val="3500"/>
              <a:buFont typeface="Gill Sans"/>
              <a:buNone/>
              <a:defRPr b="0" i="0" sz="2100" u="none" cap="none" strike="noStrike">
                <a:solidFill>
                  <a:schemeClr val="lt1"/>
                </a:solidFill>
                <a:latin typeface="Gill Sans"/>
                <a:ea typeface="Gill Sans"/>
                <a:cs typeface="Gill Sans"/>
                <a:sym typeface="Gill Sans"/>
              </a:defRPr>
            </a:lvl1pPr>
            <a:lvl2pPr lvl="1" marR="0" algn="ctr">
              <a:lnSpc>
                <a:spcPct val="100000"/>
              </a:lnSpc>
              <a:spcBef>
                <a:spcPts val="2400"/>
              </a:spcBef>
              <a:spcAft>
                <a:spcPts val="0"/>
              </a:spcAft>
              <a:buClr>
                <a:schemeClr val="lt1"/>
              </a:buClr>
              <a:buSzPts val="3500"/>
              <a:buFont typeface="Gill Sans"/>
              <a:buNone/>
              <a:defRPr b="0" i="0" sz="2100" u="none" cap="none" strike="noStrike">
                <a:solidFill>
                  <a:schemeClr val="lt1"/>
                </a:solidFill>
                <a:latin typeface="Gill Sans"/>
                <a:ea typeface="Gill Sans"/>
                <a:cs typeface="Gill Sans"/>
                <a:sym typeface="Gill Sans"/>
              </a:defRPr>
            </a:lvl2pPr>
            <a:lvl3pPr lvl="2" marR="0" algn="ctr">
              <a:lnSpc>
                <a:spcPct val="100000"/>
              </a:lnSpc>
              <a:spcBef>
                <a:spcPts val="2400"/>
              </a:spcBef>
              <a:spcAft>
                <a:spcPts val="0"/>
              </a:spcAft>
              <a:buClr>
                <a:schemeClr val="lt1"/>
              </a:buClr>
              <a:buSzPts val="3500"/>
              <a:buFont typeface="Gill Sans"/>
              <a:buNone/>
              <a:defRPr b="0" i="0" sz="2100" u="none" cap="none" strike="noStrike">
                <a:solidFill>
                  <a:schemeClr val="lt1"/>
                </a:solidFill>
                <a:latin typeface="Gill Sans"/>
                <a:ea typeface="Gill Sans"/>
                <a:cs typeface="Gill Sans"/>
                <a:sym typeface="Gill Sans"/>
              </a:defRPr>
            </a:lvl3pPr>
            <a:lvl4pPr lvl="3" marR="0" algn="ctr">
              <a:lnSpc>
                <a:spcPct val="100000"/>
              </a:lnSpc>
              <a:spcBef>
                <a:spcPts val="2400"/>
              </a:spcBef>
              <a:spcAft>
                <a:spcPts val="0"/>
              </a:spcAft>
              <a:buClr>
                <a:schemeClr val="lt1"/>
              </a:buClr>
              <a:buSzPts val="3500"/>
              <a:buFont typeface="Gill Sans"/>
              <a:buNone/>
              <a:defRPr b="0" i="0" sz="2100" u="none" cap="none" strike="noStrike">
                <a:solidFill>
                  <a:schemeClr val="lt1"/>
                </a:solidFill>
                <a:latin typeface="Gill Sans"/>
                <a:ea typeface="Gill Sans"/>
                <a:cs typeface="Gill Sans"/>
                <a:sym typeface="Gill Sans"/>
              </a:defRPr>
            </a:lvl4pPr>
            <a:lvl5pPr lvl="4" marR="0" algn="ctr">
              <a:lnSpc>
                <a:spcPct val="100000"/>
              </a:lnSpc>
              <a:spcBef>
                <a:spcPts val="2400"/>
              </a:spcBef>
              <a:spcAft>
                <a:spcPts val="0"/>
              </a:spcAft>
              <a:buClr>
                <a:schemeClr val="lt1"/>
              </a:buClr>
              <a:buSzPts val="3500"/>
              <a:buFont typeface="Gill Sans"/>
              <a:buNone/>
              <a:defRPr b="0" i="0" sz="2100" u="none" cap="none" strike="noStrike">
                <a:solidFill>
                  <a:schemeClr val="lt1"/>
                </a:solidFill>
                <a:latin typeface="Gill Sans"/>
                <a:ea typeface="Gill Sans"/>
                <a:cs typeface="Gill Sans"/>
                <a:sym typeface="Gill Sans"/>
              </a:defRPr>
            </a:lvl5pPr>
            <a:lvl6pPr lvl="5" marR="0" algn="ctr">
              <a:lnSpc>
                <a:spcPct val="100000"/>
              </a:lnSpc>
              <a:spcBef>
                <a:spcPts val="2400"/>
              </a:spcBef>
              <a:spcAft>
                <a:spcPts val="0"/>
              </a:spcAft>
              <a:buClr>
                <a:schemeClr val="lt1"/>
              </a:buClr>
              <a:buSzPts val="3500"/>
              <a:buFont typeface="Gill Sans"/>
              <a:buNone/>
              <a:defRPr b="0" i="0" sz="2100" u="none" cap="none" strike="noStrike">
                <a:solidFill>
                  <a:schemeClr val="lt1"/>
                </a:solidFill>
                <a:latin typeface="Gill Sans"/>
                <a:ea typeface="Gill Sans"/>
                <a:cs typeface="Gill Sans"/>
                <a:sym typeface="Gill Sans"/>
              </a:defRPr>
            </a:lvl6pPr>
            <a:lvl7pPr lvl="6" marR="0" algn="ctr">
              <a:lnSpc>
                <a:spcPct val="100000"/>
              </a:lnSpc>
              <a:spcBef>
                <a:spcPts val="2400"/>
              </a:spcBef>
              <a:spcAft>
                <a:spcPts val="0"/>
              </a:spcAft>
              <a:buClr>
                <a:schemeClr val="lt1"/>
              </a:buClr>
              <a:buSzPts val="3500"/>
              <a:buFont typeface="Gill Sans"/>
              <a:buNone/>
              <a:defRPr b="0" i="0" sz="2100" u="none" cap="none" strike="noStrike">
                <a:solidFill>
                  <a:schemeClr val="lt1"/>
                </a:solidFill>
                <a:latin typeface="Gill Sans"/>
                <a:ea typeface="Gill Sans"/>
                <a:cs typeface="Gill Sans"/>
                <a:sym typeface="Gill Sans"/>
              </a:defRPr>
            </a:lvl7pPr>
            <a:lvl8pPr lvl="7" marR="0" algn="ctr">
              <a:lnSpc>
                <a:spcPct val="100000"/>
              </a:lnSpc>
              <a:spcBef>
                <a:spcPts val="2400"/>
              </a:spcBef>
              <a:spcAft>
                <a:spcPts val="0"/>
              </a:spcAft>
              <a:buClr>
                <a:schemeClr val="lt1"/>
              </a:buClr>
              <a:buSzPts val="3500"/>
              <a:buFont typeface="Gill Sans"/>
              <a:buNone/>
              <a:defRPr b="0" i="0" sz="2100" u="none" cap="none" strike="noStrike">
                <a:solidFill>
                  <a:schemeClr val="lt1"/>
                </a:solidFill>
                <a:latin typeface="Gill Sans"/>
                <a:ea typeface="Gill Sans"/>
                <a:cs typeface="Gill Sans"/>
                <a:sym typeface="Gill Sans"/>
              </a:defRPr>
            </a:lvl8pPr>
            <a:lvl9pPr lvl="8" marR="0" algn="ctr">
              <a:lnSpc>
                <a:spcPct val="100000"/>
              </a:lnSpc>
              <a:spcBef>
                <a:spcPts val="2400"/>
              </a:spcBef>
              <a:spcAft>
                <a:spcPts val="0"/>
              </a:spcAft>
              <a:buClr>
                <a:schemeClr val="lt1"/>
              </a:buClr>
              <a:buSzPts val="3500"/>
              <a:buFont typeface="Gill Sans"/>
              <a:buNone/>
              <a:defRPr b="0" i="0" sz="2100" u="none" cap="none" strike="noStrike">
                <a:solidFill>
                  <a:schemeClr val="lt1"/>
                </a:solidFill>
                <a:latin typeface="Gill Sans"/>
                <a:ea typeface="Gill Sans"/>
                <a:cs typeface="Gill Sans"/>
                <a:sym typeface="Gill Sans"/>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45" name="Shape 45"/>
        <p:cNvGrpSpPr/>
        <p:nvPr/>
      </p:nvGrpSpPr>
      <p:grpSpPr>
        <a:xfrm>
          <a:off x="0" y="0"/>
          <a:ext cx="0" cy="0"/>
          <a:chOff x="0" y="0"/>
          <a:chExt cx="0" cy="0"/>
        </a:xfrm>
      </p:grpSpPr>
      <p:sp>
        <p:nvSpPr>
          <p:cNvPr id="46" name="Google Shape;46;p6"/>
          <p:cNvSpPr txBox="1"/>
          <p:nvPr>
            <p:ph type="title"/>
          </p:nvPr>
        </p:nvSpPr>
        <p:spPr>
          <a:xfrm>
            <a:off x="314229" y="566457"/>
            <a:ext cx="5700000" cy="482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3200">
                <a:solidFill>
                  <a:srgbClr val="001E5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47" name="Google Shape;47;p6"/>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000"/>
              <a:buNone/>
              <a:defRPr/>
            </a:lvl1pPr>
            <a:lvl2pPr indent="-228600" lvl="1" marL="914400" algn="l">
              <a:lnSpc>
                <a:spcPct val="100000"/>
              </a:lnSpc>
              <a:spcBef>
                <a:spcPts val="0"/>
              </a:spcBef>
              <a:spcAft>
                <a:spcPts val="0"/>
              </a:spcAft>
              <a:buSzPts val="1000"/>
              <a:buNone/>
              <a:defRPr/>
            </a:lvl2pPr>
            <a:lvl3pPr indent="-228600" lvl="2" marL="1371600" algn="l">
              <a:lnSpc>
                <a:spcPct val="100000"/>
              </a:lnSpc>
              <a:spcBef>
                <a:spcPts val="0"/>
              </a:spcBef>
              <a:spcAft>
                <a:spcPts val="0"/>
              </a:spcAft>
              <a:buSzPts val="1000"/>
              <a:buNone/>
              <a:defRPr/>
            </a:lvl3pPr>
            <a:lvl4pPr indent="-228600" lvl="3" marL="1828800" algn="l">
              <a:lnSpc>
                <a:spcPct val="100000"/>
              </a:lnSpc>
              <a:spcBef>
                <a:spcPts val="0"/>
              </a:spcBef>
              <a:spcAft>
                <a:spcPts val="0"/>
              </a:spcAft>
              <a:buSzPts val="1000"/>
              <a:buNone/>
              <a:defRPr/>
            </a:lvl4pPr>
            <a:lvl5pPr indent="-228600" lvl="4" marL="2286000" algn="l">
              <a:lnSpc>
                <a:spcPct val="100000"/>
              </a:lnSpc>
              <a:spcBef>
                <a:spcPts val="0"/>
              </a:spcBef>
              <a:spcAft>
                <a:spcPts val="0"/>
              </a:spcAft>
              <a:buSzPts val="1000"/>
              <a:buNone/>
              <a:defRPr/>
            </a:lvl5pPr>
            <a:lvl6pPr indent="-228600" lvl="5" marL="2743200" algn="l">
              <a:lnSpc>
                <a:spcPct val="100000"/>
              </a:lnSpc>
              <a:spcBef>
                <a:spcPts val="0"/>
              </a:spcBef>
              <a:spcAft>
                <a:spcPts val="0"/>
              </a:spcAft>
              <a:buSzPts val="1000"/>
              <a:buNone/>
              <a:defRPr/>
            </a:lvl6pPr>
            <a:lvl7pPr indent="-228600" lvl="6" marL="3200400" algn="l">
              <a:lnSpc>
                <a:spcPct val="100000"/>
              </a:lnSpc>
              <a:spcBef>
                <a:spcPts val="0"/>
              </a:spcBef>
              <a:spcAft>
                <a:spcPts val="0"/>
              </a:spcAft>
              <a:buSzPts val="1000"/>
              <a:buNone/>
              <a:defRPr/>
            </a:lvl7pPr>
            <a:lvl8pPr indent="-228600" lvl="7" marL="3657600" algn="l">
              <a:lnSpc>
                <a:spcPct val="100000"/>
              </a:lnSpc>
              <a:spcBef>
                <a:spcPts val="0"/>
              </a:spcBef>
              <a:spcAft>
                <a:spcPts val="0"/>
              </a:spcAft>
              <a:buSzPts val="1000"/>
              <a:buNone/>
              <a:defRPr/>
            </a:lvl8pPr>
            <a:lvl9pPr indent="-228600" lvl="8" marL="4114800" algn="l">
              <a:lnSpc>
                <a:spcPct val="100000"/>
              </a:lnSpc>
              <a:spcBef>
                <a:spcPts val="0"/>
              </a:spcBef>
              <a:spcAft>
                <a:spcPts val="0"/>
              </a:spcAft>
              <a:buSzPts val="1000"/>
              <a:buNone/>
              <a:defRPr/>
            </a:lvl9pPr>
          </a:lstStyle>
          <a:p/>
        </p:txBody>
      </p:sp>
      <p:sp>
        <p:nvSpPr>
          <p:cNvPr id="48" name="Google Shape;48;p6"/>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000"/>
              <a:buNone/>
              <a:defRPr/>
            </a:lvl1pPr>
            <a:lvl2pPr indent="-228600" lvl="1" marL="914400" algn="l">
              <a:lnSpc>
                <a:spcPct val="100000"/>
              </a:lnSpc>
              <a:spcBef>
                <a:spcPts val="0"/>
              </a:spcBef>
              <a:spcAft>
                <a:spcPts val="0"/>
              </a:spcAft>
              <a:buSzPts val="1000"/>
              <a:buNone/>
              <a:defRPr/>
            </a:lvl2pPr>
            <a:lvl3pPr indent="-228600" lvl="2" marL="1371600" algn="l">
              <a:lnSpc>
                <a:spcPct val="100000"/>
              </a:lnSpc>
              <a:spcBef>
                <a:spcPts val="0"/>
              </a:spcBef>
              <a:spcAft>
                <a:spcPts val="0"/>
              </a:spcAft>
              <a:buSzPts val="1000"/>
              <a:buNone/>
              <a:defRPr/>
            </a:lvl3pPr>
            <a:lvl4pPr indent="-228600" lvl="3" marL="1828800" algn="l">
              <a:lnSpc>
                <a:spcPct val="100000"/>
              </a:lnSpc>
              <a:spcBef>
                <a:spcPts val="0"/>
              </a:spcBef>
              <a:spcAft>
                <a:spcPts val="0"/>
              </a:spcAft>
              <a:buSzPts val="1000"/>
              <a:buNone/>
              <a:defRPr/>
            </a:lvl4pPr>
            <a:lvl5pPr indent="-228600" lvl="4" marL="2286000" algn="l">
              <a:lnSpc>
                <a:spcPct val="100000"/>
              </a:lnSpc>
              <a:spcBef>
                <a:spcPts val="0"/>
              </a:spcBef>
              <a:spcAft>
                <a:spcPts val="0"/>
              </a:spcAft>
              <a:buSzPts val="1000"/>
              <a:buNone/>
              <a:defRPr/>
            </a:lvl5pPr>
            <a:lvl6pPr indent="-228600" lvl="5" marL="2743200" algn="l">
              <a:lnSpc>
                <a:spcPct val="100000"/>
              </a:lnSpc>
              <a:spcBef>
                <a:spcPts val="0"/>
              </a:spcBef>
              <a:spcAft>
                <a:spcPts val="0"/>
              </a:spcAft>
              <a:buSzPts val="1000"/>
              <a:buNone/>
              <a:defRPr/>
            </a:lvl6pPr>
            <a:lvl7pPr indent="-228600" lvl="6" marL="3200400" algn="l">
              <a:lnSpc>
                <a:spcPct val="100000"/>
              </a:lnSpc>
              <a:spcBef>
                <a:spcPts val="0"/>
              </a:spcBef>
              <a:spcAft>
                <a:spcPts val="0"/>
              </a:spcAft>
              <a:buSzPts val="1000"/>
              <a:buNone/>
              <a:defRPr/>
            </a:lvl7pPr>
            <a:lvl8pPr indent="-228600" lvl="7" marL="3657600" algn="l">
              <a:lnSpc>
                <a:spcPct val="100000"/>
              </a:lnSpc>
              <a:spcBef>
                <a:spcPts val="0"/>
              </a:spcBef>
              <a:spcAft>
                <a:spcPts val="0"/>
              </a:spcAft>
              <a:buSzPts val="1000"/>
              <a:buNone/>
              <a:defRPr/>
            </a:lvl8pPr>
            <a:lvl9pPr indent="-228600" lvl="8" marL="4114800" algn="l">
              <a:lnSpc>
                <a:spcPct val="100000"/>
              </a:lnSpc>
              <a:spcBef>
                <a:spcPts val="0"/>
              </a:spcBef>
              <a:spcAft>
                <a:spcPts val="0"/>
              </a:spcAft>
              <a:buSzPts val="1000"/>
              <a:buNone/>
              <a:defRPr/>
            </a:lvl9pPr>
          </a:lstStyle>
          <a:p/>
        </p:txBody>
      </p:sp>
      <p:sp>
        <p:nvSpPr>
          <p:cNvPr id="49" name="Google Shape;49;p6"/>
          <p:cNvSpPr txBox="1"/>
          <p:nvPr>
            <p:ph idx="11" type="ftr"/>
          </p:nvPr>
        </p:nvSpPr>
        <p:spPr>
          <a:xfrm>
            <a:off x="174892" y="4599312"/>
            <a:ext cx="761700" cy="141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1000">
                <a:solidFill>
                  <a:schemeClr val="lt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50" name="Google Shape;50;p6"/>
          <p:cNvSpPr txBox="1"/>
          <p:nvPr>
            <p:ph idx="10" type="dt"/>
          </p:nvPr>
        </p:nvSpPr>
        <p:spPr>
          <a:xfrm>
            <a:off x="1337720" y="4599312"/>
            <a:ext cx="2105700" cy="141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1000">
                <a:solidFill>
                  <a:schemeClr val="lt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51" name="Google Shape;51;p6"/>
          <p:cNvSpPr txBox="1"/>
          <p:nvPr>
            <p:ph idx="12" type="sldNum"/>
          </p:nvPr>
        </p:nvSpPr>
        <p:spPr>
          <a:xfrm>
            <a:off x="4511038" y="4601329"/>
            <a:ext cx="131700" cy="153900"/>
          </a:xfrm>
          <a:prstGeom prst="rect">
            <a:avLst/>
          </a:prstGeom>
          <a:noFill/>
          <a:ln>
            <a:noFill/>
          </a:ln>
        </p:spPr>
        <p:txBody>
          <a:bodyPr anchorCtr="0" anchor="t" bIns="0" lIns="0" spcFirstLastPara="1" rIns="0" wrap="square" tIns="0">
            <a:spAutoFit/>
          </a:bodyPr>
          <a:lstStyle>
            <a:lvl1pPr indent="0" lvl="0"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indent="0" lvl="1"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2pPr>
            <a:lvl3pPr indent="0" lvl="2"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3pPr>
            <a:lvl4pPr indent="0" lvl="3"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4pPr>
            <a:lvl5pPr indent="0" lvl="4"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5pPr>
            <a:lvl6pPr indent="0" lvl="5"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6pPr>
            <a:lvl7pPr indent="0" lvl="6"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7pPr>
            <a:lvl8pPr indent="0" lvl="7"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8pPr>
            <a:lvl9pPr indent="0" lvl="8"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73" name="Shape 373"/>
        <p:cNvGrpSpPr/>
        <p:nvPr/>
      </p:nvGrpSpPr>
      <p:grpSpPr>
        <a:xfrm>
          <a:off x="0" y="0"/>
          <a:ext cx="0" cy="0"/>
          <a:chOff x="0" y="0"/>
          <a:chExt cx="0" cy="0"/>
        </a:xfrm>
      </p:grpSpPr>
      <p:sp>
        <p:nvSpPr>
          <p:cNvPr id="374" name="Google Shape;374;p57"/>
          <p:cNvSpPr txBox="1"/>
          <p:nvPr>
            <p:ph type="title"/>
          </p:nvPr>
        </p:nvSpPr>
        <p:spPr>
          <a:xfrm>
            <a:off x="859154" y="371602"/>
            <a:ext cx="7324200" cy="4905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2900">
                <a:solidFill>
                  <a:srgbClr val="003459"/>
                </a:solidFill>
                <a:latin typeface="Cambria"/>
                <a:ea typeface="Cambria"/>
                <a:cs typeface="Cambria"/>
                <a:sym typeface="Cambria"/>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75" name="Google Shape;375;p57"/>
          <p:cNvSpPr txBox="1"/>
          <p:nvPr>
            <p:ph idx="1" type="body"/>
          </p:nvPr>
        </p:nvSpPr>
        <p:spPr>
          <a:xfrm>
            <a:off x="859154" y="1033652"/>
            <a:ext cx="5347200" cy="20535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b="0" i="0" sz="2100">
                <a:solidFill>
                  <a:srgbClr val="003459"/>
                </a:solidFill>
                <a:latin typeface="Tahoma"/>
                <a:ea typeface="Tahoma"/>
                <a:cs typeface="Tahoma"/>
                <a:sym typeface="Tahoma"/>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376" name="Google Shape;376;p57"/>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77" name="Google Shape;377;p57"/>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78" name="Google Shape;378;p57"/>
          <p:cNvSpPr txBox="1"/>
          <p:nvPr>
            <p:ph idx="12" type="sldNum"/>
          </p:nvPr>
        </p:nvSpPr>
        <p:spPr>
          <a:xfrm>
            <a:off x="8743553" y="4816340"/>
            <a:ext cx="157200" cy="107700"/>
          </a:xfrm>
          <a:prstGeom prst="rect">
            <a:avLst/>
          </a:prstGeom>
          <a:noFill/>
          <a:ln>
            <a:noFill/>
          </a:ln>
        </p:spPr>
        <p:txBody>
          <a:bodyPr anchorCtr="0" anchor="t" bIns="0" lIns="0" spcFirstLastPara="1" rIns="0" wrap="square" tIns="0">
            <a:spAutoFit/>
          </a:bodyPr>
          <a:lstStyle>
            <a:lvl1pPr indent="0" lvl="0"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1pPr>
            <a:lvl2pPr indent="0" lvl="1"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2pPr>
            <a:lvl3pPr indent="0" lvl="2"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3pPr>
            <a:lvl4pPr indent="0" lvl="3"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4pPr>
            <a:lvl5pPr indent="0" lvl="4"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5pPr>
            <a:lvl6pPr indent="0" lvl="5"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6pPr>
            <a:lvl7pPr indent="0" lvl="6"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7pPr>
            <a:lvl8pPr indent="0" lvl="7"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8pPr>
            <a:lvl9pPr indent="0" lvl="8"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379" name="Shape 379"/>
        <p:cNvGrpSpPr/>
        <p:nvPr/>
      </p:nvGrpSpPr>
      <p:grpSpPr>
        <a:xfrm>
          <a:off x="0" y="0"/>
          <a:ext cx="0" cy="0"/>
          <a:chOff x="0" y="0"/>
          <a:chExt cx="0" cy="0"/>
        </a:xfrm>
      </p:grpSpPr>
      <p:sp>
        <p:nvSpPr>
          <p:cNvPr id="380" name="Google Shape;380;p58"/>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81" name="Google Shape;381;p58"/>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82" name="Google Shape;382;p58"/>
          <p:cNvSpPr txBox="1"/>
          <p:nvPr>
            <p:ph idx="12" type="sldNum"/>
          </p:nvPr>
        </p:nvSpPr>
        <p:spPr>
          <a:xfrm>
            <a:off x="8743553" y="4816340"/>
            <a:ext cx="157200" cy="107700"/>
          </a:xfrm>
          <a:prstGeom prst="rect">
            <a:avLst/>
          </a:prstGeom>
          <a:noFill/>
          <a:ln>
            <a:noFill/>
          </a:ln>
        </p:spPr>
        <p:txBody>
          <a:bodyPr anchorCtr="0" anchor="t" bIns="0" lIns="0" spcFirstLastPara="1" rIns="0" wrap="square" tIns="0">
            <a:spAutoFit/>
          </a:bodyPr>
          <a:lstStyle>
            <a:lvl1pPr indent="0" lvl="0"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1pPr>
            <a:lvl2pPr indent="0" lvl="1"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2pPr>
            <a:lvl3pPr indent="0" lvl="2"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3pPr>
            <a:lvl4pPr indent="0" lvl="3"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4pPr>
            <a:lvl5pPr indent="0" lvl="4"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5pPr>
            <a:lvl6pPr indent="0" lvl="5"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6pPr>
            <a:lvl7pPr indent="0" lvl="6"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7pPr>
            <a:lvl8pPr indent="0" lvl="7"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8pPr>
            <a:lvl9pPr indent="0" lvl="8"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383" name="Shape 383"/>
        <p:cNvGrpSpPr/>
        <p:nvPr/>
      </p:nvGrpSpPr>
      <p:grpSpPr>
        <a:xfrm>
          <a:off x="0" y="0"/>
          <a:ext cx="0" cy="0"/>
          <a:chOff x="0" y="0"/>
          <a:chExt cx="0" cy="0"/>
        </a:xfrm>
      </p:grpSpPr>
      <p:sp>
        <p:nvSpPr>
          <p:cNvPr id="384" name="Google Shape;384;p59"/>
          <p:cNvSpPr txBox="1"/>
          <p:nvPr>
            <p:ph type="ctrTitle"/>
          </p:nvPr>
        </p:nvSpPr>
        <p:spPr>
          <a:xfrm>
            <a:off x="685800" y="1594485"/>
            <a:ext cx="7772400" cy="10800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2900">
                <a:solidFill>
                  <a:srgbClr val="003459"/>
                </a:solidFill>
                <a:latin typeface="Cambria"/>
                <a:ea typeface="Cambria"/>
                <a:cs typeface="Cambria"/>
                <a:sym typeface="Cambria"/>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85" name="Google Shape;385;p59"/>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2100">
                <a:solidFill>
                  <a:srgbClr val="003459"/>
                </a:solidFill>
                <a:latin typeface="Tahoma"/>
                <a:ea typeface="Tahoma"/>
                <a:cs typeface="Tahoma"/>
                <a:sym typeface="Tahoma"/>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86" name="Google Shape;386;p59"/>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87" name="Google Shape;387;p59"/>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88" name="Google Shape;388;p59"/>
          <p:cNvSpPr txBox="1"/>
          <p:nvPr>
            <p:ph idx="12" type="sldNum"/>
          </p:nvPr>
        </p:nvSpPr>
        <p:spPr>
          <a:xfrm>
            <a:off x="8743553" y="4816340"/>
            <a:ext cx="157200" cy="107700"/>
          </a:xfrm>
          <a:prstGeom prst="rect">
            <a:avLst/>
          </a:prstGeom>
          <a:noFill/>
          <a:ln>
            <a:noFill/>
          </a:ln>
        </p:spPr>
        <p:txBody>
          <a:bodyPr anchorCtr="0" anchor="t" bIns="0" lIns="0" spcFirstLastPara="1" rIns="0" wrap="square" tIns="0">
            <a:spAutoFit/>
          </a:bodyPr>
          <a:lstStyle>
            <a:lvl1pPr indent="0" lvl="0"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1pPr>
            <a:lvl2pPr indent="0" lvl="1"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2pPr>
            <a:lvl3pPr indent="0" lvl="2"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3pPr>
            <a:lvl4pPr indent="0" lvl="3"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4pPr>
            <a:lvl5pPr indent="0" lvl="4"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5pPr>
            <a:lvl6pPr indent="0" lvl="5"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6pPr>
            <a:lvl7pPr indent="0" lvl="6"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7pPr>
            <a:lvl8pPr indent="0" lvl="7"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8pPr>
            <a:lvl9pPr indent="0" lvl="8"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389" name="Shape 389"/>
        <p:cNvGrpSpPr/>
        <p:nvPr/>
      </p:nvGrpSpPr>
      <p:grpSpPr>
        <a:xfrm>
          <a:off x="0" y="0"/>
          <a:ext cx="0" cy="0"/>
          <a:chOff x="0" y="0"/>
          <a:chExt cx="0" cy="0"/>
        </a:xfrm>
      </p:grpSpPr>
      <p:sp>
        <p:nvSpPr>
          <p:cNvPr id="390" name="Google Shape;390;p60"/>
          <p:cNvSpPr txBox="1"/>
          <p:nvPr>
            <p:ph type="title"/>
          </p:nvPr>
        </p:nvSpPr>
        <p:spPr>
          <a:xfrm>
            <a:off x="859154" y="371602"/>
            <a:ext cx="7324200" cy="4905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2900">
                <a:solidFill>
                  <a:srgbClr val="003459"/>
                </a:solidFill>
                <a:latin typeface="Cambria"/>
                <a:ea typeface="Cambria"/>
                <a:cs typeface="Cambria"/>
                <a:sym typeface="Cambria"/>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91" name="Google Shape;391;p60"/>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392" name="Google Shape;392;p60"/>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393" name="Google Shape;393;p60"/>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94" name="Google Shape;394;p60"/>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95" name="Google Shape;395;p60"/>
          <p:cNvSpPr txBox="1"/>
          <p:nvPr>
            <p:ph idx="12" type="sldNum"/>
          </p:nvPr>
        </p:nvSpPr>
        <p:spPr>
          <a:xfrm>
            <a:off x="8743553" y="4816340"/>
            <a:ext cx="157200" cy="107700"/>
          </a:xfrm>
          <a:prstGeom prst="rect">
            <a:avLst/>
          </a:prstGeom>
          <a:noFill/>
          <a:ln>
            <a:noFill/>
          </a:ln>
        </p:spPr>
        <p:txBody>
          <a:bodyPr anchorCtr="0" anchor="t" bIns="0" lIns="0" spcFirstLastPara="1" rIns="0" wrap="square" tIns="0">
            <a:spAutoFit/>
          </a:bodyPr>
          <a:lstStyle>
            <a:lvl1pPr indent="0" lvl="0"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1pPr>
            <a:lvl2pPr indent="0" lvl="1"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2pPr>
            <a:lvl3pPr indent="0" lvl="2"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3pPr>
            <a:lvl4pPr indent="0" lvl="3"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4pPr>
            <a:lvl5pPr indent="0" lvl="4"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5pPr>
            <a:lvl6pPr indent="0" lvl="5"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6pPr>
            <a:lvl7pPr indent="0" lvl="6"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7pPr>
            <a:lvl8pPr indent="0" lvl="7"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8pPr>
            <a:lvl9pPr indent="0" lvl="8"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396" name="Shape 396"/>
        <p:cNvGrpSpPr/>
        <p:nvPr/>
      </p:nvGrpSpPr>
      <p:grpSpPr>
        <a:xfrm>
          <a:off x="0" y="0"/>
          <a:ext cx="0" cy="0"/>
          <a:chOff x="0" y="0"/>
          <a:chExt cx="0" cy="0"/>
        </a:xfrm>
      </p:grpSpPr>
      <p:sp>
        <p:nvSpPr>
          <p:cNvPr id="397" name="Google Shape;397;p61"/>
          <p:cNvSpPr txBox="1"/>
          <p:nvPr>
            <p:ph type="title"/>
          </p:nvPr>
        </p:nvSpPr>
        <p:spPr>
          <a:xfrm>
            <a:off x="859154" y="371602"/>
            <a:ext cx="7324200" cy="4905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2900">
                <a:solidFill>
                  <a:srgbClr val="003459"/>
                </a:solidFill>
                <a:latin typeface="Cambria"/>
                <a:ea typeface="Cambria"/>
                <a:cs typeface="Cambria"/>
                <a:sym typeface="Cambria"/>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98" name="Google Shape;398;p61"/>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99" name="Google Shape;399;p61"/>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400" name="Google Shape;400;p61"/>
          <p:cNvSpPr txBox="1"/>
          <p:nvPr>
            <p:ph idx="12" type="sldNum"/>
          </p:nvPr>
        </p:nvSpPr>
        <p:spPr>
          <a:xfrm>
            <a:off x="8743553" y="4816340"/>
            <a:ext cx="157200" cy="107700"/>
          </a:xfrm>
          <a:prstGeom prst="rect">
            <a:avLst/>
          </a:prstGeom>
          <a:noFill/>
          <a:ln>
            <a:noFill/>
          </a:ln>
        </p:spPr>
        <p:txBody>
          <a:bodyPr anchorCtr="0" anchor="t" bIns="0" lIns="0" spcFirstLastPara="1" rIns="0" wrap="square" tIns="0">
            <a:spAutoFit/>
          </a:bodyPr>
          <a:lstStyle>
            <a:lvl1pPr indent="0" lvl="0"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1pPr>
            <a:lvl2pPr indent="0" lvl="1"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2pPr>
            <a:lvl3pPr indent="0" lvl="2"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3pPr>
            <a:lvl4pPr indent="0" lvl="3"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4pPr>
            <a:lvl5pPr indent="0" lvl="4"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5pPr>
            <a:lvl6pPr indent="0" lvl="5"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6pPr>
            <a:lvl7pPr indent="0" lvl="6"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7pPr>
            <a:lvl8pPr indent="0" lvl="7"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8pPr>
            <a:lvl9pPr indent="0" lvl="8"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11" name="Shape 411"/>
        <p:cNvGrpSpPr/>
        <p:nvPr/>
      </p:nvGrpSpPr>
      <p:grpSpPr>
        <a:xfrm>
          <a:off x="0" y="0"/>
          <a:ext cx="0" cy="0"/>
          <a:chOff x="0" y="0"/>
          <a:chExt cx="0" cy="0"/>
        </a:xfrm>
      </p:grpSpPr>
      <p:sp>
        <p:nvSpPr>
          <p:cNvPr id="412" name="Google Shape;412;p63"/>
          <p:cNvSpPr txBox="1"/>
          <p:nvPr>
            <p:ph type="title"/>
          </p:nvPr>
        </p:nvSpPr>
        <p:spPr>
          <a:xfrm>
            <a:off x="1636250" y="195951"/>
            <a:ext cx="5832300" cy="2955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b="1" i="0" sz="1900">
                <a:solidFill>
                  <a:srgbClr val="001B4F"/>
                </a:solidFill>
                <a:latin typeface="Trebuchet MS"/>
                <a:ea typeface="Trebuchet MS"/>
                <a:cs typeface="Trebuchet MS"/>
                <a:sym typeface="Trebuchet MS"/>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13" name="Google Shape;413;p63"/>
          <p:cNvSpPr txBox="1"/>
          <p:nvPr>
            <p:ph idx="1" type="body"/>
          </p:nvPr>
        </p:nvSpPr>
        <p:spPr>
          <a:xfrm>
            <a:off x="3609043" y="1997786"/>
            <a:ext cx="5388000" cy="19191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700"/>
              <a:buNone/>
              <a:defRPr b="0" i="0" sz="1100">
                <a:solidFill>
                  <a:srgbClr val="001B4F"/>
                </a:solidFill>
                <a:latin typeface="Lucida Sans"/>
                <a:ea typeface="Lucida Sans"/>
                <a:cs typeface="Lucida Sans"/>
                <a:sym typeface="Lucida Sans"/>
              </a:defRPr>
            </a:lvl1pPr>
            <a:lvl2pPr indent="-228600" lvl="1" marL="914400" algn="l">
              <a:lnSpc>
                <a:spcPct val="100000"/>
              </a:lnSpc>
              <a:spcBef>
                <a:spcPts val="0"/>
              </a:spcBef>
              <a:spcAft>
                <a:spcPts val="0"/>
              </a:spcAft>
              <a:buSzPts val="700"/>
              <a:buNone/>
              <a:defRPr/>
            </a:lvl2pPr>
            <a:lvl3pPr indent="-228600" lvl="2" marL="1371600" algn="l">
              <a:lnSpc>
                <a:spcPct val="100000"/>
              </a:lnSpc>
              <a:spcBef>
                <a:spcPts val="0"/>
              </a:spcBef>
              <a:spcAft>
                <a:spcPts val="0"/>
              </a:spcAft>
              <a:buSzPts val="700"/>
              <a:buNone/>
              <a:defRPr/>
            </a:lvl3pPr>
            <a:lvl4pPr indent="-228600" lvl="3" marL="1828800" algn="l">
              <a:lnSpc>
                <a:spcPct val="100000"/>
              </a:lnSpc>
              <a:spcBef>
                <a:spcPts val="0"/>
              </a:spcBef>
              <a:spcAft>
                <a:spcPts val="0"/>
              </a:spcAft>
              <a:buSzPts val="700"/>
              <a:buNone/>
              <a:defRPr/>
            </a:lvl4pPr>
            <a:lvl5pPr indent="-228600" lvl="4" marL="2286000" algn="l">
              <a:lnSpc>
                <a:spcPct val="100000"/>
              </a:lnSpc>
              <a:spcBef>
                <a:spcPts val="0"/>
              </a:spcBef>
              <a:spcAft>
                <a:spcPts val="0"/>
              </a:spcAft>
              <a:buSzPts val="700"/>
              <a:buNone/>
              <a:defRPr/>
            </a:lvl5pPr>
            <a:lvl6pPr indent="-228600" lvl="5" marL="2743200" algn="l">
              <a:lnSpc>
                <a:spcPct val="100000"/>
              </a:lnSpc>
              <a:spcBef>
                <a:spcPts val="0"/>
              </a:spcBef>
              <a:spcAft>
                <a:spcPts val="0"/>
              </a:spcAft>
              <a:buSzPts val="700"/>
              <a:buNone/>
              <a:defRPr/>
            </a:lvl6pPr>
            <a:lvl7pPr indent="-228600" lvl="6" marL="3200400" algn="l">
              <a:lnSpc>
                <a:spcPct val="100000"/>
              </a:lnSpc>
              <a:spcBef>
                <a:spcPts val="0"/>
              </a:spcBef>
              <a:spcAft>
                <a:spcPts val="0"/>
              </a:spcAft>
              <a:buSzPts val="700"/>
              <a:buNone/>
              <a:defRPr/>
            </a:lvl7pPr>
            <a:lvl8pPr indent="-228600" lvl="7" marL="3657600" algn="l">
              <a:lnSpc>
                <a:spcPct val="100000"/>
              </a:lnSpc>
              <a:spcBef>
                <a:spcPts val="0"/>
              </a:spcBef>
              <a:spcAft>
                <a:spcPts val="0"/>
              </a:spcAft>
              <a:buSzPts val="700"/>
              <a:buNone/>
              <a:defRPr/>
            </a:lvl8pPr>
            <a:lvl9pPr indent="-228600" lvl="8" marL="4114800" algn="l">
              <a:lnSpc>
                <a:spcPct val="100000"/>
              </a:lnSpc>
              <a:spcBef>
                <a:spcPts val="0"/>
              </a:spcBef>
              <a:spcAft>
                <a:spcPts val="0"/>
              </a:spcAft>
              <a:buSzPts val="700"/>
              <a:buNone/>
              <a:defRPr/>
            </a:lvl9pPr>
          </a:lstStyle>
          <a:p/>
        </p:txBody>
      </p:sp>
      <p:sp>
        <p:nvSpPr>
          <p:cNvPr id="414" name="Google Shape;414;p63"/>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15" name="Google Shape;415;p63"/>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16" name="Google Shape;416;p63"/>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showMasterSp="0">
  <p:cSld name="Two Content">
    <p:bg>
      <p:bgPr>
        <a:solidFill>
          <a:schemeClr val="lt1"/>
        </a:solidFill>
      </p:bgPr>
    </p:bg>
    <p:spTree>
      <p:nvGrpSpPr>
        <p:cNvPr id="417" name="Shape 417"/>
        <p:cNvGrpSpPr/>
        <p:nvPr/>
      </p:nvGrpSpPr>
      <p:grpSpPr>
        <a:xfrm>
          <a:off x="0" y="0"/>
          <a:ext cx="0" cy="0"/>
          <a:chOff x="0" y="0"/>
          <a:chExt cx="0" cy="0"/>
        </a:xfrm>
      </p:grpSpPr>
      <p:sp>
        <p:nvSpPr>
          <p:cNvPr id="418" name="Google Shape;418;p64"/>
          <p:cNvSpPr/>
          <p:nvPr/>
        </p:nvSpPr>
        <p:spPr>
          <a:xfrm>
            <a:off x="0" y="0"/>
            <a:ext cx="3500438" cy="5143500"/>
          </a:xfrm>
          <a:custGeom>
            <a:rect b="b" l="l" r="r" t="t"/>
            <a:pathLst>
              <a:path extrusionOk="0" h="10287000" w="7000875">
                <a:moveTo>
                  <a:pt x="0" y="0"/>
                </a:moveTo>
                <a:lnTo>
                  <a:pt x="7000874" y="0"/>
                </a:lnTo>
                <a:lnTo>
                  <a:pt x="7000874" y="10286999"/>
                </a:lnTo>
                <a:lnTo>
                  <a:pt x="0" y="10286999"/>
                </a:lnTo>
                <a:lnTo>
                  <a:pt x="0" y="0"/>
                </a:lnTo>
                <a:close/>
              </a:path>
            </a:pathLst>
          </a:custGeom>
          <a:solidFill>
            <a:srgbClr val="004A98"/>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419" name="Google Shape;419;p64"/>
          <p:cNvSpPr/>
          <p:nvPr/>
        </p:nvSpPr>
        <p:spPr>
          <a:xfrm>
            <a:off x="0" y="2241429"/>
            <a:ext cx="4674870" cy="2441892"/>
          </a:xfrm>
          <a:custGeom>
            <a:rect b="b" l="l" r="r" t="t"/>
            <a:pathLst>
              <a:path extrusionOk="0" h="4883784" w="9349740">
                <a:moveTo>
                  <a:pt x="9349283" y="139700"/>
                </a:moveTo>
                <a:lnTo>
                  <a:pt x="9326042" y="127000"/>
                </a:lnTo>
                <a:lnTo>
                  <a:pt x="9222867" y="76200"/>
                </a:lnTo>
                <a:lnTo>
                  <a:pt x="9213482" y="76200"/>
                </a:lnTo>
                <a:lnTo>
                  <a:pt x="9200147" y="63500"/>
                </a:lnTo>
                <a:lnTo>
                  <a:pt x="9187688" y="63500"/>
                </a:lnTo>
                <a:lnTo>
                  <a:pt x="9175229" y="50800"/>
                </a:lnTo>
                <a:lnTo>
                  <a:pt x="9161894" y="50800"/>
                </a:lnTo>
                <a:lnTo>
                  <a:pt x="9049321" y="25400"/>
                </a:lnTo>
                <a:lnTo>
                  <a:pt x="9020454" y="12700"/>
                </a:lnTo>
                <a:lnTo>
                  <a:pt x="8960955" y="12700"/>
                </a:lnTo>
                <a:lnTo>
                  <a:pt x="8932075" y="0"/>
                </a:lnTo>
                <a:lnTo>
                  <a:pt x="8519350" y="0"/>
                </a:lnTo>
                <a:lnTo>
                  <a:pt x="8491207" y="12700"/>
                </a:lnTo>
                <a:lnTo>
                  <a:pt x="8432114" y="12700"/>
                </a:lnTo>
                <a:lnTo>
                  <a:pt x="8297037" y="50800"/>
                </a:lnTo>
                <a:lnTo>
                  <a:pt x="8252015" y="76200"/>
                </a:lnTo>
                <a:lnTo>
                  <a:pt x="8219173" y="76200"/>
                </a:lnTo>
                <a:lnTo>
                  <a:pt x="8194561" y="88900"/>
                </a:lnTo>
                <a:lnTo>
                  <a:pt x="8145310" y="101600"/>
                </a:lnTo>
                <a:lnTo>
                  <a:pt x="8120685" y="114300"/>
                </a:lnTo>
                <a:lnTo>
                  <a:pt x="8096796" y="127000"/>
                </a:lnTo>
                <a:lnTo>
                  <a:pt x="8050771" y="152400"/>
                </a:lnTo>
                <a:lnTo>
                  <a:pt x="8026882" y="165100"/>
                </a:lnTo>
                <a:lnTo>
                  <a:pt x="8031569" y="165100"/>
                </a:lnTo>
                <a:lnTo>
                  <a:pt x="8003438" y="177800"/>
                </a:lnTo>
                <a:lnTo>
                  <a:pt x="7971777" y="190500"/>
                </a:lnTo>
                <a:lnTo>
                  <a:pt x="7940116" y="215900"/>
                </a:lnTo>
                <a:lnTo>
                  <a:pt x="7908455" y="228600"/>
                </a:lnTo>
                <a:lnTo>
                  <a:pt x="7876807" y="254000"/>
                </a:lnTo>
                <a:lnTo>
                  <a:pt x="7849387" y="266700"/>
                </a:lnTo>
                <a:lnTo>
                  <a:pt x="7796339" y="304800"/>
                </a:lnTo>
                <a:lnTo>
                  <a:pt x="7741513" y="342900"/>
                </a:lnTo>
                <a:lnTo>
                  <a:pt x="7688466" y="381000"/>
                </a:lnTo>
                <a:lnTo>
                  <a:pt x="7661059" y="406400"/>
                </a:lnTo>
                <a:lnTo>
                  <a:pt x="7590701" y="444500"/>
                </a:lnTo>
                <a:lnTo>
                  <a:pt x="7551229" y="482600"/>
                </a:lnTo>
                <a:lnTo>
                  <a:pt x="7512532" y="508000"/>
                </a:lnTo>
                <a:lnTo>
                  <a:pt x="7474623" y="533400"/>
                </a:lnTo>
                <a:lnTo>
                  <a:pt x="7437488" y="558800"/>
                </a:lnTo>
                <a:lnTo>
                  <a:pt x="7401141" y="596900"/>
                </a:lnTo>
                <a:lnTo>
                  <a:pt x="7365581" y="622300"/>
                </a:lnTo>
                <a:lnTo>
                  <a:pt x="7329564" y="660400"/>
                </a:lnTo>
                <a:lnTo>
                  <a:pt x="7294664" y="685800"/>
                </a:lnTo>
                <a:lnTo>
                  <a:pt x="7260895" y="723900"/>
                </a:lnTo>
                <a:lnTo>
                  <a:pt x="7228256" y="749300"/>
                </a:lnTo>
                <a:lnTo>
                  <a:pt x="7196734" y="787400"/>
                </a:lnTo>
                <a:lnTo>
                  <a:pt x="7192048" y="787400"/>
                </a:lnTo>
                <a:lnTo>
                  <a:pt x="7201421" y="749300"/>
                </a:lnTo>
                <a:lnTo>
                  <a:pt x="7159218" y="825500"/>
                </a:lnTo>
                <a:lnTo>
                  <a:pt x="7046646" y="952500"/>
                </a:lnTo>
                <a:lnTo>
                  <a:pt x="7036168" y="965200"/>
                </a:lnTo>
                <a:lnTo>
                  <a:pt x="7026135" y="965200"/>
                </a:lnTo>
                <a:lnTo>
                  <a:pt x="7016966" y="977900"/>
                </a:lnTo>
                <a:lnTo>
                  <a:pt x="7009130" y="990600"/>
                </a:lnTo>
                <a:lnTo>
                  <a:pt x="7002754" y="1003300"/>
                </a:lnTo>
                <a:lnTo>
                  <a:pt x="6996824" y="1016000"/>
                </a:lnTo>
                <a:lnTo>
                  <a:pt x="6990004" y="1028700"/>
                </a:lnTo>
                <a:lnTo>
                  <a:pt x="6980987" y="1041400"/>
                </a:lnTo>
                <a:lnTo>
                  <a:pt x="6971246" y="1054100"/>
                </a:lnTo>
                <a:lnTo>
                  <a:pt x="6962813" y="1066800"/>
                </a:lnTo>
                <a:lnTo>
                  <a:pt x="6955269" y="1079500"/>
                </a:lnTo>
                <a:lnTo>
                  <a:pt x="6948157" y="1092200"/>
                </a:lnTo>
                <a:lnTo>
                  <a:pt x="6941121" y="1104900"/>
                </a:lnTo>
                <a:lnTo>
                  <a:pt x="6934086" y="1104900"/>
                </a:lnTo>
                <a:lnTo>
                  <a:pt x="6920014" y="1130300"/>
                </a:lnTo>
                <a:lnTo>
                  <a:pt x="6906679" y="1155700"/>
                </a:lnTo>
                <a:lnTo>
                  <a:pt x="6891883" y="1185875"/>
                </a:lnTo>
                <a:lnTo>
                  <a:pt x="6891883" y="1244600"/>
                </a:lnTo>
                <a:lnTo>
                  <a:pt x="6888366" y="1257300"/>
                </a:lnTo>
                <a:lnTo>
                  <a:pt x="6881330" y="1270000"/>
                </a:lnTo>
                <a:lnTo>
                  <a:pt x="6877812" y="1282700"/>
                </a:lnTo>
                <a:lnTo>
                  <a:pt x="6873113" y="1282700"/>
                </a:lnTo>
                <a:lnTo>
                  <a:pt x="6873113" y="1270000"/>
                </a:lnTo>
                <a:lnTo>
                  <a:pt x="6877367" y="1270000"/>
                </a:lnTo>
                <a:lnTo>
                  <a:pt x="6887629" y="1257300"/>
                </a:lnTo>
                <a:lnTo>
                  <a:pt x="6891883" y="1244600"/>
                </a:lnTo>
                <a:lnTo>
                  <a:pt x="6891883" y="1185875"/>
                </a:lnTo>
                <a:lnTo>
                  <a:pt x="6881762" y="1206500"/>
                </a:lnTo>
                <a:lnTo>
                  <a:pt x="6868427" y="1231900"/>
                </a:lnTo>
                <a:lnTo>
                  <a:pt x="6859041" y="1257300"/>
                </a:lnTo>
                <a:lnTo>
                  <a:pt x="6843217" y="1206500"/>
                </a:lnTo>
                <a:lnTo>
                  <a:pt x="6823875" y="1168400"/>
                </a:lnTo>
                <a:lnTo>
                  <a:pt x="6801002" y="1117600"/>
                </a:lnTo>
                <a:lnTo>
                  <a:pt x="6748386" y="1041400"/>
                </a:lnTo>
                <a:lnTo>
                  <a:pt x="6719519" y="990600"/>
                </a:lnTo>
                <a:lnTo>
                  <a:pt x="6688887" y="952500"/>
                </a:lnTo>
                <a:lnTo>
                  <a:pt x="6657365" y="914400"/>
                </a:lnTo>
                <a:lnTo>
                  <a:pt x="6621246" y="876300"/>
                </a:lnTo>
                <a:lnTo>
                  <a:pt x="6582918" y="838200"/>
                </a:lnTo>
                <a:lnTo>
                  <a:pt x="6541948" y="800100"/>
                </a:lnTo>
                <a:lnTo>
                  <a:pt x="6497904" y="762000"/>
                </a:lnTo>
                <a:lnTo>
                  <a:pt x="6452768" y="736600"/>
                </a:lnTo>
                <a:lnTo>
                  <a:pt x="6428651" y="723900"/>
                </a:lnTo>
                <a:lnTo>
                  <a:pt x="6404102" y="698500"/>
                </a:lnTo>
                <a:lnTo>
                  <a:pt x="6382194" y="685800"/>
                </a:lnTo>
                <a:lnTo>
                  <a:pt x="6358966" y="673100"/>
                </a:lnTo>
                <a:lnTo>
                  <a:pt x="6310300" y="647700"/>
                </a:lnTo>
                <a:lnTo>
                  <a:pt x="6211811" y="609600"/>
                </a:lnTo>
                <a:lnTo>
                  <a:pt x="6161976" y="584200"/>
                </a:lnTo>
                <a:lnTo>
                  <a:pt x="6135967" y="584200"/>
                </a:lnTo>
                <a:lnTo>
                  <a:pt x="6108624" y="571500"/>
                </a:lnTo>
                <a:lnTo>
                  <a:pt x="5944400" y="533400"/>
                </a:lnTo>
                <a:lnTo>
                  <a:pt x="5723966" y="533400"/>
                </a:lnTo>
                <a:lnTo>
                  <a:pt x="5667756" y="546100"/>
                </a:lnTo>
                <a:lnTo>
                  <a:pt x="5622290" y="546100"/>
                </a:lnTo>
                <a:lnTo>
                  <a:pt x="5530659" y="571500"/>
                </a:lnTo>
                <a:lnTo>
                  <a:pt x="5485854" y="571500"/>
                </a:lnTo>
                <a:lnTo>
                  <a:pt x="5231574" y="647700"/>
                </a:lnTo>
                <a:lnTo>
                  <a:pt x="5125466" y="673100"/>
                </a:lnTo>
                <a:lnTo>
                  <a:pt x="5071313" y="698500"/>
                </a:lnTo>
                <a:lnTo>
                  <a:pt x="5015839" y="711200"/>
                </a:lnTo>
                <a:lnTo>
                  <a:pt x="4971339" y="723900"/>
                </a:lnTo>
                <a:lnTo>
                  <a:pt x="4927739" y="749300"/>
                </a:lnTo>
                <a:lnTo>
                  <a:pt x="4842332" y="774700"/>
                </a:lnTo>
                <a:lnTo>
                  <a:pt x="4800092" y="800100"/>
                </a:lnTo>
                <a:lnTo>
                  <a:pt x="4692218" y="838200"/>
                </a:lnTo>
                <a:lnTo>
                  <a:pt x="4664811" y="850900"/>
                </a:lnTo>
                <a:lnTo>
                  <a:pt x="4584344" y="889000"/>
                </a:lnTo>
                <a:lnTo>
                  <a:pt x="4593729" y="889000"/>
                </a:lnTo>
                <a:lnTo>
                  <a:pt x="4502848" y="939800"/>
                </a:lnTo>
                <a:lnTo>
                  <a:pt x="4458513" y="965200"/>
                </a:lnTo>
                <a:lnTo>
                  <a:pt x="4415498" y="990600"/>
                </a:lnTo>
                <a:lnTo>
                  <a:pt x="4376877" y="1028700"/>
                </a:lnTo>
                <a:lnTo>
                  <a:pt x="4338701" y="1054100"/>
                </a:lnTo>
                <a:lnTo>
                  <a:pt x="4301401" y="1079500"/>
                </a:lnTo>
                <a:lnTo>
                  <a:pt x="4265422" y="1117600"/>
                </a:lnTo>
                <a:lnTo>
                  <a:pt x="4223283" y="1143000"/>
                </a:lnTo>
                <a:lnTo>
                  <a:pt x="4181576" y="1181100"/>
                </a:lnTo>
                <a:lnTo>
                  <a:pt x="4140758" y="1219200"/>
                </a:lnTo>
                <a:lnTo>
                  <a:pt x="4101261" y="1257300"/>
                </a:lnTo>
                <a:lnTo>
                  <a:pt x="4069816" y="1295400"/>
                </a:lnTo>
                <a:lnTo>
                  <a:pt x="4037698" y="1333500"/>
                </a:lnTo>
                <a:lnTo>
                  <a:pt x="4005364" y="1358900"/>
                </a:lnTo>
                <a:lnTo>
                  <a:pt x="3973245" y="1397000"/>
                </a:lnTo>
                <a:lnTo>
                  <a:pt x="3941800" y="1435100"/>
                </a:lnTo>
                <a:lnTo>
                  <a:pt x="3910355" y="1460500"/>
                </a:lnTo>
                <a:lnTo>
                  <a:pt x="3845903" y="1536700"/>
                </a:lnTo>
                <a:lnTo>
                  <a:pt x="3813784" y="1562100"/>
                </a:lnTo>
                <a:lnTo>
                  <a:pt x="3743642" y="1638300"/>
                </a:lnTo>
                <a:lnTo>
                  <a:pt x="3627564" y="1752600"/>
                </a:lnTo>
                <a:lnTo>
                  <a:pt x="3565956" y="1828800"/>
                </a:lnTo>
                <a:lnTo>
                  <a:pt x="3535718" y="1854200"/>
                </a:lnTo>
                <a:lnTo>
                  <a:pt x="3506139" y="1892300"/>
                </a:lnTo>
                <a:lnTo>
                  <a:pt x="3477476" y="1930400"/>
                </a:lnTo>
                <a:lnTo>
                  <a:pt x="3442309" y="1981200"/>
                </a:lnTo>
                <a:lnTo>
                  <a:pt x="3371951" y="2070100"/>
                </a:lnTo>
                <a:lnTo>
                  <a:pt x="3336772" y="2108200"/>
                </a:lnTo>
                <a:lnTo>
                  <a:pt x="3305264" y="2159000"/>
                </a:lnTo>
                <a:lnTo>
                  <a:pt x="3274631" y="2197100"/>
                </a:lnTo>
                <a:lnTo>
                  <a:pt x="3245764" y="2247900"/>
                </a:lnTo>
                <a:lnTo>
                  <a:pt x="3219526" y="2298700"/>
                </a:lnTo>
                <a:lnTo>
                  <a:pt x="3210141" y="2298700"/>
                </a:lnTo>
                <a:lnTo>
                  <a:pt x="3210141" y="2311400"/>
                </a:lnTo>
                <a:lnTo>
                  <a:pt x="3203041" y="2286000"/>
                </a:lnTo>
                <a:lnTo>
                  <a:pt x="3195485" y="2273300"/>
                </a:lnTo>
                <a:lnTo>
                  <a:pt x="3187065" y="2247900"/>
                </a:lnTo>
                <a:lnTo>
                  <a:pt x="3177311" y="2222500"/>
                </a:lnTo>
                <a:lnTo>
                  <a:pt x="3158921" y="2197100"/>
                </a:lnTo>
                <a:lnTo>
                  <a:pt x="3139211" y="2159000"/>
                </a:lnTo>
                <a:lnTo>
                  <a:pt x="3118612" y="2133600"/>
                </a:lnTo>
                <a:lnTo>
                  <a:pt x="3097580" y="2095500"/>
                </a:lnTo>
                <a:lnTo>
                  <a:pt x="3079254" y="2070100"/>
                </a:lnTo>
                <a:lnTo>
                  <a:pt x="3040862" y="2019300"/>
                </a:lnTo>
                <a:lnTo>
                  <a:pt x="2997987" y="1955800"/>
                </a:lnTo>
                <a:lnTo>
                  <a:pt x="2973882" y="1917700"/>
                </a:lnTo>
                <a:lnTo>
                  <a:pt x="2950654" y="1879600"/>
                </a:lnTo>
                <a:lnTo>
                  <a:pt x="2906903" y="1803400"/>
                </a:lnTo>
                <a:lnTo>
                  <a:pt x="2861462" y="1739900"/>
                </a:lnTo>
                <a:lnTo>
                  <a:pt x="2839631" y="1701800"/>
                </a:lnTo>
                <a:lnTo>
                  <a:pt x="2813469" y="1663700"/>
                </a:lnTo>
                <a:lnTo>
                  <a:pt x="2787142" y="1612900"/>
                </a:lnTo>
                <a:lnTo>
                  <a:pt x="2760497" y="1574800"/>
                </a:lnTo>
                <a:lnTo>
                  <a:pt x="2733357" y="1536700"/>
                </a:lnTo>
                <a:lnTo>
                  <a:pt x="2705557" y="1498600"/>
                </a:lnTo>
                <a:lnTo>
                  <a:pt x="2676931" y="1447800"/>
                </a:lnTo>
                <a:lnTo>
                  <a:pt x="2647327" y="1409700"/>
                </a:lnTo>
                <a:lnTo>
                  <a:pt x="2612161" y="1371600"/>
                </a:lnTo>
                <a:lnTo>
                  <a:pt x="2576982" y="1320800"/>
                </a:lnTo>
                <a:lnTo>
                  <a:pt x="2506624" y="1244600"/>
                </a:lnTo>
                <a:lnTo>
                  <a:pt x="2497251" y="1219200"/>
                </a:lnTo>
                <a:lnTo>
                  <a:pt x="2356548" y="1066800"/>
                </a:lnTo>
                <a:lnTo>
                  <a:pt x="2322245" y="1028700"/>
                </a:lnTo>
                <a:lnTo>
                  <a:pt x="2287054" y="1003300"/>
                </a:lnTo>
                <a:lnTo>
                  <a:pt x="2251189" y="965200"/>
                </a:lnTo>
                <a:lnTo>
                  <a:pt x="2214867" y="927100"/>
                </a:lnTo>
                <a:lnTo>
                  <a:pt x="2178316" y="901700"/>
                </a:lnTo>
                <a:lnTo>
                  <a:pt x="2132520" y="863600"/>
                </a:lnTo>
                <a:lnTo>
                  <a:pt x="2086279" y="838200"/>
                </a:lnTo>
                <a:lnTo>
                  <a:pt x="2039150" y="800100"/>
                </a:lnTo>
                <a:lnTo>
                  <a:pt x="1990712" y="774700"/>
                </a:lnTo>
                <a:lnTo>
                  <a:pt x="1943379" y="749300"/>
                </a:lnTo>
                <a:lnTo>
                  <a:pt x="1893392" y="723900"/>
                </a:lnTo>
                <a:lnTo>
                  <a:pt x="1789036" y="673100"/>
                </a:lnTo>
                <a:lnTo>
                  <a:pt x="1746300" y="647700"/>
                </a:lnTo>
                <a:lnTo>
                  <a:pt x="1568602" y="596900"/>
                </a:lnTo>
                <a:lnTo>
                  <a:pt x="1541195" y="596900"/>
                </a:lnTo>
                <a:lnTo>
                  <a:pt x="1488147" y="584200"/>
                </a:lnTo>
                <a:lnTo>
                  <a:pt x="1290993" y="584200"/>
                </a:lnTo>
                <a:lnTo>
                  <a:pt x="1104290" y="635000"/>
                </a:lnTo>
                <a:lnTo>
                  <a:pt x="1055624" y="647700"/>
                </a:lnTo>
                <a:lnTo>
                  <a:pt x="1006970" y="673100"/>
                </a:lnTo>
                <a:lnTo>
                  <a:pt x="956551" y="698500"/>
                </a:lnTo>
                <a:lnTo>
                  <a:pt x="902614" y="723900"/>
                </a:lnTo>
                <a:lnTo>
                  <a:pt x="858113" y="736600"/>
                </a:lnTo>
                <a:lnTo>
                  <a:pt x="814514" y="762000"/>
                </a:lnTo>
                <a:lnTo>
                  <a:pt x="771588" y="774700"/>
                </a:lnTo>
                <a:lnTo>
                  <a:pt x="686866" y="825500"/>
                </a:lnTo>
                <a:lnTo>
                  <a:pt x="659536" y="838200"/>
                </a:lnTo>
                <a:lnTo>
                  <a:pt x="633514" y="850900"/>
                </a:lnTo>
                <a:lnTo>
                  <a:pt x="583679" y="876300"/>
                </a:lnTo>
                <a:lnTo>
                  <a:pt x="559130" y="901700"/>
                </a:lnTo>
                <a:lnTo>
                  <a:pt x="535025" y="914400"/>
                </a:lnTo>
                <a:lnTo>
                  <a:pt x="511797" y="927100"/>
                </a:lnTo>
                <a:lnTo>
                  <a:pt x="489877" y="952500"/>
                </a:lnTo>
                <a:lnTo>
                  <a:pt x="447738" y="977900"/>
                </a:lnTo>
                <a:lnTo>
                  <a:pt x="406044" y="1016000"/>
                </a:lnTo>
                <a:lnTo>
                  <a:pt x="365226" y="1066800"/>
                </a:lnTo>
                <a:lnTo>
                  <a:pt x="325729" y="1104900"/>
                </a:lnTo>
                <a:lnTo>
                  <a:pt x="264121" y="1181100"/>
                </a:lnTo>
                <a:lnTo>
                  <a:pt x="233883" y="1206500"/>
                </a:lnTo>
                <a:lnTo>
                  <a:pt x="204317" y="1244600"/>
                </a:lnTo>
                <a:lnTo>
                  <a:pt x="175641" y="1282700"/>
                </a:lnTo>
                <a:lnTo>
                  <a:pt x="148069" y="1320800"/>
                </a:lnTo>
                <a:lnTo>
                  <a:pt x="121615" y="1358900"/>
                </a:lnTo>
                <a:lnTo>
                  <a:pt x="96291" y="1409700"/>
                </a:lnTo>
                <a:lnTo>
                  <a:pt x="72085" y="1447800"/>
                </a:lnTo>
                <a:lnTo>
                  <a:pt x="49009" y="1485900"/>
                </a:lnTo>
                <a:lnTo>
                  <a:pt x="0" y="1574800"/>
                </a:lnTo>
                <a:lnTo>
                  <a:pt x="0" y="2305342"/>
                </a:lnTo>
                <a:lnTo>
                  <a:pt x="0" y="3987800"/>
                </a:lnTo>
                <a:lnTo>
                  <a:pt x="0" y="4731042"/>
                </a:lnTo>
                <a:lnTo>
                  <a:pt x="37884" y="4743742"/>
                </a:lnTo>
                <a:lnTo>
                  <a:pt x="187960" y="4781842"/>
                </a:lnTo>
                <a:lnTo>
                  <a:pt x="235673" y="4781842"/>
                </a:lnTo>
                <a:lnTo>
                  <a:pt x="379653" y="4819942"/>
                </a:lnTo>
                <a:lnTo>
                  <a:pt x="427888" y="4819942"/>
                </a:lnTo>
                <a:lnTo>
                  <a:pt x="524675" y="4845342"/>
                </a:lnTo>
                <a:lnTo>
                  <a:pt x="573176" y="4845342"/>
                </a:lnTo>
                <a:lnTo>
                  <a:pt x="621753" y="4858042"/>
                </a:lnTo>
                <a:lnTo>
                  <a:pt x="719048" y="4858042"/>
                </a:lnTo>
                <a:lnTo>
                  <a:pt x="767740" y="4870742"/>
                </a:lnTo>
                <a:lnTo>
                  <a:pt x="920838" y="4870742"/>
                </a:lnTo>
                <a:lnTo>
                  <a:pt x="973556" y="4883442"/>
                </a:lnTo>
                <a:lnTo>
                  <a:pt x="1239316" y="4883442"/>
                </a:lnTo>
                <a:lnTo>
                  <a:pt x="1271828" y="4870742"/>
                </a:lnTo>
                <a:lnTo>
                  <a:pt x="1322184" y="4870742"/>
                </a:lnTo>
                <a:lnTo>
                  <a:pt x="1374559" y="4858042"/>
                </a:lnTo>
                <a:lnTo>
                  <a:pt x="1648358" y="4858042"/>
                </a:lnTo>
                <a:lnTo>
                  <a:pt x="1695843" y="4845342"/>
                </a:lnTo>
                <a:lnTo>
                  <a:pt x="1890649" y="4845342"/>
                </a:lnTo>
                <a:lnTo>
                  <a:pt x="1942655" y="4832642"/>
                </a:lnTo>
                <a:lnTo>
                  <a:pt x="2047963" y="4832642"/>
                </a:lnTo>
                <a:lnTo>
                  <a:pt x="2101532" y="4819942"/>
                </a:lnTo>
                <a:lnTo>
                  <a:pt x="2210447" y="4819942"/>
                </a:lnTo>
                <a:lnTo>
                  <a:pt x="2265095" y="4807242"/>
                </a:lnTo>
                <a:lnTo>
                  <a:pt x="2372842" y="4807242"/>
                </a:lnTo>
                <a:lnTo>
                  <a:pt x="2425154" y="4794542"/>
                </a:lnTo>
                <a:lnTo>
                  <a:pt x="2634983" y="4794542"/>
                </a:lnTo>
                <a:lnTo>
                  <a:pt x="2687447" y="4781842"/>
                </a:lnTo>
                <a:lnTo>
                  <a:pt x="2791066" y="4781842"/>
                </a:lnTo>
                <a:lnTo>
                  <a:pt x="2842920" y="4769142"/>
                </a:lnTo>
                <a:lnTo>
                  <a:pt x="2999105" y="4769142"/>
                </a:lnTo>
                <a:lnTo>
                  <a:pt x="3103448" y="4756442"/>
                </a:lnTo>
                <a:lnTo>
                  <a:pt x="3259645" y="4756442"/>
                </a:lnTo>
                <a:lnTo>
                  <a:pt x="3311487" y="4743742"/>
                </a:lnTo>
                <a:lnTo>
                  <a:pt x="3470872" y="4743742"/>
                </a:lnTo>
                <a:lnTo>
                  <a:pt x="3524389" y="4731042"/>
                </a:lnTo>
                <a:lnTo>
                  <a:pt x="3682098" y="4731042"/>
                </a:lnTo>
                <a:lnTo>
                  <a:pt x="3886377" y="4718342"/>
                </a:lnTo>
                <a:lnTo>
                  <a:pt x="3938422" y="4718342"/>
                </a:lnTo>
                <a:lnTo>
                  <a:pt x="4044886" y="4705642"/>
                </a:lnTo>
                <a:lnTo>
                  <a:pt x="4200436" y="4705642"/>
                </a:lnTo>
                <a:lnTo>
                  <a:pt x="4252633" y="4692942"/>
                </a:lnTo>
                <a:lnTo>
                  <a:pt x="4360469" y="4692942"/>
                </a:lnTo>
                <a:lnTo>
                  <a:pt x="4415841" y="4680242"/>
                </a:lnTo>
                <a:lnTo>
                  <a:pt x="4471213" y="4680242"/>
                </a:lnTo>
                <a:lnTo>
                  <a:pt x="4525797" y="4667542"/>
                </a:lnTo>
                <a:lnTo>
                  <a:pt x="4578820" y="4667542"/>
                </a:lnTo>
                <a:lnTo>
                  <a:pt x="4679112" y="4642142"/>
                </a:lnTo>
                <a:lnTo>
                  <a:pt x="4729378" y="4642142"/>
                </a:lnTo>
                <a:lnTo>
                  <a:pt x="4780165" y="4629442"/>
                </a:lnTo>
                <a:lnTo>
                  <a:pt x="4831346" y="4629442"/>
                </a:lnTo>
                <a:lnTo>
                  <a:pt x="4882781" y="4616742"/>
                </a:lnTo>
                <a:lnTo>
                  <a:pt x="4985944" y="4616742"/>
                </a:lnTo>
                <a:lnTo>
                  <a:pt x="5037531" y="4604042"/>
                </a:lnTo>
                <a:lnTo>
                  <a:pt x="5140718" y="4591342"/>
                </a:lnTo>
                <a:lnTo>
                  <a:pt x="5192306" y="4591342"/>
                </a:lnTo>
                <a:lnTo>
                  <a:pt x="5243906" y="4578642"/>
                </a:lnTo>
                <a:lnTo>
                  <a:pt x="5347081" y="4578642"/>
                </a:lnTo>
                <a:lnTo>
                  <a:pt x="5398681" y="4565942"/>
                </a:lnTo>
                <a:lnTo>
                  <a:pt x="5553443" y="4565942"/>
                </a:lnTo>
                <a:lnTo>
                  <a:pt x="5877064" y="4553242"/>
                </a:lnTo>
                <a:lnTo>
                  <a:pt x="6038291" y="4540542"/>
                </a:lnTo>
                <a:lnTo>
                  <a:pt x="6144031" y="4540542"/>
                </a:lnTo>
                <a:lnTo>
                  <a:pt x="6247930" y="4527842"/>
                </a:lnTo>
                <a:lnTo>
                  <a:pt x="6405829" y="4527842"/>
                </a:lnTo>
                <a:lnTo>
                  <a:pt x="6510236" y="4515142"/>
                </a:lnTo>
                <a:lnTo>
                  <a:pt x="6772288" y="4515142"/>
                </a:lnTo>
                <a:lnTo>
                  <a:pt x="6824472" y="4502442"/>
                </a:lnTo>
                <a:lnTo>
                  <a:pt x="6981152" y="4502442"/>
                </a:lnTo>
                <a:lnTo>
                  <a:pt x="7033527" y="4489742"/>
                </a:lnTo>
                <a:lnTo>
                  <a:pt x="7138708" y="4489742"/>
                </a:lnTo>
                <a:lnTo>
                  <a:pt x="7192645" y="4477042"/>
                </a:lnTo>
                <a:lnTo>
                  <a:pt x="7354443" y="4477042"/>
                </a:lnTo>
                <a:lnTo>
                  <a:pt x="7408380" y="4464342"/>
                </a:lnTo>
                <a:lnTo>
                  <a:pt x="7462317" y="4464342"/>
                </a:lnTo>
                <a:lnTo>
                  <a:pt x="7781252" y="4438942"/>
                </a:lnTo>
                <a:lnTo>
                  <a:pt x="7822730" y="4426242"/>
                </a:lnTo>
                <a:lnTo>
                  <a:pt x="7945399" y="4426242"/>
                </a:lnTo>
                <a:lnTo>
                  <a:pt x="8100174" y="4400842"/>
                </a:lnTo>
                <a:lnTo>
                  <a:pt x="8151749" y="4400842"/>
                </a:lnTo>
                <a:lnTo>
                  <a:pt x="8203184" y="4388142"/>
                </a:lnTo>
                <a:lnTo>
                  <a:pt x="8254365" y="4388142"/>
                </a:lnTo>
                <a:lnTo>
                  <a:pt x="8305152" y="4375442"/>
                </a:lnTo>
                <a:lnTo>
                  <a:pt x="8355419" y="4375442"/>
                </a:lnTo>
                <a:lnTo>
                  <a:pt x="8405038" y="4362742"/>
                </a:lnTo>
                <a:lnTo>
                  <a:pt x="8502485" y="4362742"/>
                </a:lnTo>
                <a:lnTo>
                  <a:pt x="8599932" y="4337342"/>
                </a:lnTo>
                <a:lnTo>
                  <a:pt x="8700503" y="4337342"/>
                </a:lnTo>
                <a:lnTo>
                  <a:pt x="8751748" y="4324642"/>
                </a:lnTo>
                <a:lnTo>
                  <a:pt x="8802472" y="4324642"/>
                </a:lnTo>
                <a:lnTo>
                  <a:pt x="8903398" y="4311942"/>
                </a:lnTo>
                <a:lnTo>
                  <a:pt x="8954122" y="4299242"/>
                </a:lnTo>
                <a:lnTo>
                  <a:pt x="9061158" y="4299242"/>
                </a:lnTo>
                <a:lnTo>
                  <a:pt x="9116276" y="4286542"/>
                </a:lnTo>
                <a:lnTo>
                  <a:pt x="9226283" y="4286542"/>
                </a:lnTo>
                <a:lnTo>
                  <a:pt x="9282087" y="4273842"/>
                </a:lnTo>
                <a:lnTo>
                  <a:pt x="9304744" y="4273842"/>
                </a:lnTo>
                <a:lnTo>
                  <a:pt x="9304744" y="3530600"/>
                </a:lnTo>
                <a:lnTo>
                  <a:pt x="9349283" y="3530600"/>
                </a:lnTo>
                <a:lnTo>
                  <a:pt x="9349283" y="2311400"/>
                </a:lnTo>
                <a:lnTo>
                  <a:pt x="9349283" y="1295400"/>
                </a:lnTo>
                <a:lnTo>
                  <a:pt x="9349283" y="1244600"/>
                </a:lnTo>
                <a:lnTo>
                  <a:pt x="9349283" y="787400"/>
                </a:lnTo>
                <a:lnTo>
                  <a:pt x="9349283" y="139700"/>
                </a:lnTo>
                <a:close/>
              </a:path>
            </a:pathLst>
          </a:custGeom>
          <a:solidFill>
            <a:srgbClr val="FFFFFF">
              <a:alpha val="13725"/>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420" name="Google Shape;420;p64"/>
          <p:cNvSpPr/>
          <p:nvPr/>
        </p:nvSpPr>
        <p:spPr>
          <a:xfrm>
            <a:off x="0" y="3955680"/>
            <a:ext cx="3496628" cy="1188085"/>
          </a:xfrm>
          <a:custGeom>
            <a:rect b="b" l="l" r="r" t="t"/>
            <a:pathLst>
              <a:path extrusionOk="0" h="2376170" w="6993255">
                <a:moveTo>
                  <a:pt x="0" y="2375639"/>
                </a:moveTo>
                <a:lnTo>
                  <a:pt x="0" y="0"/>
                </a:lnTo>
                <a:lnTo>
                  <a:pt x="6993121" y="0"/>
                </a:lnTo>
                <a:lnTo>
                  <a:pt x="6993121" y="2375639"/>
                </a:lnTo>
                <a:lnTo>
                  <a:pt x="0" y="2375639"/>
                </a:lnTo>
                <a:close/>
              </a:path>
            </a:pathLst>
          </a:custGeom>
          <a:solidFill>
            <a:srgbClr val="001B4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421" name="Google Shape;421;p64"/>
          <p:cNvSpPr txBox="1"/>
          <p:nvPr>
            <p:ph type="title"/>
          </p:nvPr>
        </p:nvSpPr>
        <p:spPr>
          <a:xfrm>
            <a:off x="1636250" y="195951"/>
            <a:ext cx="5832300" cy="2955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b="1" i="0" sz="1900">
                <a:solidFill>
                  <a:srgbClr val="001B4F"/>
                </a:solidFill>
                <a:latin typeface="Trebuchet MS"/>
                <a:ea typeface="Trebuchet MS"/>
                <a:cs typeface="Trebuchet MS"/>
                <a:sym typeface="Trebuchet MS"/>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22" name="Google Shape;422;p64"/>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700"/>
              <a:buNone/>
              <a:defRPr/>
            </a:lvl1pPr>
            <a:lvl2pPr indent="-228600" lvl="1" marL="914400" algn="l">
              <a:lnSpc>
                <a:spcPct val="100000"/>
              </a:lnSpc>
              <a:spcBef>
                <a:spcPts val="0"/>
              </a:spcBef>
              <a:spcAft>
                <a:spcPts val="0"/>
              </a:spcAft>
              <a:buSzPts val="700"/>
              <a:buNone/>
              <a:defRPr/>
            </a:lvl2pPr>
            <a:lvl3pPr indent="-228600" lvl="2" marL="1371600" algn="l">
              <a:lnSpc>
                <a:spcPct val="100000"/>
              </a:lnSpc>
              <a:spcBef>
                <a:spcPts val="0"/>
              </a:spcBef>
              <a:spcAft>
                <a:spcPts val="0"/>
              </a:spcAft>
              <a:buSzPts val="700"/>
              <a:buNone/>
              <a:defRPr/>
            </a:lvl3pPr>
            <a:lvl4pPr indent="-228600" lvl="3" marL="1828800" algn="l">
              <a:lnSpc>
                <a:spcPct val="100000"/>
              </a:lnSpc>
              <a:spcBef>
                <a:spcPts val="0"/>
              </a:spcBef>
              <a:spcAft>
                <a:spcPts val="0"/>
              </a:spcAft>
              <a:buSzPts val="700"/>
              <a:buNone/>
              <a:defRPr/>
            </a:lvl4pPr>
            <a:lvl5pPr indent="-228600" lvl="4" marL="2286000" algn="l">
              <a:lnSpc>
                <a:spcPct val="100000"/>
              </a:lnSpc>
              <a:spcBef>
                <a:spcPts val="0"/>
              </a:spcBef>
              <a:spcAft>
                <a:spcPts val="0"/>
              </a:spcAft>
              <a:buSzPts val="700"/>
              <a:buNone/>
              <a:defRPr/>
            </a:lvl5pPr>
            <a:lvl6pPr indent="-228600" lvl="5" marL="2743200" algn="l">
              <a:lnSpc>
                <a:spcPct val="100000"/>
              </a:lnSpc>
              <a:spcBef>
                <a:spcPts val="0"/>
              </a:spcBef>
              <a:spcAft>
                <a:spcPts val="0"/>
              </a:spcAft>
              <a:buSzPts val="700"/>
              <a:buNone/>
              <a:defRPr/>
            </a:lvl6pPr>
            <a:lvl7pPr indent="-228600" lvl="6" marL="3200400" algn="l">
              <a:lnSpc>
                <a:spcPct val="100000"/>
              </a:lnSpc>
              <a:spcBef>
                <a:spcPts val="0"/>
              </a:spcBef>
              <a:spcAft>
                <a:spcPts val="0"/>
              </a:spcAft>
              <a:buSzPts val="700"/>
              <a:buNone/>
              <a:defRPr/>
            </a:lvl7pPr>
            <a:lvl8pPr indent="-228600" lvl="7" marL="3657600" algn="l">
              <a:lnSpc>
                <a:spcPct val="100000"/>
              </a:lnSpc>
              <a:spcBef>
                <a:spcPts val="0"/>
              </a:spcBef>
              <a:spcAft>
                <a:spcPts val="0"/>
              </a:spcAft>
              <a:buSzPts val="700"/>
              <a:buNone/>
              <a:defRPr/>
            </a:lvl8pPr>
            <a:lvl9pPr indent="-228600" lvl="8" marL="4114800" algn="l">
              <a:lnSpc>
                <a:spcPct val="100000"/>
              </a:lnSpc>
              <a:spcBef>
                <a:spcPts val="0"/>
              </a:spcBef>
              <a:spcAft>
                <a:spcPts val="0"/>
              </a:spcAft>
              <a:buSzPts val="700"/>
              <a:buNone/>
              <a:defRPr/>
            </a:lvl9pPr>
          </a:lstStyle>
          <a:p/>
        </p:txBody>
      </p:sp>
      <p:sp>
        <p:nvSpPr>
          <p:cNvPr id="423" name="Google Shape;423;p64"/>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700"/>
              <a:buNone/>
              <a:defRPr/>
            </a:lvl1pPr>
            <a:lvl2pPr indent="-228600" lvl="1" marL="914400" algn="l">
              <a:lnSpc>
                <a:spcPct val="100000"/>
              </a:lnSpc>
              <a:spcBef>
                <a:spcPts val="0"/>
              </a:spcBef>
              <a:spcAft>
                <a:spcPts val="0"/>
              </a:spcAft>
              <a:buSzPts val="700"/>
              <a:buNone/>
              <a:defRPr/>
            </a:lvl2pPr>
            <a:lvl3pPr indent="-228600" lvl="2" marL="1371600" algn="l">
              <a:lnSpc>
                <a:spcPct val="100000"/>
              </a:lnSpc>
              <a:spcBef>
                <a:spcPts val="0"/>
              </a:spcBef>
              <a:spcAft>
                <a:spcPts val="0"/>
              </a:spcAft>
              <a:buSzPts val="700"/>
              <a:buNone/>
              <a:defRPr/>
            </a:lvl3pPr>
            <a:lvl4pPr indent="-228600" lvl="3" marL="1828800" algn="l">
              <a:lnSpc>
                <a:spcPct val="100000"/>
              </a:lnSpc>
              <a:spcBef>
                <a:spcPts val="0"/>
              </a:spcBef>
              <a:spcAft>
                <a:spcPts val="0"/>
              </a:spcAft>
              <a:buSzPts val="700"/>
              <a:buNone/>
              <a:defRPr/>
            </a:lvl4pPr>
            <a:lvl5pPr indent="-228600" lvl="4" marL="2286000" algn="l">
              <a:lnSpc>
                <a:spcPct val="100000"/>
              </a:lnSpc>
              <a:spcBef>
                <a:spcPts val="0"/>
              </a:spcBef>
              <a:spcAft>
                <a:spcPts val="0"/>
              </a:spcAft>
              <a:buSzPts val="700"/>
              <a:buNone/>
              <a:defRPr/>
            </a:lvl5pPr>
            <a:lvl6pPr indent="-228600" lvl="5" marL="2743200" algn="l">
              <a:lnSpc>
                <a:spcPct val="100000"/>
              </a:lnSpc>
              <a:spcBef>
                <a:spcPts val="0"/>
              </a:spcBef>
              <a:spcAft>
                <a:spcPts val="0"/>
              </a:spcAft>
              <a:buSzPts val="700"/>
              <a:buNone/>
              <a:defRPr/>
            </a:lvl6pPr>
            <a:lvl7pPr indent="-228600" lvl="6" marL="3200400" algn="l">
              <a:lnSpc>
                <a:spcPct val="100000"/>
              </a:lnSpc>
              <a:spcBef>
                <a:spcPts val="0"/>
              </a:spcBef>
              <a:spcAft>
                <a:spcPts val="0"/>
              </a:spcAft>
              <a:buSzPts val="700"/>
              <a:buNone/>
              <a:defRPr/>
            </a:lvl7pPr>
            <a:lvl8pPr indent="-228600" lvl="7" marL="3657600" algn="l">
              <a:lnSpc>
                <a:spcPct val="100000"/>
              </a:lnSpc>
              <a:spcBef>
                <a:spcPts val="0"/>
              </a:spcBef>
              <a:spcAft>
                <a:spcPts val="0"/>
              </a:spcAft>
              <a:buSzPts val="700"/>
              <a:buNone/>
              <a:defRPr/>
            </a:lvl8pPr>
            <a:lvl9pPr indent="-228600" lvl="8" marL="4114800" algn="l">
              <a:lnSpc>
                <a:spcPct val="100000"/>
              </a:lnSpc>
              <a:spcBef>
                <a:spcPts val="0"/>
              </a:spcBef>
              <a:spcAft>
                <a:spcPts val="0"/>
              </a:spcAft>
              <a:buSzPts val="700"/>
              <a:buNone/>
              <a:defRPr/>
            </a:lvl9pPr>
          </a:lstStyle>
          <a:p/>
        </p:txBody>
      </p:sp>
      <p:sp>
        <p:nvSpPr>
          <p:cNvPr id="424" name="Google Shape;424;p64"/>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25" name="Google Shape;425;p64"/>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26" name="Google Shape;426;p64"/>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427" name="Shape 427"/>
        <p:cNvGrpSpPr/>
        <p:nvPr/>
      </p:nvGrpSpPr>
      <p:grpSpPr>
        <a:xfrm>
          <a:off x="0" y="0"/>
          <a:ext cx="0" cy="0"/>
          <a:chOff x="0" y="0"/>
          <a:chExt cx="0" cy="0"/>
        </a:xfrm>
      </p:grpSpPr>
      <p:sp>
        <p:nvSpPr>
          <p:cNvPr id="428" name="Google Shape;428;p65"/>
          <p:cNvSpPr txBox="1"/>
          <p:nvPr>
            <p:ph type="ctrTitle"/>
          </p:nvPr>
        </p:nvSpPr>
        <p:spPr>
          <a:xfrm>
            <a:off x="685800" y="1594485"/>
            <a:ext cx="7772400" cy="10800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b="1" i="0" sz="1900">
                <a:solidFill>
                  <a:srgbClr val="001B4F"/>
                </a:solidFill>
                <a:latin typeface="Trebuchet MS"/>
                <a:ea typeface="Trebuchet MS"/>
                <a:cs typeface="Trebuchet MS"/>
                <a:sym typeface="Trebuchet MS"/>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29" name="Google Shape;429;p65"/>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b="0" i="0" sz="1100">
                <a:solidFill>
                  <a:srgbClr val="001B4F"/>
                </a:solidFill>
                <a:latin typeface="Lucida Sans"/>
                <a:ea typeface="Lucida Sans"/>
                <a:cs typeface="Lucida Sans"/>
                <a:sym typeface="Lucida Sans"/>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30" name="Google Shape;430;p65"/>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31" name="Google Shape;431;p65"/>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32" name="Google Shape;432;p65"/>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433" name="Shape 433"/>
        <p:cNvGrpSpPr/>
        <p:nvPr/>
      </p:nvGrpSpPr>
      <p:grpSpPr>
        <a:xfrm>
          <a:off x="0" y="0"/>
          <a:ext cx="0" cy="0"/>
          <a:chOff x="0" y="0"/>
          <a:chExt cx="0" cy="0"/>
        </a:xfrm>
      </p:grpSpPr>
      <p:sp>
        <p:nvSpPr>
          <p:cNvPr id="434" name="Google Shape;434;p66"/>
          <p:cNvSpPr txBox="1"/>
          <p:nvPr>
            <p:ph type="title"/>
          </p:nvPr>
        </p:nvSpPr>
        <p:spPr>
          <a:xfrm>
            <a:off x="1636250" y="195951"/>
            <a:ext cx="5832300" cy="2955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b="1" i="0" sz="1900">
                <a:solidFill>
                  <a:srgbClr val="001B4F"/>
                </a:solidFill>
                <a:latin typeface="Trebuchet MS"/>
                <a:ea typeface="Trebuchet MS"/>
                <a:cs typeface="Trebuchet MS"/>
                <a:sym typeface="Trebuchet MS"/>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35" name="Google Shape;435;p66"/>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36" name="Google Shape;436;p66"/>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37" name="Google Shape;437;p66"/>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438" name="Shape 438"/>
        <p:cNvGrpSpPr/>
        <p:nvPr/>
      </p:nvGrpSpPr>
      <p:grpSpPr>
        <a:xfrm>
          <a:off x="0" y="0"/>
          <a:ext cx="0" cy="0"/>
          <a:chOff x="0" y="0"/>
          <a:chExt cx="0" cy="0"/>
        </a:xfrm>
      </p:grpSpPr>
      <p:sp>
        <p:nvSpPr>
          <p:cNvPr id="439" name="Google Shape;439;p67"/>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40" name="Google Shape;440;p67"/>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41" name="Google Shape;441;p67"/>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52" name="Shape 52"/>
        <p:cNvGrpSpPr/>
        <p:nvPr/>
      </p:nvGrpSpPr>
      <p:grpSpPr>
        <a:xfrm>
          <a:off x="0" y="0"/>
          <a:ext cx="0" cy="0"/>
          <a:chOff x="0" y="0"/>
          <a:chExt cx="0" cy="0"/>
        </a:xfrm>
      </p:grpSpPr>
      <p:sp>
        <p:nvSpPr>
          <p:cNvPr id="53" name="Google Shape;53;p7"/>
          <p:cNvSpPr txBox="1"/>
          <p:nvPr>
            <p:ph idx="11" type="ftr"/>
          </p:nvPr>
        </p:nvSpPr>
        <p:spPr>
          <a:xfrm>
            <a:off x="174892" y="4599312"/>
            <a:ext cx="761700" cy="141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1000">
                <a:solidFill>
                  <a:schemeClr val="lt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54" name="Google Shape;54;p7"/>
          <p:cNvSpPr txBox="1"/>
          <p:nvPr>
            <p:ph idx="10" type="dt"/>
          </p:nvPr>
        </p:nvSpPr>
        <p:spPr>
          <a:xfrm>
            <a:off x="1337720" y="4599312"/>
            <a:ext cx="2105700" cy="141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1000">
                <a:solidFill>
                  <a:schemeClr val="lt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55" name="Google Shape;55;p7"/>
          <p:cNvSpPr txBox="1"/>
          <p:nvPr>
            <p:ph idx="12" type="sldNum"/>
          </p:nvPr>
        </p:nvSpPr>
        <p:spPr>
          <a:xfrm>
            <a:off x="4511038" y="4601329"/>
            <a:ext cx="131700" cy="153900"/>
          </a:xfrm>
          <a:prstGeom prst="rect">
            <a:avLst/>
          </a:prstGeom>
          <a:noFill/>
          <a:ln>
            <a:noFill/>
          </a:ln>
        </p:spPr>
        <p:txBody>
          <a:bodyPr anchorCtr="0" anchor="t" bIns="0" lIns="0" spcFirstLastPara="1" rIns="0" wrap="square" tIns="0">
            <a:spAutoFit/>
          </a:bodyPr>
          <a:lstStyle>
            <a:lvl1pPr indent="0" lvl="0"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indent="0" lvl="1"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2pPr>
            <a:lvl3pPr indent="0" lvl="2"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3pPr>
            <a:lvl4pPr indent="0" lvl="3"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4pPr>
            <a:lvl5pPr indent="0" lvl="4"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5pPr>
            <a:lvl6pPr indent="0" lvl="5"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6pPr>
            <a:lvl7pPr indent="0" lvl="6"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7pPr>
            <a:lvl8pPr indent="0" lvl="7"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8pPr>
            <a:lvl9pPr indent="0" lvl="8"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1" type="title">
  <p:cSld name="TITLE">
    <p:bg>
      <p:bgPr>
        <a:solidFill>
          <a:srgbClr val="3A4047">
            <a:alpha val="24705"/>
          </a:srgbClr>
        </a:solidFill>
      </p:bgPr>
    </p:bg>
    <p:spTree>
      <p:nvGrpSpPr>
        <p:cNvPr id="442" name="Shape 442"/>
        <p:cNvGrpSpPr/>
        <p:nvPr/>
      </p:nvGrpSpPr>
      <p:grpSpPr>
        <a:xfrm>
          <a:off x="0" y="0"/>
          <a:ext cx="0" cy="0"/>
          <a:chOff x="0" y="0"/>
          <a:chExt cx="0" cy="0"/>
        </a:xfrm>
      </p:grpSpPr>
      <p:sp>
        <p:nvSpPr>
          <p:cNvPr id="443" name="Google Shape;443;p68"/>
          <p:cNvSpPr/>
          <p:nvPr/>
        </p:nvSpPr>
        <p:spPr>
          <a:xfrm>
            <a:off x="0" y="414147"/>
            <a:ext cx="9155400" cy="2016300"/>
          </a:xfrm>
          <a:prstGeom prst="rect">
            <a:avLst/>
          </a:prstGeom>
          <a:solidFill>
            <a:srgbClr val="3A4047"/>
          </a:solidFill>
          <a:ln cap="flat" cmpd="sng" w="12700">
            <a:solidFill>
              <a:schemeClr val="dk1">
                <a:alpha val="392"/>
              </a:schemeClr>
            </a:solidFill>
            <a:prstDash val="solid"/>
            <a:miter lim="800000"/>
            <a:headEnd len="sm" w="sm" type="none"/>
            <a:tailEnd len="sm" w="sm" type="none"/>
          </a:ln>
        </p:spPr>
        <p:txBody>
          <a:bodyPr anchorCtr="0" anchor="ctr" bIns="25700" lIns="51425" spcFirstLastPara="1" rIns="51425" wrap="square" tIns="2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000" u="none" cap="none" strike="noStrike">
              <a:solidFill>
                <a:schemeClr val="lt1"/>
              </a:solidFill>
              <a:latin typeface="Century Gothic"/>
              <a:ea typeface="Century Gothic"/>
              <a:cs typeface="Century Gothic"/>
              <a:sym typeface="Century Gothic"/>
            </a:endParaRPr>
          </a:p>
        </p:txBody>
      </p:sp>
      <p:sp>
        <p:nvSpPr>
          <p:cNvPr id="444" name="Google Shape;444;p68"/>
          <p:cNvSpPr txBox="1"/>
          <p:nvPr>
            <p:ph type="ctrTitle"/>
          </p:nvPr>
        </p:nvSpPr>
        <p:spPr>
          <a:xfrm>
            <a:off x="1139639" y="0"/>
            <a:ext cx="6858000" cy="1790700"/>
          </a:xfrm>
          <a:prstGeom prst="rect">
            <a:avLst/>
          </a:prstGeom>
          <a:noFill/>
          <a:ln>
            <a:noFill/>
          </a:ln>
        </p:spPr>
        <p:txBody>
          <a:bodyPr anchorCtr="0" anchor="b" bIns="34275" lIns="68575" spcFirstLastPara="1" rIns="68575" wrap="square" tIns="34275">
            <a:spAutoFit/>
          </a:bodyPr>
          <a:lstStyle>
            <a:lvl1pPr lvl="0" marR="0" algn="ctr">
              <a:lnSpc>
                <a:spcPct val="90000"/>
              </a:lnSpc>
              <a:spcBef>
                <a:spcPts val="0"/>
              </a:spcBef>
              <a:spcAft>
                <a:spcPts val="0"/>
              </a:spcAft>
              <a:buClr>
                <a:srgbClr val="F1F7FB"/>
              </a:buClr>
              <a:buSzPts val="4100"/>
              <a:buFont typeface="Century Gothic"/>
              <a:buNone/>
              <a:defRPr b="0" i="0" sz="3100" u="none" cap="none" strike="noStrike">
                <a:solidFill>
                  <a:srgbClr val="F1F7FB"/>
                </a:solidFill>
                <a:latin typeface="Century Gothic"/>
                <a:ea typeface="Century Gothic"/>
                <a:cs typeface="Century Gothic"/>
                <a:sym typeface="Century Gothic"/>
              </a:defRPr>
            </a:lvl1pPr>
            <a:lvl2pPr lvl="1"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9pPr>
          </a:lstStyle>
          <a:p/>
        </p:txBody>
      </p:sp>
      <p:sp>
        <p:nvSpPr>
          <p:cNvPr id="445" name="Google Shape;445;p68"/>
          <p:cNvSpPr txBox="1"/>
          <p:nvPr>
            <p:ph idx="1" type="subTitle"/>
          </p:nvPr>
        </p:nvSpPr>
        <p:spPr>
          <a:xfrm>
            <a:off x="0" y="1996071"/>
            <a:ext cx="9144000" cy="1241700"/>
          </a:xfrm>
          <a:prstGeom prst="rect">
            <a:avLst/>
          </a:prstGeom>
          <a:noFill/>
          <a:ln>
            <a:noFill/>
          </a:ln>
        </p:spPr>
        <p:txBody>
          <a:bodyPr anchorCtr="0" anchor="t" bIns="34275" lIns="68575" spcFirstLastPara="1" rIns="68575" wrap="square" tIns="34275">
            <a:spAutoFit/>
          </a:bodyPr>
          <a:lstStyle>
            <a:lvl1pPr lvl="0" marR="0" algn="ctr">
              <a:lnSpc>
                <a:spcPct val="90000"/>
              </a:lnSpc>
              <a:spcBef>
                <a:spcPts val="600"/>
              </a:spcBef>
              <a:spcAft>
                <a:spcPts val="0"/>
              </a:spcAft>
              <a:buClr>
                <a:srgbClr val="F1F7FB"/>
              </a:buClr>
              <a:buSzPts val="1800"/>
              <a:buFont typeface="Arial"/>
              <a:buNone/>
              <a:defRPr b="0" i="0" sz="1400" u="none" cap="none" strike="noStrike">
                <a:solidFill>
                  <a:srgbClr val="F1F7FB"/>
                </a:solidFill>
                <a:latin typeface="Century Gothic"/>
                <a:ea typeface="Century Gothic"/>
                <a:cs typeface="Century Gothic"/>
                <a:sym typeface="Century Gothic"/>
              </a:defRPr>
            </a:lvl1pPr>
            <a:lvl2pPr lvl="1" marR="0" algn="ctr">
              <a:lnSpc>
                <a:spcPct val="90000"/>
              </a:lnSpc>
              <a:spcBef>
                <a:spcPts val="300"/>
              </a:spcBef>
              <a:spcAft>
                <a:spcPts val="0"/>
              </a:spcAft>
              <a:buClr>
                <a:schemeClr val="dk1"/>
              </a:buClr>
              <a:buSzPts val="1500"/>
              <a:buFont typeface="Arial"/>
              <a:buNone/>
              <a:defRPr b="0" i="0" sz="1100" u="none" cap="none" strike="noStrike">
                <a:solidFill>
                  <a:schemeClr val="dk1"/>
                </a:solidFill>
                <a:latin typeface="Century Gothic"/>
                <a:ea typeface="Century Gothic"/>
                <a:cs typeface="Century Gothic"/>
                <a:sym typeface="Century Gothic"/>
              </a:defRPr>
            </a:lvl2pPr>
            <a:lvl3pPr lvl="2" marR="0" algn="ctr">
              <a:lnSpc>
                <a:spcPct val="90000"/>
              </a:lnSpc>
              <a:spcBef>
                <a:spcPts val="300"/>
              </a:spcBef>
              <a:spcAft>
                <a:spcPts val="0"/>
              </a:spcAft>
              <a:buClr>
                <a:schemeClr val="dk1"/>
              </a:buClr>
              <a:buSzPts val="1400"/>
              <a:buFont typeface="Arial"/>
              <a:buNone/>
              <a:defRPr b="0" i="0" sz="1000" u="none" cap="none" strike="noStrike">
                <a:solidFill>
                  <a:schemeClr val="dk1"/>
                </a:solidFill>
                <a:latin typeface="Century Gothic"/>
                <a:ea typeface="Century Gothic"/>
                <a:cs typeface="Century Gothic"/>
                <a:sym typeface="Century Gothic"/>
              </a:defRPr>
            </a:lvl3pPr>
            <a:lvl4pPr lvl="3"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4pPr>
            <a:lvl5pPr lvl="4"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5pPr>
            <a:lvl6pPr lvl="5"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6pPr>
            <a:lvl7pPr lvl="6"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7pPr>
            <a:lvl8pPr lvl="7"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8pPr>
            <a:lvl9pPr lvl="8"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rgbClr val="3A4047">
            <a:alpha val="24705"/>
          </a:srgbClr>
        </a:solidFill>
      </p:bgPr>
    </p:bg>
    <p:spTree>
      <p:nvGrpSpPr>
        <p:cNvPr id="450" name="Shape 450"/>
        <p:cNvGrpSpPr/>
        <p:nvPr/>
      </p:nvGrpSpPr>
      <p:grpSpPr>
        <a:xfrm>
          <a:off x="0" y="0"/>
          <a:ext cx="0" cy="0"/>
          <a:chOff x="0" y="0"/>
          <a:chExt cx="0" cy="0"/>
        </a:xfrm>
      </p:grpSpPr>
      <p:sp>
        <p:nvSpPr>
          <p:cNvPr id="451" name="Google Shape;451;p70"/>
          <p:cNvSpPr/>
          <p:nvPr/>
        </p:nvSpPr>
        <p:spPr>
          <a:xfrm>
            <a:off x="0" y="414147"/>
            <a:ext cx="9155400" cy="2016300"/>
          </a:xfrm>
          <a:prstGeom prst="rect">
            <a:avLst/>
          </a:prstGeom>
          <a:solidFill>
            <a:srgbClr val="3A4047"/>
          </a:solidFill>
          <a:ln cap="flat" cmpd="sng" w="12700">
            <a:solidFill>
              <a:schemeClr val="dk1">
                <a:alpha val="392"/>
              </a:schemeClr>
            </a:solidFill>
            <a:prstDash val="solid"/>
            <a:miter lim="800000"/>
            <a:headEnd len="sm" w="sm" type="none"/>
            <a:tailEnd len="sm" w="sm" type="none"/>
          </a:ln>
        </p:spPr>
        <p:txBody>
          <a:bodyPr anchorCtr="0" anchor="ctr" bIns="25700" lIns="51425" spcFirstLastPara="1" rIns="51425" wrap="square" tIns="2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000" u="none" cap="none" strike="noStrike">
              <a:solidFill>
                <a:schemeClr val="lt1"/>
              </a:solidFill>
              <a:latin typeface="Century Gothic"/>
              <a:ea typeface="Century Gothic"/>
              <a:cs typeface="Century Gothic"/>
              <a:sym typeface="Century Gothic"/>
            </a:endParaRPr>
          </a:p>
        </p:txBody>
      </p:sp>
      <p:sp>
        <p:nvSpPr>
          <p:cNvPr id="452" name="Google Shape;452;p70"/>
          <p:cNvSpPr txBox="1"/>
          <p:nvPr>
            <p:ph type="ctrTitle"/>
          </p:nvPr>
        </p:nvSpPr>
        <p:spPr>
          <a:xfrm>
            <a:off x="1139639" y="0"/>
            <a:ext cx="6858000" cy="1790700"/>
          </a:xfrm>
          <a:prstGeom prst="rect">
            <a:avLst/>
          </a:prstGeom>
          <a:noFill/>
          <a:ln>
            <a:noFill/>
          </a:ln>
        </p:spPr>
        <p:txBody>
          <a:bodyPr anchorCtr="0" anchor="b" bIns="34275" lIns="68575" spcFirstLastPara="1" rIns="68575" wrap="square" tIns="34275">
            <a:noAutofit/>
          </a:bodyPr>
          <a:lstStyle>
            <a:lvl1pPr lvl="0" marR="0" algn="ctr">
              <a:lnSpc>
                <a:spcPct val="90000"/>
              </a:lnSpc>
              <a:spcBef>
                <a:spcPts val="0"/>
              </a:spcBef>
              <a:spcAft>
                <a:spcPts val="0"/>
              </a:spcAft>
              <a:buClr>
                <a:srgbClr val="F1F7FB"/>
              </a:buClr>
              <a:buSzPts val="4100"/>
              <a:buFont typeface="Century Gothic"/>
              <a:buNone/>
              <a:defRPr b="0" i="0" sz="3100" u="none" cap="none" strike="noStrike">
                <a:solidFill>
                  <a:srgbClr val="F1F7FB"/>
                </a:solidFill>
                <a:latin typeface="Century Gothic"/>
                <a:ea typeface="Century Gothic"/>
                <a:cs typeface="Century Gothic"/>
                <a:sym typeface="Century Gothic"/>
              </a:defRPr>
            </a:lvl1pPr>
            <a:lvl2pPr lvl="1"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9pPr>
          </a:lstStyle>
          <a:p/>
        </p:txBody>
      </p:sp>
      <p:sp>
        <p:nvSpPr>
          <p:cNvPr id="453" name="Google Shape;453;p70"/>
          <p:cNvSpPr txBox="1"/>
          <p:nvPr>
            <p:ph idx="1" type="subTitle"/>
          </p:nvPr>
        </p:nvSpPr>
        <p:spPr>
          <a:xfrm>
            <a:off x="0" y="1996071"/>
            <a:ext cx="9144000" cy="1241700"/>
          </a:xfrm>
          <a:prstGeom prst="rect">
            <a:avLst/>
          </a:prstGeom>
          <a:noFill/>
          <a:ln>
            <a:noFill/>
          </a:ln>
        </p:spPr>
        <p:txBody>
          <a:bodyPr anchorCtr="0" anchor="t" bIns="34275" lIns="68575" spcFirstLastPara="1" rIns="68575" wrap="square" tIns="34275">
            <a:noAutofit/>
          </a:bodyPr>
          <a:lstStyle>
            <a:lvl1pPr lvl="0" marR="0" algn="ctr">
              <a:lnSpc>
                <a:spcPct val="90000"/>
              </a:lnSpc>
              <a:spcBef>
                <a:spcPts val="600"/>
              </a:spcBef>
              <a:spcAft>
                <a:spcPts val="0"/>
              </a:spcAft>
              <a:buClr>
                <a:srgbClr val="F1F7FB"/>
              </a:buClr>
              <a:buSzPts val="1800"/>
              <a:buFont typeface="Arial"/>
              <a:buNone/>
              <a:defRPr b="0" i="0" sz="1400" u="none" cap="none" strike="noStrike">
                <a:solidFill>
                  <a:srgbClr val="F1F7FB"/>
                </a:solidFill>
                <a:latin typeface="Century Gothic"/>
                <a:ea typeface="Century Gothic"/>
                <a:cs typeface="Century Gothic"/>
                <a:sym typeface="Century Gothic"/>
              </a:defRPr>
            </a:lvl1pPr>
            <a:lvl2pPr lvl="1" marR="0" algn="ctr">
              <a:lnSpc>
                <a:spcPct val="90000"/>
              </a:lnSpc>
              <a:spcBef>
                <a:spcPts val="300"/>
              </a:spcBef>
              <a:spcAft>
                <a:spcPts val="0"/>
              </a:spcAft>
              <a:buClr>
                <a:schemeClr val="dk1"/>
              </a:buClr>
              <a:buSzPts val="1500"/>
              <a:buFont typeface="Arial"/>
              <a:buNone/>
              <a:defRPr b="0" i="0" sz="1100" u="none" cap="none" strike="noStrike">
                <a:solidFill>
                  <a:schemeClr val="dk1"/>
                </a:solidFill>
                <a:latin typeface="Century Gothic"/>
                <a:ea typeface="Century Gothic"/>
                <a:cs typeface="Century Gothic"/>
                <a:sym typeface="Century Gothic"/>
              </a:defRPr>
            </a:lvl2pPr>
            <a:lvl3pPr lvl="2" marR="0" algn="ctr">
              <a:lnSpc>
                <a:spcPct val="90000"/>
              </a:lnSpc>
              <a:spcBef>
                <a:spcPts val="300"/>
              </a:spcBef>
              <a:spcAft>
                <a:spcPts val="0"/>
              </a:spcAft>
              <a:buClr>
                <a:schemeClr val="dk1"/>
              </a:buClr>
              <a:buSzPts val="1400"/>
              <a:buFont typeface="Arial"/>
              <a:buNone/>
              <a:defRPr b="0" i="0" sz="1000" u="none" cap="none" strike="noStrike">
                <a:solidFill>
                  <a:schemeClr val="dk1"/>
                </a:solidFill>
                <a:latin typeface="Century Gothic"/>
                <a:ea typeface="Century Gothic"/>
                <a:cs typeface="Century Gothic"/>
                <a:sym typeface="Century Gothic"/>
              </a:defRPr>
            </a:lvl3pPr>
            <a:lvl4pPr lvl="3"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4pPr>
            <a:lvl5pPr lvl="4"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5pPr>
            <a:lvl6pPr lvl="5"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6pPr>
            <a:lvl7pPr lvl="6"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7pPr>
            <a:lvl8pPr lvl="7"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8pPr>
            <a:lvl9pPr lvl="8"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454" name="Shape 454"/>
        <p:cNvGrpSpPr/>
        <p:nvPr/>
      </p:nvGrpSpPr>
      <p:grpSpPr>
        <a:xfrm>
          <a:off x="0" y="0"/>
          <a:ext cx="0" cy="0"/>
          <a:chOff x="0" y="0"/>
          <a:chExt cx="0" cy="0"/>
        </a:xfrm>
      </p:grpSpPr>
      <p:sp>
        <p:nvSpPr>
          <p:cNvPr id="455" name="Google Shape;455;p71"/>
          <p:cNvSpPr/>
          <p:nvPr/>
        </p:nvSpPr>
        <p:spPr>
          <a:xfrm>
            <a:off x="0" y="403412"/>
            <a:ext cx="9144000" cy="2017200"/>
          </a:xfrm>
          <a:prstGeom prst="rect">
            <a:avLst/>
          </a:prstGeom>
          <a:solidFill>
            <a:srgbClr val="3A4047"/>
          </a:solidFill>
          <a:ln cap="flat" cmpd="sng" w="12700">
            <a:solidFill>
              <a:schemeClr val="dk1">
                <a:alpha val="392"/>
              </a:schemeClr>
            </a:solidFill>
            <a:prstDash val="solid"/>
            <a:miter lim="800000"/>
            <a:headEnd len="sm" w="sm" type="none"/>
            <a:tailEnd len="sm" w="sm" type="none"/>
          </a:ln>
        </p:spPr>
        <p:txBody>
          <a:bodyPr anchorCtr="0" anchor="ctr" bIns="25700" lIns="51425" spcFirstLastPara="1" rIns="51425" wrap="square" tIns="2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000" u="none" cap="none" strike="noStrike">
              <a:solidFill>
                <a:schemeClr val="lt1"/>
              </a:solidFill>
              <a:latin typeface="Century Gothic"/>
              <a:ea typeface="Century Gothic"/>
              <a:cs typeface="Century Gothic"/>
              <a:sym typeface="Century Gothic"/>
            </a:endParaRPr>
          </a:p>
        </p:txBody>
      </p:sp>
      <p:sp>
        <p:nvSpPr>
          <p:cNvPr id="456" name="Google Shape;456;p71"/>
          <p:cNvSpPr txBox="1"/>
          <p:nvPr>
            <p:ph type="title"/>
          </p:nvPr>
        </p:nvSpPr>
        <p:spPr>
          <a:xfrm>
            <a:off x="628650" y="403412"/>
            <a:ext cx="7886700" cy="2017200"/>
          </a:xfrm>
          <a:prstGeom prst="rect">
            <a:avLst/>
          </a:prstGeom>
          <a:noFill/>
          <a:ln>
            <a:noFill/>
          </a:ln>
        </p:spPr>
        <p:txBody>
          <a:bodyPr anchorCtr="0" anchor="ctr" bIns="34275" lIns="68575" spcFirstLastPara="1" rIns="68575" wrap="square" tIns="34275">
            <a:noAutofit/>
          </a:bodyPr>
          <a:lstStyle>
            <a:lvl1pPr lvl="0" marR="0" algn="ctr">
              <a:lnSpc>
                <a:spcPct val="90000"/>
              </a:lnSpc>
              <a:spcBef>
                <a:spcPts val="0"/>
              </a:spcBef>
              <a:spcAft>
                <a:spcPts val="0"/>
              </a:spcAft>
              <a:buClr>
                <a:schemeClr val="dk1"/>
              </a:buClr>
              <a:buSzPts val="3800"/>
              <a:buFont typeface="Century Gothic"/>
              <a:buNone/>
              <a:defRPr b="0" i="0" sz="2800" u="none" cap="none" strike="noStrike">
                <a:solidFill>
                  <a:schemeClr val="lt1"/>
                </a:solidFill>
                <a:latin typeface="Century Gothic"/>
                <a:ea typeface="Century Gothic"/>
                <a:cs typeface="Century Gothic"/>
                <a:sym typeface="Century Gothic"/>
              </a:defRPr>
            </a:lvl1pPr>
            <a:lvl2pPr lvl="1"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57" name="Shape 457"/>
        <p:cNvGrpSpPr/>
        <p:nvPr/>
      </p:nvGrpSpPr>
      <p:grpSpPr>
        <a:xfrm>
          <a:off x="0" y="0"/>
          <a:ext cx="0" cy="0"/>
          <a:chOff x="0" y="0"/>
          <a:chExt cx="0" cy="0"/>
        </a:xfrm>
      </p:grpSpPr>
      <p:sp>
        <p:nvSpPr>
          <p:cNvPr id="458" name="Google Shape;458;p72"/>
          <p:cNvSpPr txBox="1"/>
          <p:nvPr>
            <p:ph type="title"/>
          </p:nvPr>
        </p:nvSpPr>
        <p:spPr>
          <a:xfrm>
            <a:off x="628650" y="273845"/>
            <a:ext cx="7886700" cy="994200"/>
          </a:xfrm>
          <a:prstGeom prst="rect">
            <a:avLst/>
          </a:prstGeom>
          <a:noFill/>
          <a:ln>
            <a:noFill/>
          </a:ln>
        </p:spPr>
        <p:txBody>
          <a:bodyPr anchorCtr="0" anchor="ctr" bIns="34275" lIns="68575" spcFirstLastPara="1" rIns="68575" wrap="square" tIns="34275">
            <a:noAutofit/>
          </a:bodyPr>
          <a:lstStyle>
            <a:lvl1pPr lvl="0" marR="0" algn="l">
              <a:lnSpc>
                <a:spcPct val="90000"/>
              </a:lnSpc>
              <a:spcBef>
                <a:spcPts val="0"/>
              </a:spcBef>
              <a:spcAft>
                <a:spcPts val="0"/>
              </a:spcAft>
              <a:buClr>
                <a:schemeClr val="dk1"/>
              </a:buClr>
              <a:buSzPts val="3300"/>
              <a:buFont typeface="Century Gothic"/>
              <a:buNone/>
              <a:defRPr b="0" i="0" sz="2500" u="none" cap="none" strike="noStrike">
                <a:solidFill>
                  <a:schemeClr val="dk1"/>
                </a:solidFill>
                <a:latin typeface="Century Gothic"/>
                <a:ea typeface="Century Gothic"/>
                <a:cs typeface="Century Gothic"/>
                <a:sym typeface="Century Gothic"/>
              </a:defRPr>
            </a:lvl1pPr>
            <a:lvl2pPr lvl="1"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9pPr>
          </a:lstStyle>
          <a:p/>
        </p:txBody>
      </p:sp>
      <p:sp>
        <p:nvSpPr>
          <p:cNvPr id="459" name="Google Shape;459;p72"/>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Autofit/>
          </a:bodyPr>
          <a:lstStyle>
            <a:lvl1pPr indent="-361950" lvl="0" marL="457200" marR="0" algn="l">
              <a:lnSpc>
                <a:spcPct val="90000"/>
              </a:lnSpc>
              <a:spcBef>
                <a:spcPts val="600"/>
              </a:spcBef>
              <a:spcAft>
                <a:spcPts val="0"/>
              </a:spcAft>
              <a:buClr>
                <a:schemeClr val="dk1"/>
              </a:buClr>
              <a:buSzPts val="2100"/>
              <a:buFont typeface="Arial"/>
              <a:buChar char="•"/>
              <a:defRPr b="0" i="0" sz="1600" u="none" cap="none" strike="noStrike">
                <a:solidFill>
                  <a:schemeClr val="dk1"/>
                </a:solidFill>
                <a:latin typeface="Century Gothic"/>
                <a:ea typeface="Century Gothic"/>
                <a:cs typeface="Century Gothic"/>
                <a:sym typeface="Century Gothic"/>
              </a:defRPr>
            </a:lvl1pPr>
            <a:lvl2pPr indent="-342900" lvl="1" marL="914400" marR="0" algn="l">
              <a:lnSpc>
                <a:spcPct val="90000"/>
              </a:lnSpc>
              <a:spcBef>
                <a:spcPts val="300"/>
              </a:spcBef>
              <a:spcAft>
                <a:spcPts val="0"/>
              </a:spcAft>
              <a:buClr>
                <a:schemeClr val="dk1"/>
              </a:buClr>
              <a:buSzPts val="1800"/>
              <a:buFont typeface="Arial"/>
              <a:buChar char="•"/>
              <a:defRPr b="0" i="0" sz="1400" u="none" cap="none" strike="noStrike">
                <a:solidFill>
                  <a:schemeClr val="dk1"/>
                </a:solidFill>
                <a:latin typeface="Century Gothic"/>
                <a:ea typeface="Century Gothic"/>
                <a:cs typeface="Century Gothic"/>
                <a:sym typeface="Century Gothic"/>
              </a:defRPr>
            </a:lvl2pPr>
            <a:lvl3pPr indent="-323850" lvl="2" marL="1371600" marR="0" algn="l">
              <a:lnSpc>
                <a:spcPct val="90000"/>
              </a:lnSpc>
              <a:spcBef>
                <a:spcPts val="300"/>
              </a:spcBef>
              <a:spcAft>
                <a:spcPts val="0"/>
              </a:spcAft>
              <a:buClr>
                <a:schemeClr val="dk1"/>
              </a:buClr>
              <a:buSzPts val="1500"/>
              <a:buFont typeface="Arial"/>
              <a:buChar char="•"/>
              <a:defRPr b="0" i="0" sz="1100" u="none" cap="none" strike="noStrike">
                <a:solidFill>
                  <a:schemeClr val="dk1"/>
                </a:solidFill>
                <a:latin typeface="Century Gothic"/>
                <a:ea typeface="Century Gothic"/>
                <a:cs typeface="Century Gothic"/>
                <a:sym typeface="Century Gothic"/>
              </a:defRPr>
            </a:lvl3pPr>
            <a:lvl4pPr indent="-317500" lvl="3" marL="18288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4pPr>
            <a:lvl5pPr indent="-317500" lvl="4" marL="22860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5pPr>
            <a:lvl6pPr indent="-317500" lvl="5" marL="27432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6pPr>
            <a:lvl7pPr indent="-317500" lvl="6" marL="32004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7pPr>
            <a:lvl8pPr indent="-317500" lvl="7" marL="36576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8pPr>
            <a:lvl9pPr indent="-317500" lvl="8" marL="41148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9pPr>
          </a:lstStyle>
          <a:p/>
        </p:txBody>
      </p:sp>
      <p:sp>
        <p:nvSpPr>
          <p:cNvPr id="460" name="Google Shape;460;p72"/>
          <p:cNvSpPr txBox="1"/>
          <p:nvPr>
            <p:ph idx="12" type="sldNum"/>
          </p:nvPr>
        </p:nvSpPr>
        <p:spPr>
          <a:xfrm>
            <a:off x="628650" y="4767264"/>
            <a:ext cx="78867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
        <p:nvSpPr>
          <p:cNvPr id="461" name="Google Shape;461;p72"/>
          <p:cNvSpPr/>
          <p:nvPr/>
        </p:nvSpPr>
        <p:spPr>
          <a:xfrm rot="5400000">
            <a:off x="-2387424" y="2345418"/>
            <a:ext cx="5184600" cy="438900"/>
          </a:xfrm>
          <a:prstGeom prst="rect">
            <a:avLst/>
          </a:prstGeom>
          <a:solidFill>
            <a:srgbClr val="3A4047"/>
          </a:solidFill>
          <a:ln cap="flat" cmpd="sng" w="12700">
            <a:solidFill>
              <a:schemeClr val="dk1">
                <a:alpha val="392"/>
              </a:schemeClr>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000" u="none" cap="none" strike="noStrike">
              <a:solidFill>
                <a:schemeClr val="lt1"/>
              </a:solidFill>
              <a:latin typeface="Century Gothic"/>
              <a:ea typeface="Century Gothic"/>
              <a:cs typeface="Century Gothic"/>
              <a:sym typeface="Century Gothic"/>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62" name="Shape 462"/>
        <p:cNvGrpSpPr/>
        <p:nvPr/>
      </p:nvGrpSpPr>
      <p:grpSpPr>
        <a:xfrm>
          <a:off x="0" y="0"/>
          <a:ext cx="0" cy="0"/>
          <a:chOff x="0" y="0"/>
          <a:chExt cx="0" cy="0"/>
        </a:xfrm>
      </p:grpSpPr>
      <p:sp>
        <p:nvSpPr>
          <p:cNvPr id="463" name="Google Shape;463;p73"/>
          <p:cNvSpPr txBox="1"/>
          <p:nvPr>
            <p:ph idx="12" type="sldNum"/>
          </p:nvPr>
        </p:nvSpPr>
        <p:spPr>
          <a:xfrm>
            <a:off x="628650" y="4767264"/>
            <a:ext cx="7886700" cy="273900"/>
          </a:xfrm>
          <a:prstGeom prst="rect">
            <a:avLst/>
          </a:prstGeom>
          <a:noFill/>
          <a:ln>
            <a:noFill/>
          </a:ln>
        </p:spPr>
        <p:txBody>
          <a:bodyPr anchorCtr="0" anchor="ctr" bIns="34275" lIns="68575" spcFirstLastPara="1" rIns="68575" wrap="square" tIns="34275">
            <a:noAutofit/>
          </a:bodyPr>
          <a:lstStyle>
            <a:lvl1pPr indent="0" lvl="0"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zh-CN"/>
              <a:t>‹#›</a:t>
            </a:fld>
            <a:endParaRPr/>
          </a:p>
        </p:txBody>
      </p:sp>
      <p:sp>
        <p:nvSpPr>
          <p:cNvPr id="464" name="Google Shape;464;p73"/>
          <p:cNvSpPr/>
          <p:nvPr/>
        </p:nvSpPr>
        <p:spPr>
          <a:xfrm rot="5400000">
            <a:off x="-2353129" y="2353199"/>
            <a:ext cx="5143500" cy="437100"/>
          </a:xfrm>
          <a:prstGeom prst="rect">
            <a:avLst/>
          </a:prstGeom>
          <a:solidFill>
            <a:srgbClr val="3A4047"/>
          </a:solidFill>
          <a:ln cap="flat" cmpd="sng" w="12700">
            <a:solidFill>
              <a:schemeClr val="dk1">
                <a:alpha val="392"/>
              </a:schemeClr>
            </a:solidFill>
            <a:prstDash val="solid"/>
            <a:miter lim="800000"/>
            <a:headEnd len="sm" w="sm" type="none"/>
            <a:tailEnd len="sm" w="sm" type="none"/>
          </a:ln>
        </p:spPr>
        <p:txBody>
          <a:bodyPr anchorCtr="0" anchor="ctr" bIns="25700" lIns="51425" spcFirstLastPara="1" rIns="51425" wrap="square" tIns="2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000" u="none" cap="none" strike="noStrike">
              <a:solidFill>
                <a:schemeClr val="lt1"/>
              </a:solidFill>
              <a:latin typeface="Century Gothic"/>
              <a:ea typeface="Century Gothic"/>
              <a:cs typeface="Century Gothic"/>
              <a:sym typeface="Century Gothic"/>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65" name="Shape 465"/>
        <p:cNvGrpSpPr/>
        <p:nvPr/>
      </p:nvGrpSpPr>
      <p:grpSpPr>
        <a:xfrm>
          <a:off x="0" y="0"/>
          <a:ext cx="0" cy="0"/>
          <a:chOff x="0" y="0"/>
          <a:chExt cx="0" cy="0"/>
        </a:xfrm>
      </p:grpSpPr>
      <p:sp>
        <p:nvSpPr>
          <p:cNvPr id="466" name="Google Shape;466;p74"/>
          <p:cNvSpPr txBox="1"/>
          <p:nvPr>
            <p:ph type="title"/>
          </p:nvPr>
        </p:nvSpPr>
        <p:spPr>
          <a:xfrm>
            <a:off x="628650" y="273845"/>
            <a:ext cx="7886700" cy="994200"/>
          </a:xfrm>
          <a:prstGeom prst="rect">
            <a:avLst/>
          </a:prstGeom>
          <a:noFill/>
          <a:ln>
            <a:noFill/>
          </a:ln>
        </p:spPr>
        <p:txBody>
          <a:bodyPr anchorCtr="0" anchor="ctr" bIns="34275" lIns="68575" spcFirstLastPara="1" rIns="68575" wrap="square" tIns="34275">
            <a:noAutofit/>
          </a:bodyPr>
          <a:lstStyle>
            <a:lvl1pPr lvl="0" marR="0" algn="l">
              <a:lnSpc>
                <a:spcPct val="90000"/>
              </a:lnSpc>
              <a:spcBef>
                <a:spcPts val="0"/>
              </a:spcBef>
              <a:spcAft>
                <a:spcPts val="0"/>
              </a:spcAft>
              <a:buClr>
                <a:schemeClr val="dk1"/>
              </a:buClr>
              <a:buSzPts val="3300"/>
              <a:buFont typeface="Century Gothic"/>
              <a:buNone/>
              <a:defRPr b="0" i="0" sz="2500" u="none" cap="none" strike="noStrike">
                <a:solidFill>
                  <a:schemeClr val="dk1"/>
                </a:solidFill>
                <a:latin typeface="Century Gothic"/>
                <a:ea typeface="Century Gothic"/>
                <a:cs typeface="Century Gothic"/>
                <a:sym typeface="Century Gothic"/>
              </a:defRPr>
            </a:lvl1pPr>
            <a:lvl2pPr lvl="1"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9pPr>
          </a:lstStyle>
          <a:p/>
        </p:txBody>
      </p:sp>
      <p:sp>
        <p:nvSpPr>
          <p:cNvPr id="467" name="Google Shape;467;p74"/>
          <p:cNvSpPr txBox="1"/>
          <p:nvPr>
            <p:ph idx="1" type="body"/>
          </p:nvPr>
        </p:nvSpPr>
        <p:spPr>
          <a:xfrm rot="5400000">
            <a:off x="2940300" y="-942431"/>
            <a:ext cx="3263400" cy="7886700"/>
          </a:xfrm>
          <a:prstGeom prst="rect">
            <a:avLst/>
          </a:prstGeom>
          <a:noFill/>
          <a:ln>
            <a:noFill/>
          </a:ln>
        </p:spPr>
        <p:txBody>
          <a:bodyPr anchorCtr="0" anchor="t" bIns="34275" lIns="68575" spcFirstLastPara="1" rIns="68575" wrap="square" tIns="34275">
            <a:noAutofit/>
          </a:bodyPr>
          <a:lstStyle>
            <a:lvl1pPr indent="-361950" lvl="0" marL="457200" marR="0" algn="l">
              <a:lnSpc>
                <a:spcPct val="90000"/>
              </a:lnSpc>
              <a:spcBef>
                <a:spcPts val="600"/>
              </a:spcBef>
              <a:spcAft>
                <a:spcPts val="0"/>
              </a:spcAft>
              <a:buClr>
                <a:schemeClr val="dk1"/>
              </a:buClr>
              <a:buSzPts val="2100"/>
              <a:buFont typeface="Arial"/>
              <a:buChar char="•"/>
              <a:defRPr b="0" i="0" sz="1600" u="none" cap="none" strike="noStrike">
                <a:solidFill>
                  <a:schemeClr val="dk1"/>
                </a:solidFill>
                <a:latin typeface="Century Gothic"/>
                <a:ea typeface="Century Gothic"/>
                <a:cs typeface="Century Gothic"/>
                <a:sym typeface="Century Gothic"/>
              </a:defRPr>
            </a:lvl1pPr>
            <a:lvl2pPr indent="-342900" lvl="1" marL="914400" marR="0" algn="l">
              <a:lnSpc>
                <a:spcPct val="90000"/>
              </a:lnSpc>
              <a:spcBef>
                <a:spcPts val="300"/>
              </a:spcBef>
              <a:spcAft>
                <a:spcPts val="0"/>
              </a:spcAft>
              <a:buClr>
                <a:schemeClr val="dk1"/>
              </a:buClr>
              <a:buSzPts val="1800"/>
              <a:buFont typeface="Arial"/>
              <a:buChar char="•"/>
              <a:defRPr b="0" i="0" sz="1400" u="none" cap="none" strike="noStrike">
                <a:solidFill>
                  <a:schemeClr val="dk1"/>
                </a:solidFill>
                <a:latin typeface="Century Gothic"/>
                <a:ea typeface="Century Gothic"/>
                <a:cs typeface="Century Gothic"/>
                <a:sym typeface="Century Gothic"/>
              </a:defRPr>
            </a:lvl2pPr>
            <a:lvl3pPr indent="-323850" lvl="2" marL="1371600" marR="0" algn="l">
              <a:lnSpc>
                <a:spcPct val="90000"/>
              </a:lnSpc>
              <a:spcBef>
                <a:spcPts val="300"/>
              </a:spcBef>
              <a:spcAft>
                <a:spcPts val="0"/>
              </a:spcAft>
              <a:buClr>
                <a:schemeClr val="dk1"/>
              </a:buClr>
              <a:buSzPts val="1500"/>
              <a:buFont typeface="Arial"/>
              <a:buChar char="•"/>
              <a:defRPr b="0" i="0" sz="1100" u="none" cap="none" strike="noStrike">
                <a:solidFill>
                  <a:schemeClr val="dk1"/>
                </a:solidFill>
                <a:latin typeface="Century Gothic"/>
                <a:ea typeface="Century Gothic"/>
                <a:cs typeface="Century Gothic"/>
                <a:sym typeface="Century Gothic"/>
              </a:defRPr>
            </a:lvl3pPr>
            <a:lvl4pPr indent="-317500" lvl="3" marL="18288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4pPr>
            <a:lvl5pPr indent="-317500" lvl="4" marL="22860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5pPr>
            <a:lvl6pPr indent="-317500" lvl="5" marL="27432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6pPr>
            <a:lvl7pPr indent="-317500" lvl="6" marL="32004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7pPr>
            <a:lvl8pPr indent="-317500" lvl="7" marL="36576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8pPr>
            <a:lvl9pPr indent="-317500" lvl="8" marL="41148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9pPr>
          </a:lstStyle>
          <a:p/>
        </p:txBody>
      </p:sp>
      <p:sp>
        <p:nvSpPr>
          <p:cNvPr id="468" name="Google Shape;468;p74"/>
          <p:cNvSpPr txBox="1"/>
          <p:nvPr>
            <p:ph idx="12" type="sldNum"/>
          </p:nvPr>
        </p:nvSpPr>
        <p:spPr>
          <a:xfrm>
            <a:off x="628650" y="4767264"/>
            <a:ext cx="7886700" cy="273900"/>
          </a:xfrm>
          <a:prstGeom prst="rect">
            <a:avLst/>
          </a:prstGeom>
          <a:noFill/>
          <a:ln>
            <a:noFill/>
          </a:ln>
        </p:spPr>
        <p:txBody>
          <a:bodyPr anchorCtr="0" anchor="ctr" bIns="34275" lIns="68575" spcFirstLastPara="1" rIns="68575" wrap="square" tIns="34275">
            <a:noAutofit/>
          </a:bodyPr>
          <a:lstStyle>
            <a:lvl1pPr indent="0" lvl="0"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zh-CN"/>
              <a:t>‹#›</a:t>
            </a:fld>
            <a:endParaRPr/>
          </a:p>
        </p:txBody>
      </p:sp>
      <p:sp>
        <p:nvSpPr>
          <p:cNvPr id="469" name="Google Shape;469;p74"/>
          <p:cNvSpPr/>
          <p:nvPr/>
        </p:nvSpPr>
        <p:spPr>
          <a:xfrm rot="5400000">
            <a:off x="-2387424" y="2345418"/>
            <a:ext cx="5184600" cy="438900"/>
          </a:xfrm>
          <a:prstGeom prst="rect">
            <a:avLst/>
          </a:prstGeom>
          <a:solidFill>
            <a:srgbClr val="3A4047"/>
          </a:solidFill>
          <a:ln cap="flat" cmpd="sng" w="12700">
            <a:solidFill>
              <a:schemeClr val="dk1">
                <a:alpha val="392"/>
              </a:schemeClr>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000" u="none" cap="none" strike="noStrike">
              <a:solidFill>
                <a:schemeClr val="lt1"/>
              </a:solidFill>
              <a:latin typeface="Century Gothic"/>
              <a:ea typeface="Century Gothic"/>
              <a:cs typeface="Century Gothic"/>
              <a:sym typeface="Century Gothic"/>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70" name="Shape 470"/>
        <p:cNvGrpSpPr/>
        <p:nvPr/>
      </p:nvGrpSpPr>
      <p:grpSpPr>
        <a:xfrm>
          <a:off x="0" y="0"/>
          <a:ext cx="0" cy="0"/>
          <a:chOff x="0" y="0"/>
          <a:chExt cx="0" cy="0"/>
        </a:xfrm>
      </p:grpSpPr>
      <p:sp>
        <p:nvSpPr>
          <p:cNvPr id="471" name="Google Shape;471;p75"/>
          <p:cNvSpPr txBox="1"/>
          <p:nvPr>
            <p:ph type="title"/>
          </p:nvPr>
        </p:nvSpPr>
        <p:spPr>
          <a:xfrm rot="5400000">
            <a:off x="5350051" y="1467545"/>
            <a:ext cx="4359000" cy="1971600"/>
          </a:xfrm>
          <a:prstGeom prst="rect">
            <a:avLst/>
          </a:prstGeom>
          <a:noFill/>
          <a:ln>
            <a:noFill/>
          </a:ln>
        </p:spPr>
        <p:txBody>
          <a:bodyPr anchorCtr="0" anchor="ctr" bIns="34275" lIns="68575" spcFirstLastPara="1" rIns="68575" wrap="square" tIns="34275">
            <a:noAutofit/>
          </a:bodyPr>
          <a:lstStyle>
            <a:lvl1pPr lvl="0" marR="0" algn="l">
              <a:lnSpc>
                <a:spcPct val="90000"/>
              </a:lnSpc>
              <a:spcBef>
                <a:spcPts val="0"/>
              </a:spcBef>
              <a:spcAft>
                <a:spcPts val="0"/>
              </a:spcAft>
              <a:buClr>
                <a:schemeClr val="dk1"/>
              </a:buClr>
              <a:buSzPts val="3300"/>
              <a:buFont typeface="Century Gothic"/>
              <a:buNone/>
              <a:defRPr b="0" i="0" sz="2500" u="none" cap="none" strike="noStrike">
                <a:solidFill>
                  <a:schemeClr val="dk1"/>
                </a:solidFill>
                <a:latin typeface="Century Gothic"/>
                <a:ea typeface="Century Gothic"/>
                <a:cs typeface="Century Gothic"/>
                <a:sym typeface="Century Gothic"/>
              </a:defRPr>
            </a:lvl1pPr>
            <a:lvl2pPr lvl="1"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9pPr>
          </a:lstStyle>
          <a:p/>
        </p:txBody>
      </p:sp>
      <p:sp>
        <p:nvSpPr>
          <p:cNvPr id="472" name="Google Shape;472;p75"/>
          <p:cNvSpPr txBox="1"/>
          <p:nvPr>
            <p:ph idx="1" type="body"/>
          </p:nvPr>
        </p:nvSpPr>
        <p:spPr>
          <a:xfrm rot="5400000">
            <a:off x="1349476" y="-447056"/>
            <a:ext cx="4359000" cy="5800800"/>
          </a:xfrm>
          <a:prstGeom prst="rect">
            <a:avLst/>
          </a:prstGeom>
          <a:noFill/>
          <a:ln>
            <a:noFill/>
          </a:ln>
        </p:spPr>
        <p:txBody>
          <a:bodyPr anchorCtr="0" anchor="t" bIns="34275" lIns="68575" spcFirstLastPara="1" rIns="68575" wrap="square" tIns="34275">
            <a:noAutofit/>
          </a:bodyPr>
          <a:lstStyle>
            <a:lvl1pPr indent="-361950" lvl="0" marL="457200" marR="0" algn="l">
              <a:lnSpc>
                <a:spcPct val="90000"/>
              </a:lnSpc>
              <a:spcBef>
                <a:spcPts val="600"/>
              </a:spcBef>
              <a:spcAft>
                <a:spcPts val="0"/>
              </a:spcAft>
              <a:buClr>
                <a:schemeClr val="dk1"/>
              </a:buClr>
              <a:buSzPts val="2100"/>
              <a:buFont typeface="Arial"/>
              <a:buChar char="•"/>
              <a:defRPr b="0" i="0" sz="1600" u="none" cap="none" strike="noStrike">
                <a:solidFill>
                  <a:schemeClr val="dk1"/>
                </a:solidFill>
                <a:latin typeface="Century Gothic"/>
                <a:ea typeface="Century Gothic"/>
                <a:cs typeface="Century Gothic"/>
                <a:sym typeface="Century Gothic"/>
              </a:defRPr>
            </a:lvl1pPr>
            <a:lvl2pPr indent="-342900" lvl="1" marL="914400" marR="0" algn="l">
              <a:lnSpc>
                <a:spcPct val="90000"/>
              </a:lnSpc>
              <a:spcBef>
                <a:spcPts val="300"/>
              </a:spcBef>
              <a:spcAft>
                <a:spcPts val="0"/>
              </a:spcAft>
              <a:buClr>
                <a:schemeClr val="dk1"/>
              </a:buClr>
              <a:buSzPts val="1800"/>
              <a:buFont typeface="Arial"/>
              <a:buChar char="•"/>
              <a:defRPr b="0" i="0" sz="1400" u="none" cap="none" strike="noStrike">
                <a:solidFill>
                  <a:schemeClr val="dk1"/>
                </a:solidFill>
                <a:latin typeface="Century Gothic"/>
                <a:ea typeface="Century Gothic"/>
                <a:cs typeface="Century Gothic"/>
                <a:sym typeface="Century Gothic"/>
              </a:defRPr>
            </a:lvl2pPr>
            <a:lvl3pPr indent="-323850" lvl="2" marL="1371600" marR="0" algn="l">
              <a:lnSpc>
                <a:spcPct val="90000"/>
              </a:lnSpc>
              <a:spcBef>
                <a:spcPts val="300"/>
              </a:spcBef>
              <a:spcAft>
                <a:spcPts val="0"/>
              </a:spcAft>
              <a:buClr>
                <a:schemeClr val="dk1"/>
              </a:buClr>
              <a:buSzPts val="1500"/>
              <a:buFont typeface="Arial"/>
              <a:buChar char="•"/>
              <a:defRPr b="0" i="0" sz="1100" u="none" cap="none" strike="noStrike">
                <a:solidFill>
                  <a:schemeClr val="dk1"/>
                </a:solidFill>
                <a:latin typeface="Century Gothic"/>
                <a:ea typeface="Century Gothic"/>
                <a:cs typeface="Century Gothic"/>
                <a:sym typeface="Century Gothic"/>
              </a:defRPr>
            </a:lvl3pPr>
            <a:lvl4pPr indent="-317500" lvl="3" marL="18288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4pPr>
            <a:lvl5pPr indent="-317500" lvl="4" marL="22860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5pPr>
            <a:lvl6pPr indent="-317500" lvl="5" marL="27432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6pPr>
            <a:lvl7pPr indent="-317500" lvl="6" marL="32004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7pPr>
            <a:lvl8pPr indent="-317500" lvl="7" marL="36576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8pPr>
            <a:lvl9pPr indent="-317500" lvl="8" marL="41148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9pPr>
          </a:lstStyle>
          <a:p/>
        </p:txBody>
      </p:sp>
      <p:sp>
        <p:nvSpPr>
          <p:cNvPr id="473" name="Google Shape;473;p75"/>
          <p:cNvSpPr txBox="1"/>
          <p:nvPr>
            <p:ph idx="12" type="sldNum"/>
          </p:nvPr>
        </p:nvSpPr>
        <p:spPr>
          <a:xfrm>
            <a:off x="628650" y="4767264"/>
            <a:ext cx="7886700" cy="273900"/>
          </a:xfrm>
          <a:prstGeom prst="rect">
            <a:avLst/>
          </a:prstGeom>
          <a:noFill/>
          <a:ln>
            <a:noFill/>
          </a:ln>
        </p:spPr>
        <p:txBody>
          <a:bodyPr anchorCtr="0" anchor="ctr" bIns="34275" lIns="68575" spcFirstLastPara="1" rIns="68575" wrap="square" tIns="34275">
            <a:noAutofit/>
          </a:bodyPr>
          <a:lstStyle>
            <a:lvl1pPr indent="0" lvl="0"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zh-CN"/>
              <a:t>‹#›</a:t>
            </a:fld>
            <a:endParaRPr/>
          </a:p>
        </p:txBody>
      </p:sp>
      <p:sp>
        <p:nvSpPr>
          <p:cNvPr id="474" name="Google Shape;474;p75"/>
          <p:cNvSpPr/>
          <p:nvPr/>
        </p:nvSpPr>
        <p:spPr>
          <a:xfrm rot="5400000">
            <a:off x="-2387424" y="2345418"/>
            <a:ext cx="5184600" cy="438900"/>
          </a:xfrm>
          <a:prstGeom prst="rect">
            <a:avLst/>
          </a:prstGeom>
          <a:solidFill>
            <a:srgbClr val="3A4047"/>
          </a:solidFill>
          <a:ln cap="flat" cmpd="sng" w="12700">
            <a:solidFill>
              <a:schemeClr val="dk1">
                <a:alpha val="392"/>
              </a:schemeClr>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000" u="none" cap="none" strike="noStrike">
              <a:solidFill>
                <a:schemeClr val="lt1"/>
              </a:solidFill>
              <a:latin typeface="Century Gothic"/>
              <a:ea typeface="Century Gothic"/>
              <a:cs typeface="Century Gothic"/>
              <a:sym typeface="Century Gothic"/>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81" name="Shape 481"/>
        <p:cNvGrpSpPr/>
        <p:nvPr/>
      </p:nvGrpSpPr>
      <p:grpSpPr>
        <a:xfrm>
          <a:off x="0" y="0"/>
          <a:ext cx="0" cy="0"/>
          <a:chOff x="0" y="0"/>
          <a:chExt cx="0" cy="0"/>
        </a:xfrm>
      </p:grpSpPr>
      <p:sp>
        <p:nvSpPr>
          <p:cNvPr id="482" name="Google Shape;482;p77"/>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3" name="Google Shape;483;p77"/>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484" name="Google Shape;484;p77"/>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5" name="Google Shape;485;p77"/>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6" name="Google Shape;486;p77"/>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87" name="Shape 487"/>
        <p:cNvGrpSpPr/>
        <p:nvPr/>
      </p:nvGrpSpPr>
      <p:grpSpPr>
        <a:xfrm>
          <a:off x="0" y="0"/>
          <a:ext cx="0" cy="0"/>
          <a:chOff x="0" y="0"/>
          <a:chExt cx="0" cy="0"/>
        </a:xfrm>
      </p:grpSpPr>
      <p:sp>
        <p:nvSpPr>
          <p:cNvPr id="488" name="Google Shape;488;p78"/>
          <p:cNvSpPr txBox="1"/>
          <p:nvPr>
            <p:ph type="title"/>
          </p:nvPr>
        </p:nvSpPr>
        <p:spPr>
          <a:xfrm rot="5400000">
            <a:off x="5463750" y="1371629"/>
            <a:ext cx="4388700" cy="20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9" name="Google Shape;489;p78"/>
          <p:cNvSpPr txBox="1"/>
          <p:nvPr>
            <p:ph idx="1" type="body"/>
          </p:nvPr>
        </p:nvSpPr>
        <p:spPr>
          <a:xfrm rot="5400000">
            <a:off x="1272750" y="-609572"/>
            <a:ext cx="4388700" cy="60198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490" name="Google Shape;490;p78"/>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1" name="Google Shape;491;p78"/>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2" name="Google Shape;492;p78"/>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93" name="Shape 493"/>
        <p:cNvGrpSpPr/>
        <p:nvPr/>
      </p:nvGrpSpPr>
      <p:grpSpPr>
        <a:xfrm>
          <a:off x="0" y="0"/>
          <a:ext cx="0" cy="0"/>
          <a:chOff x="0" y="0"/>
          <a:chExt cx="0" cy="0"/>
        </a:xfrm>
      </p:grpSpPr>
      <p:sp>
        <p:nvSpPr>
          <p:cNvPr id="494" name="Google Shape;494;p79"/>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5" name="Google Shape;495;p79"/>
          <p:cNvSpPr txBox="1"/>
          <p:nvPr>
            <p:ph idx="1" type="body"/>
          </p:nvPr>
        </p:nvSpPr>
        <p:spPr>
          <a:xfrm rot="5400000">
            <a:off x="2874750" y="-1217400"/>
            <a:ext cx="3394500" cy="82296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496" name="Google Shape;496;p79"/>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7" name="Google Shape;497;p79"/>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8" name="Google Shape;498;p79"/>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obj">
  <p:cSld name="OBJECT">
    <p:spTree>
      <p:nvGrpSpPr>
        <p:cNvPr id="62" name="Shape 62"/>
        <p:cNvGrpSpPr/>
        <p:nvPr/>
      </p:nvGrpSpPr>
      <p:grpSpPr>
        <a:xfrm>
          <a:off x="0" y="0"/>
          <a:ext cx="0" cy="0"/>
          <a:chOff x="0" y="0"/>
          <a:chExt cx="0" cy="0"/>
        </a:xfrm>
      </p:grpSpPr>
      <p:sp>
        <p:nvSpPr>
          <p:cNvPr id="63" name="Google Shape;63;p9"/>
          <p:cNvSpPr txBox="1"/>
          <p:nvPr>
            <p:ph type="title"/>
          </p:nvPr>
        </p:nvSpPr>
        <p:spPr>
          <a:xfrm>
            <a:off x="710793" y="236410"/>
            <a:ext cx="6562500" cy="7224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1500">
                <a:solidFill>
                  <a:srgbClr val="7ACE6C"/>
                </a:solidFill>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4" name="Google Shape;64;p9"/>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5" name="Google Shape;65;p9"/>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6" name="Google Shape;66;p9"/>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99" name="Shape 499"/>
        <p:cNvGrpSpPr/>
        <p:nvPr/>
      </p:nvGrpSpPr>
      <p:grpSpPr>
        <a:xfrm>
          <a:off x="0" y="0"/>
          <a:ext cx="0" cy="0"/>
          <a:chOff x="0" y="0"/>
          <a:chExt cx="0" cy="0"/>
        </a:xfrm>
      </p:grpSpPr>
      <p:sp>
        <p:nvSpPr>
          <p:cNvPr id="500" name="Google Shape;500;p80"/>
          <p:cNvSpPr txBox="1"/>
          <p:nvPr>
            <p:ph type="title"/>
          </p:nvPr>
        </p:nvSpPr>
        <p:spPr>
          <a:xfrm>
            <a:off x="1792288" y="3600450"/>
            <a:ext cx="5486400" cy="4251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01" name="Google Shape;501;p80"/>
          <p:cNvSpPr/>
          <p:nvPr>
            <p:ph idx="2" type="pic"/>
          </p:nvPr>
        </p:nvSpPr>
        <p:spPr>
          <a:xfrm>
            <a:off x="1792288" y="459581"/>
            <a:ext cx="5486400" cy="3086100"/>
          </a:xfrm>
          <a:prstGeom prst="rect">
            <a:avLst/>
          </a:prstGeom>
          <a:noFill/>
          <a:ln>
            <a:noFill/>
          </a:ln>
        </p:spPr>
      </p:sp>
      <p:sp>
        <p:nvSpPr>
          <p:cNvPr id="502" name="Google Shape;502;p80"/>
          <p:cNvSpPr txBox="1"/>
          <p:nvPr>
            <p:ph idx="1" type="body"/>
          </p:nvPr>
        </p:nvSpPr>
        <p:spPr>
          <a:xfrm>
            <a:off x="1792288" y="4025504"/>
            <a:ext cx="5486400" cy="60360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503" name="Google Shape;503;p80"/>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04" name="Google Shape;504;p80"/>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05" name="Google Shape;505;p8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06" name="Shape 506"/>
        <p:cNvGrpSpPr/>
        <p:nvPr/>
      </p:nvGrpSpPr>
      <p:grpSpPr>
        <a:xfrm>
          <a:off x="0" y="0"/>
          <a:ext cx="0" cy="0"/>
          <a:chOff x="0" y="0"/>
          <a:chExt cx="0" cy="0"/>
        </a:xfrm>
      </p:grpSpPr>
      <p:sp>
        <p:nvSpPr>
          <p:cNvPr id="507" name="Google Shape;507;p81"/>
          <p:cNvSpPr txBox="1"/>
          <p:nvPr>
            <p:ph type="title"/>
          </p:nvPr>
        </p:nvSpPr>
        <p:spPr>
          <a:xfrm>
            <a:off x="457200" y="204788"/>
            <a:ext cx="3008400" cy="8715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08" name="Google Shape;508;p81"/>
          <p:cNvSpPr txBox="1"/>
          <p:nvPr>
            <p:ph idx="1" type="body"/>
          </p:nvPr>
        </p:nvSpPr>
        <p:spPr>
          <a:xfrm>
            <a:off x="3575050" y="204788"/>
            <a:ext cx="5111700" cy="4389900"/>
          </a:xfrm>
          <a:prstGeom prst="rect">
            <a:avLst/>
          </a:prstGeom>
          <a:noFill/>
          <a:ln>
            <a:noFill/>
          </a:ln>
        </p:spPr>
        <p:txBody>
          <a:bodyPr anchorCtr="0" anchor="t" bIns="45700" lIns="91425" spcFirstLastPara="1" rIns="91425" wrap="square" tIns="45700">
            <a:noAutofit/>
          </a:bodyPr>
          <a:lstStyle>
            <a:lvl1pPr indent="-431800" lvl="0" marL="457200" algn="l">
              <a:lnSpc>
                <a:spcPct val="100000"/>
              </a:lnSpc>
              <a:spcBef>
                <a:spcPts val="640"/>
              </a:spcBef>
              <a:spcAft>
                <a:spcPts val="0"/>
              </a:spcAft>
              <a:buClr>
                <a:schemeClr val="dk1"/>
              </a:buClr>
              <a:buSzPts val="3200"/>
              <a:buChar char="•"/>
              <a:defRPr sz="3200"/>
            </a:lvl1pPr>
            <a:lvl2pPr indent="-406400" lvl="1" marL="914400" algn="l">
              <a:lnSpc>
                <a:spcPct val="100000"/>
              </a:lnSpc>
              <a:spcBef>
                <a:spcPts val="560"/>
              </a:spcBef>
              <a:spcAft>
                <a:spcPts val="0"/>
              </a:spcAft>
              <a:buClr>
                <a:schemeClr val="dk1"/>
              </a:buClr>
              <a:buSzPts val="2800"/>
              <a:buChar char="–"/>
              <a:defRPr sz="2800"/>
            </a:lvl2pPr>
            <a:lvl3pPr indent="-381000" lvl="2" marL="1371600" algn="l">
              <a:lnSpc>
                <a:spcPct val="100000"/>
              </a:lnSpc>
              <a:spcBef>
                <a:spcPts val="480"/>
              </a:spcBef>
              <a:spcAft>
                <a:spcPts val="0"/>
              </a:spcAft>
              <a:buClr>
                <a:schemeClr val="dk1"/>
              </a:buClr>
              <a:buSzPts val="2400"/>
              <a:buChar char="•"/>
              <a:defRPr sz="2400"/>
            </a:lvl3pPr>
            <a:lvl4pPr indent="-355600" lvl="3" marL="1828800" algn="l">
              <a:lnSpc>
                <a:spcPct val="100000"/>
              </a:lnSpc>
              <a:spcBef>
                <a:spcPts val="400"/>
              </a:spcBef>
              <a:spcAft>
                <a:spcPts val="0"/>
              </a:spcAft>
              <a:buClr>
                <a:schemeClr val="dk1"/>
              </a:buClr>
              <a:buSzPts val="2000"/>
              <a:buChar char="–"/>
              <a:defRPr sz="2000"/>
            </a:lvl4pPr>
            <a:lvl5pPr indent="-355600" lvl="4" marL="2286000" algn="l">
              <a:lnSpc>
                <a:spcPct val="100000"/>
              </a:lnSpc>
              <a:spcBef>
                <a:spcPts val="400"/>
              </a:spcBef>
              <a:spcAft>
                <a:spcPts val="0"/>
              </a:spcAft>
              <a:buClr>
                <a:schemeClr val="dk1"/>
              </a:buClr>
              <a:buSzPts val="2000"/>
              <a:buChar char="»"/>
              <a:defRPr sz="2000"/>
            </a:lvl5pPr>
            <a:lvl6pPr indent="-355600" lvl="5" marL="2743200" algn="l">
              <a:lnSpc>
                <a:spcPct val="100000"/>
              </a:lnSpc>
              <a:spcBef>
                <a:spcPts val="400"/>
              </a:spcBef>
              <a:spcAft>
                <a:spcPts val="0"/>
              </a:spcAft>
              <a:buClr>
                <a:schemeClr val="dk1"/>
              </a:buClr>
              <a:buSzPts val="2000"/>
              <a:buChar char="•"/>
              <a:defRPr sz="2000"/>
            </a:lvl6pPr>
            <a:lvl7pPr indent="-355600" lvl="6" marL="3200400" algn="l">
              <a:lnSpc>
                <a:spcPct val="100000"/>
              </a:lnSpc>
              <a:spcBef>
                <a:spcPts val="400"/>
              </a:spcBef>
              <a:spcAft>
                <a:spcPts val="0"/>
              </a:spcAft>
              <a:buClr>
                <a:schemeClr val="dk1"/>
              </a:buClr>
              <a:buSzPts val="2000"/>
              <a:buChar char="•"/>
              <a:defRPr sz="2000"/>
            </a:lvl7pPr>
            <a:lvl8pPr indent="-355600" lvl="7" marL="3657600" algn="l">
              <a:lnSpc>
                <a:spcPct val="100000"/>
              </a:lnSpc>
              <a:spcBef>
                <a:spcPts val="400"/>
              </a:spcBef>
              <a:spcAft>
                <a:spcPts val="0"/>
              </a:spcAft>
              <a:buClr>
                <a:schemeClr val="dk1"/>
              </a:buClr>
              <a:buSzPts val="2000"/>
              <a:buChar char="•"/>
              <a:defRPr sz="2000"/>
            </a:lvl8pPr>
            <a:lvl9pPr indent="-355600" lvl="8" marL="4114800" algn="l">
              <a:lnSpc>
                <a:spcPct val="100000"/>
              </a:lnSpc>
              <a:spcBef>
                <a:spcPts val="400"/>
              </a:spcBef>
              <a:spcAft>
                <a:spcPts val="0"/>
              </a:spcAft>
              <a:buClr>
                <a:schemeClr val="dk1"/>
              </a:buClr>
              <a:buSzPts val="2000"/>
              <a:buChar char="•"/>
              <a:defRPr sz="2000"/>
            </a:lvl9pPr>
          </a:lstStyle>
          <a:p/>
        </p:txBody>
      </p:sp>
      <p:sp>
        <p:nvSpPr>
          <p:cNvPr id="509" name="Google Shape;509;p81"/>
          <p:cNvSpPr txBox="1"/>
          <p:nvPr>
            <p:ph idx="2" type="body"/>
          </p:nvPr>
        </p:nvSpPr>
        <p:spPr>
          <a:xfrm>
            <a:off x="457200" y="1076325"/>
            <a:ext cx="3008400" cy="351840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510" name="Google Shape;510;p81"/>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1" name="Google Shape;511;p81"/>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2" name="Google Shape;512;p8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13" name="Shape 513"/>
        <p:cNvGrpSpPr/>
        <p:nvPr/>
      </p:nvGrpSpPr>
      <p:grpSpPr>
        <a:xfrm>
          <a:off x="0" y="0"/>
          <a:ext cx="0" cy="0"/>
          <a:chOff x="0" y="0"/>
          <a:chExt cx="0" cy="0"/>
        </a:xfrm>
      </p:grpSpPr>
      <p:sp>
        <p:nvSpPr>
          <p:cNvPr id="514" name="Google Shape;514;p82"/>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5" name="Google Shape;515;p82"/>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6" name="Google Shape;516;p82"/>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17" name="Shape 517"/>
        <p:cNvGrpSpPr/>
        <p:nvPr/>
      </p:nvGrpSpPr>
      <p:grpSpPr>
        <a:xfrm>
          <a:off x="0" y="0"/>
          <a:ext cx="0" cy="0"/>
          <a:chOff x="0" y="0"/>
          <a:chExt cx="0" cy="0"/>
        </a:xfrm>
      </p:grpSpPr>
      <p:sp>
        <p:nvSpPr>
          <p:cNvPr id="518" name="Google Shape;518;p83"/>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9" name="Google Shape;519;p83"/>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0" name="Google Shape;520;p83"/>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1" name="Google Shape;521;p8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22" name="Shape 522"/>
        <p:cNvGrpSpPr/>
        <p:nvPr/>
      </p:nvGrpSpPr>
      <p:grpSpPr>
        <a:xfrm>
          <a:off x="0" y="0"/>
          <a:ext cx="0" cy="0"/>
          <a:chOff x="0" y="0"/>
          <a:chExt cx="0" cy="0"/>
        </a:xfrm>
      </p:grpSpPr>
      <p:sp>
        <p:nvSpPr>
          <p:cNvPr id="523" name="Google Shape;523;p84"/>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44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4" name="Google Shape;524;p84"/>
          <p:cNvSpPr txBox="1"/>
          <p:nvPr>
            <p:ph idx="1" type="body"/>
          </p:nvPr>
        </p:nvSpPr>
        <p:spPr>
          <a:xfrm>
            <a:off x="457200" y="1151335"/>
            <a:ext cx="4040100" cy="4797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525" name="Google Shape;525;p84"/>
          <p:cNvSpPr txBox="1"/>
          <p:nvPr>
            <p:ph idx="2" type="body"/>
          </p:nvPr>
        </p:nvSpPr>
        <p:spPr>
          <a:xfrm>
            <a:off x="457200" y="1631156"/>
            <a:ext cx="4040100" cy="2963400"/>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526" name="Google Shape;526;p84"/>
          <p:cNvSpPr txBox="1"/>
          <p:nvPr>
            <p:ph idx="3" type="body"/>
          </p:nvPr>
        </p:nvSpPr>
        <p:spPr>
          <a:xfrm>
            <a:off x="4645025" y="1151335"/>
            <a:ext cx="4041900" cy="4797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527" name="Google Shape;527;p84"/>
          <p:cNvSpPr txBox="1"/>
          <p:nvPr>
            <p:ph idx="4" type="body"/>
          </p:nvPr>
        </p:nvSpPr>
        <p:spPr>
          <a:xfrm>
            <a:off x="4645025" y="1631156"/>
            <a:ext cx="4041900" cy="2963400"/>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528" name="Google Shape;528;p84"/>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9" name="Google Shape;529;p84"/>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0" name="Google Shape;530;p84"/>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31" name="Shape 531"/>
        <p:cNvGrpSpPr/>
        <p:nvPr/>
      </p:nvGrpSpPr>
      <p:grpSpPr>
        <a:xfrm>
          <a:off x="0" y="0"/>
          <a:ext cx="0" cy="0"/>
          <a:chOff x="0" y="0"/>
          <a:chExt cx="0" cy="0"/>
        </a:xfrm>
      </p:grpSpPr>
      <p:sp>
        <p:nvSpPr>
          <p:cNvPr id="532" name="Google Shape;532;p85"/>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3" name="Google Shape;533;p85"/>
          <p:cNvSpPr txBox="1"/>
          <p:nvPr>
            <p:ph idx="1" type="body"/>
          </p:nvPr>
        </p:nvSpPr>
        <p:spPr>
          <a:xfrm>
            <a:off x="457200" y="1200150"/>
            <a:ext cx="4038600" cy="3394500"/>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534" name="Google Shape;534;p85"/>
          <p:cNvSpPr txBox="1"/>
          <p:nvPr>
            <p:ph idx="2" type="body"/>
          </p:nvPr>
        </p:nvSpPr>
        <p:spPr>
          <a:xfrm>
            <a:off x="4648200" y="1200150"/>
            <a:ext cx="4038600" cy="3394500"/>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535" name="Google Shape;535;p85"/>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6" name="Google Shape;536;p85"/>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7" name="Google Shape;537;p85"/>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38" name="Shape 538"/>
        <p:cNvGrpSpPr/>
        <p:nvPr/>
      </p:nvGrpSpPr>
      <p:grpSpPr>
        <a:xfrm>
          <a:off x="0" y="0"/>
          <a:ext cx="0" cy="0"/>
          <a:chOff x="0" y="0"/>
          <a:chExt cx="0" cy="0"/>
        </a:xfrm>
      </p:grpSpPr>
      <p:sp>
        <p:nvSpPr>
          <p:cNvPr id="539" name="Google Shape;539;p86"/>
          <p:cNvSpPr txBox="1"/>
          <p:nvPr>
            <p:ph type="title"/>
          </p:nvPr>
        </p:nvSpPr>
        <p:spPr>
          <a:xfrm>
            <a:off x="722313" y="3305175"/>
            <a:ext cx="7772400" cy="10215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Clr>
                <a:schemeClr val="dk1"/>
              </a:buClr>
              <a:buSzPts val="4000"/>
              <a:buFont typeface="Calibri"/>
              <a:buNone/>
              <a:defRPr b="1" sz="40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0" name="Google Shape;540;p86"/>
          <p:cNvSpPr txBox="1"/>
          <p:nvPr>
            <p:ph idx="1" type="body"/>
          </p:nvPr>
        </p:nvSpPr>
        <p:spPr>
          <a:xfrm>
            <a:off x="722313" y="2180035"/>
            <a:ext cx="7772400" cy="11250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00"/>
              </a:spcBef>
              <a:spcAft>
                <a:spcPts val="0"/>
              </a:spcAft>
              <a:buClr>
                <a:srgbClr val="888888"/>
              </a:buClr>
              <a:buSzPts val="2000"/>
              <a:buNone/>
              <a:defRPr sz="2000">
                <a:solidFill>
                  <a:srgbClr val="888888"/>
                </a:solidFill>
              </a:defRPr>
            </a:lvl1pPr>
            <a:lvl2pPr indent="-228600" lvl="1" marL="914400" algn="l">
              <a:lnSpc>
                <a:spcPct val="100000"/>
              </a:lnSpc>
              <a:spcBef>
                <a:spcPts val="360"/>
              </a:spcBef>
              <a:spcAft>
                <a:spcPts val="0"/>
              </a:spcAft>
              <a:buClr>
                <a:srgbClr val="888888"/>
              </a:buClr>
              <a:buSzPts val="1800"/>
              <a:buNone/>
              <a:defRPr sz="1800">
                <a:solidFill>
                  <a:srgbClr val="888888"/>
                </a:solidFill>
              </a:defRPr>
            </a:lvl2pPr>
            <a:lvl3pPr indent="-228600" lvl="2" marL="1371600" algn="l">
              <a:lnSpc>
                <a:spcPct val="100000"/>
              </a:lnSpc>
              <a:spcBef>
                <a:spcPts val="320"/>
              </a:spcBef>
              <a:spcAft>
                <a:spcPts val="0"/>
              </a:spcAft>
              <a:buClr>
                <a:srgbClr val="888888"/>
              </a:buClr>
              <a:buSzPts val="1600"/>
              <a:buNone/>
              <a:defRPr sz="1600">
                <a:solidFill>
                  <a:srgbClr val="888888"/>
                </a:solidFill>
              </a:defRPr>
            </a:lvl3pPr>
            <a:lvl4pPr indent="-228600" lvl="3" marL="1828800" algn="l">
              <a:lnSpc>
                <a:spcPct val="100000"/>
              </a:lnSpc>
              <a:spcBef>
                <a:spcPts val="280"/>
              </a:spcBef>
              <a:spcAft>
                <a:spcPts val="0"/>
              </a:spcAft>
              <a:buClr>
                <a:srgbClr val="888888"/>
              </a:buClr>
              <a:buSzPts val="1400"/>
              <a:buNone/>
              <a:defRPr sz="1400">
                <a:solidFill>
                  <a:srgbClr val="888888"/>
                </a:solidFill>
              </a:defRPr>
            </a:lvl4pPr>
            <a:lvl5pPr indent="-228600" lvl="4" marL="2286000" algn="l">
              <a:lnSpc>
                <a:spcPct val="100000"/>
              </a:lnSpc>
              <a:spcBef>
                <a:spcPts val="280"/>
              </a:spcBef>
              <a:spcAft>
                <a:spcPts val="0"/>
              </a:spcAft>
              <a:buClr>
                <a:srgbClr val="888888"/>
              </a:buClr>
              <a:buSzPts val="1400"/>
              <a:buNone/>
              <a:defRPr sz="1400">
                <a:solidFill>
                  <a:srgbClr val="888888"/>
                </a:solidFill>
              </a:defRPr>
            </a:lvl5pPr>
            <a:lvl6pPr indent="-228600" lvl="5" marL="2743200" algn="l">
              <a:lnSpc>
                <a:spcPct val="100000"/>
              </a:lnSpc>
              <a:spcBef>
                <a:spcPts val="280"/>
              </a:spcBef>
              <a:spcAft>
                <a:spcPts val="0"/>
              </a:spcAft>
              <a:buClr>
                <a:srgbClr val="888888"/>
              </a:buClr>
              <a:buSzPts val="1400"/>
              <a:buNone/>
              <a:defRPr sz="1400">
                <a:solidFill>
                  <a:srgbClr val="888888"/>
                </a:solidFill>
              </a:defRPr>
            </a:lvl6pPr>
            <a:lvl7pPr indent="-228600" lvl="6" marL="3200400" algn="l">
              <a:lnSpc>
                <a:spcPct val="100000"/>
              </a:lnSpc>
              <a:spcBef>
                <a:spcPts val="280"/>
              </a:spcBef>
              <a:spcAft>
                <a:spcPts val="0"/>
              </a:spcAft>
              <a:buClr>
                <a:srgbClr val="888888"/>
              </a:buClr>
              <a:buSzPts val="1400"/>
              <a:buNone/>
              <a:defRPr sz="1400">
                <a:solidFill>
                  <a:srgbClr val="888888"/>
                </a:solidFill>
              </a:defRPr>
            </a:lvl7pPr>
            <a:lvl8pPr indent="-228600" lvl="7" marL="3657600" algn="l">
              <a:lnSpc>
                <a:spcPct val="100000"/>
              </a:lnSpc>
              <a:spcBef>
                <a:spcPts val="280"/>
              </a:spcBef>
              <a:spcAft>
                <a:spcPts val="0"/>
              </a:spcAft>
              <a:buClr>
                <a:srgbClr val="888888"/>
              </a:buClr>
              <a:buSzPts val="1400"/>
              <a:buNone/>
              <a:defRPr sz="1400">
                <a:solidFill>
                  <a:srgbClr val="888888"/>
                </a:solidFill>
              </a:defRPr>
            </a:lvl8pPr>
            <a:lvl9pPr indent="-228600" lvl="8" marL="4114800" algn="l">
              <a:lnSpc>
                <a:spcPct val="100000"/>
              </a:lnSpc>
              <a:spcBef>
                <a:spcPts val="280"/>
              </a:spcBef>
              <a:spcAft>
                <a:spcPts val="0"/>
              </a:spcAft>
              <a:buClr>
                <a:srgbClr val="888888"/>
              </a:buClr>
              <a:buSzPts val="1400"/>
              <a:buNone/>
              <a:defRPr sz="1400">
                <a:solidFill>
                  <a:srgbClr val="888888"/>
                </a:solidFill>
              </a:defRPr>
            </a:lvl9pPr>
          </a:lstStyle>
          <a:p/>
        </p:txBody>
      </p:sp>
      <p:sp>
        <p:nvSpPr>
          <p:cNvPr id="541" name="Google Shape;541;p86"/>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2" name="Google Shape;542;p86"/>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3" name="Google Shape;543;p86"/>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44" name="Shape 544"/>
        <p:cNvGrpSpPr/>
        <p:nvPr/>
      </p:nvGrpSpPr>
      <p:grpSpPr>
        <a:xfrm>
          <a:off x="0" y="0"/>
          <a:ext cx="0" cy="0"/>
          <a:chOff x="0" y="0"/>
          <a:chExt cx="0" cy="0"/>
        </a:xfrm>
      </p:grpSpPr>
      <p:sp>
        <p:nvSpPr>
          <p:cNvPr id="545" name="Google Shape;545;p87"/>
          <p:cNvSpPr txBox="1"/>
          <p:nvPr>
            <p:ph type="ctrTitle"/>
          </p:nvPr>
        </p:nvSpPr>
        <p:spPr>
          <a:xfrm>
            <a:off x="685800" y="1597819"/>
            <a:ext cx="7772400" cy="11025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6" name="Google Shape;546;p87"/>
          <p:cNvSpPr txBox="1"/>
          <p:nvPr>
            <p:ph idx="1" type="subTitle"/>
          </p:nvPr>
        </p:nvSpPr>
        <p:spPr>
          <a:xfrm>
            <a:off x="1371600" y="2914650"/>
            <a:ext cx="6400800" cy="1314600"/>
          </a:xfrm>
          <a:prstGeom prst="rect">
            <a:avLst/>
          </a:prstGeom>
          <a:noFill/>
          <a:ln>
            <a:noFill/>
          </a:ln>
        </p:spPr>
        <p:txBody>
          <a:bodyPr anchorCtr="0" anchor="t" bIns="45700" lIns="91425" spcFirstLastPara="1" rIns="91425" wrap="square" tIns="45700">
            <a:no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p:txBody>
      </p:sp>
      <p:sp>
        <p:nvSpPr>
          <p:cNvPr id="547" name="Google Shape;547;p87"/>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8" name="Google Shape;548;p87"/>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9" name="Google Shape;549;p87"/>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56" name="Shape 556"/>
        <p:cNvGrpSpPr/>
        <p:nvPr/>
      </p:nvGrpSpPr>
      <p:grpSpPr>
        <a:xfrm>
          <a:off x="0" y="0"/>
          <a:ext cx="0" cy="0"/>
          <a:chOff x="0" y="0"/>
          <a:chExt cx="0" cy="0"/>
        </a:xfrm>
      </p:grpSpPr>
      <p:sp>
        <p:nvSpPr>
          <p:cNvPr id="557" name="Google Shape;557;p89"/>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58" name="Google Shape;558;p89"/>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559" name="Google Shape;559;p89"/>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0" name="Google Shape;560;p89"/>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1" name="Google Shape;561;p89"/>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62" name="Shape 562"/>
        <p:cNvGrpSpPr/>
        <p:nvPr/>
      </p:nvGrpSpPr>
      <p:grpSpPr>
        <a:xfrm>
          <a:off x="0" y="0"/>
          <a:ext cx="0" cy="0"/>
          <a:chOff x="0" y="0"/>
          <a:chExt cx="0" cy="0"/>
        </a:xfrm>
      </p:grpSpPr>
      <p:sp>
        <p:nvSpPr>
          <p:cNvPr id="563" name="Google Shape;563;p90"/>
          <p:cNvSpPr txBox="1"/>
          <p:nvPr>
            <p:ph type="ctrTitle"/>
          </p:nvPr>
        </p:nvSpPr>
        <p:spPr>
          <a:xfrm>
            <a:off x="685800" y="1597819"/>
            <a:ext cx="7772400" cy="11025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4" name="Google Shape;564;p90"/>
          <p:cNvSpPr txBox="1"/>
          <p:nvPr>
            <p:ph idx="1" type="subTitle"/>
          </p:nvPr>
        </p:nvSpPr>
        <p:spPr>
          <a:xfrm>
            <a:off x="1371600" y="2914650"/>
            <a:ext cx="6400800" cy="1314600"/>
          </a:xfrm>
          <a:prstGeom prst="rect">
            <a:avLst/>
          </a:prstGeom>
          <a:noFill/>
          <a:ln>
            <a:noFill/>
          </a:ln>
        </p:spPr>
        <p:txBody>
          <a:bodyPr anchorCtr="0" anchor="t" bIns="45700" lIns="91425" spcFirstLastPara="1" rIns="91425" wrap="square" tIns="45700">
            <a:no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p:txBody>
      </p:sp>
      <p:sp>
        <p:nvSpPr>
          <p:cNvPr id="565" name="Google Shape;565;p90"/>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6" name="Google Shape;566;p90"/>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7" name="Google Shape;567;p9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67" name="Shape 67"/>
        <p:cNvGrpSpPr/>
        <p:nvPr/>
      </p:nvGrpSpPr>
      <p:grpSpPr>
        <a:xfrm>
          <a:off x="0" y="0"/>
          <a:ext cx="0" cy="0"/>
          <a:chOff x="0" y="0"/>
          <a:chExt cx="0" cy="0"/>
        </a:xfrm>
      </p:grpSpPr>
      <p:sp>
        <p:nvSpPr>
          <p:cNvPr id="68" name="Google Shape;68;p10"/>
          <p:cNvSpPr txBox="1"/>
          <p:nvPr>
            <p:ph type="title"/>
          </p:nvPr>
        </p:nvSpPr>
        <p:spPr>
          <a:xfrm>
            <a:off x="710793" y="236410"/>
            <a:ext cx="6562500" cy="7224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1500">
                <a:solidFill>
                  <a:srgbClr val="7ACE6C"/>
                </a:solidFill>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9" name="Google Shape;69;p10"/>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70" name="Google Shape;70;p10"/>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71" name="Google Shape;71;p10"/>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2" name="Google Shape;72;p10"/>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3" name="Google Shape;73;p10"/>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68" name="Shape 568"/>
        <p:cNvGrpSpPr/>
        <p:nvPr/>
      </p:nvGrpSpPr>
      <p:grpSpPr>
        <a:xfrm>
          <a:off x="0" y="0"/>
          <a:ext cx="0" cy="0"/>
          <a:chOff x="0" y="0"/>
          <a:chExt cx="0" cy="0"/>
        </a:xfrm>
      </p:grpSpPr>
      <p:sp>
        <p:nvSpPr>
          <p:cNvPr id="569" name="Google Shape;569;p91"/>
          <p:cNvSpPr txBox="1"/>
          <p:nvPr>
            <p:ph type="title"/>
          </p:nvPr>
        </p:nvSpPr>
        <p:spPr>
          <a:xfrm rot="5400000">
            <a:off x="5463750" y="1371629"/>
            <a:ext cx="4388700" cy="20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0" name="Google Shape;570;p91"/>
          <p:cNvSpPr txBox="1"/>
          <p:nvPr>
            <p:ph idx="1" type="body"/>
          </p:nvPr>
        </p:nvSpPr>
        <p:spPr>
          <a:xfrm rot="5400000">
            <a:off x="1272750" y="-609572"/>
            <a:ext cx="4388700" cy="60198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571" name="Google Shape;571;p91"/>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2" name="Google Shape;572;p91"/>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3" name="Google Shape;573;p9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74" name="Shape 574"/>
        <p:cNvGrpSpPr/>
        <p:nvPr/>
      </p:nvGrpSpPr>
      <p:grpSpPr>
        <a:xfrm>
          <a:off x="0" y="0"/>
          <a:ext cx="0" cy="0"/>
          <a:chOff x="0" y="0"/>
          <a:chExt cx="0" cy="0"/>
        </a:xfrm>
      </p:grpSpPr>
      <p:sp>
        <p:nvSpPr>
          <p:cNvPr id="575" name="Google Shape;575;p92"/>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6" name="Google Shape;576;p92"/>
          <p:cNvSpPr txBox="1"/>
          <p:nvPr>
            <p:ph idx="1" type="body"/>
          </p:nvPr>
        </p:nvSpPr>
        <p:spPr>
          <a:xfrm rot="5400000">
            <a:off x="2874750" y="-1217400"/>
            <a:ext cx="3394500" cy="82296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577" name="Google Shape;577;p92"/>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8" name="Google Shape;578;p92"/>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9" name="Google Shape;579;p92"/>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80" name="Shape 580"/>
        <p:cNvGrpSpPr/>
        <p:nvPr/>
      </p:nvGrpSpPr>
      <p:grpSpPr>
        <a:xfrm>
          <a:off x="0" y="0"/>
          <a:ext cx="0" cy="0"/>
          <a:chOff x="0" y="0"/>
          <a:chExt cx="0" cy="0"/>
        </a:xfrm>
      </p:grpSpPr>
      <p:sp>
        <p:nvSpPr>
          <p:cNvPr id="581" name="Google Shape;581;p93"/>
          <p:cNvSpPr txBox="1"/>
          <p:nvPr>
            <p:ph type="title"/>
          </p:nvPr>
        </p:nvSpPr>
        <p:spPr>
          <a:xfrm>
            <a:off x="1792288" y="3600450"/>
            <a:ext cx="5486400" cy="4251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2" name="Google Shape;582;p93"/>
          <p:cNvSpPr/>
          <p:nvPr>
            <p:ph idx="2" type="pic"/>
          </p:nvPr>
        </p:nvSpPr>
        <p:spPr>
          <a:xfrm>
            <a:off x="1792288" y="459581"/>
            <a:ext cx="5486400" cy="3086100"/>
          </a:xfrm>
          <a:prstGeom prst="rect">
            <a:avLst/>
          </a:prstGeom>
          <a:noFill/>
          <a:ln>
            <a:noFill/>
          </a:ln>
        </p:spPr>
      </p:sp>
      <p:sp>
        <p:nvSpPr>
          <p:cNvPr id="583" name="Google Shape;583;p93"/>
          <p:cNvSpPr txBox="1"/>
          <p:nvPr>
            <p:ph idx="1" type="body"/>
          </p:nvPr>
        </p:nvSpPr>
        <p:spPr>
          <a:xfrm>
            <a:off x="1792288" y="4025504"/>
            <a:ext cx="5486400" cy="60360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584" name="Google Shape;584;p93"/>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5" name="Google Shape;585;p93"/>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6" name="Google Shape;586;p9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7" name="Shape 587"/>
        <p:cNvGrpSpPr/>
        <p:nvPr/>
      </p:nvGrpSpPr>
      <p:grpSpPr>
        <a:xfrm>
          <a:off x="0" y="0"/>
          <a:ext cx="0" cy="0"/>
          <a:chOff x="0" y="0"/>
          <a:chExt cx="0" cy="0"/>
        </a:xfrm>
      </p:grpSpPr>
      <p:sp>
        <p:nvSpPr>
          <p:cNvPr id="588" name="Google Shape;588;p94"/>
          <p:cNvSpPr txBox="1"/>
          <p:nvPr>
            <p:ph type="title"/>
          </p:nvPr>
        </p:nvSpPr>
        <p:spPr>
          <a:xfrm>
            <a:off x="457200" y="204788"/>
            <a:ext cx="3008400" cy="8715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9" name="Google Shape;589;p94"/>
          <p:cNvSpPr txBox="1"/>
          <p:nvPr>
            <p:ph idx="1" type="body"/>
          </p:nvPr>
        </p:nvSpPr>
        <p:spPr>
          <a:xfrm>
            <a:off x="3575050" y="204788"/>
            <a:ext cx="5111700" cy="4389900"/>
          </a:xfrm>
          <a:prstGeom prst="rect">
            <a:avLst/>
          </a:prstGeom>
          <a:noFill/>
          <a:ln>
            <a:noFill/>
          </a:ln>
        </p:spPr>
        <p:txBody>
          <a:bodyPr anchorCtr="0" anchor="t" bIns="45700" lIns="91425" spcFirstLastPara="1" rIns="91425" wrap="square" tIns="45700">
            <a:noAutofit/>
          </a:bodyPr>
          <a:lstStyle>
            <a:lvl1pPr indent="-431800" lvl="0" marL="457200" algn="l">
              <a:lnSpc>
                <a:spcPct val="100000"/>
              </a:lnSpc>
              <a:spcBef>
                <a:spcPts val="640"/>
              </a:spcBef>
              <a:spcAft>
                <a:spcPts val="0"/>
              </a:spcAft>
              <a:buClr>
                <a:schemeClr val="dk1"/>
              </a:buClr>
              <a:buSzPts val="3200"/>
              <a:buChar char="•"/>
              <a:defRPr sz="3200"/>
            </a:lvl1pPr>
            <a:lvl2pPr indent="-406400" lvl="1" marL="914400" algn="l">
              <a:lnSpc>
                <a:spcPct val="100000"/>
              </a:lnSpc>
              <a:spcBef>
                <a:spcPts val="560"/>
              </a:spcBef>
              <a:spcAft>
                <a:spcPts val="0"/>
              </a:spcAft>
              <a:buClr>
                <a:schemeClr val="dk1"/>
              </a:buClr>
              <a:buSzPts val="2800"/>
              <a:buChar char="–"/>
              <a:defRPr sz="2800"/>
            </a:lvl2pPr>
            <a:lvl3pPr indent="-381000" lvl="2" marL="1371600" algn="l">
              <a:lnSpc>
                <a:spcPct val="100000"/>
              </a:lnSpc>
              <a:spcBef>
                <a:spcPts val="480"/>
              </a:spcBef>
              <a:spcAft>
                <a:spcPts val="0"/>
              </a:spcAft>
              <a:buClr>
                <a:schemeClr val="dk1"/>
              </a:buClr>
              <a:buSzPts val="2400"/>
              <a:buChar char="•"/>
              <a:defRPr sz="2400"/>
            </a:lvl3pPr>
            <a:lvl4pPr indent="-355600" lvl="3" marL="1828800" algn="l">
              <a:lnSpc>
                <a:spcPct val="100000"/>
              </a:lnSpc>
              <a:spcBef>
                <a:spcPts val="400"/>
              </a:spcBef>
              <a:spcAft>
                <a:spcPts val="0"/>
              </a:spcAft>
              <a:buClr>
                <a:schemeClr val="dk1"/>
              </a:buClr>
              <a:buSzPts val="2000"/>
              <a:buChar char="–"/>
              <a:defRPr sz="2000"/>
            </a:lvl4pPr>
            <a:lvl5pPr indent="-355600" lvl="4" marL="2286000" algn="l">
              <a:lnSpc>
                <a:spcPct val="100000"/>
              </a:lnSpc>
              <a:spcBef>
                <a:spcPts val="400"/>
              </a:spcBef>
              <a:spcAft>
                <a:spcPts val="0"/>
              </a:spcAft>
              <a:buClr>
                <a:schemeClr val="dk1"/>
              </a:buClr>
              <a:buSzPts val="2000"/>
              <a:buChar char="»"/>
              <a:defRPr sz="2000"/>
            </a:lvl5pPr>
            <a:lvl6pPr indent="-355600" lvl="5" marL="2743200" algn="l">
              <a:lnSpc>
                <a:spcPct val="100000"/>
              </a:lnSpc>
              <a:spcBef>
                <a:spcPts val="400"/>
              </a:spcBef>
              <a:spcAft>
                <a:spcPts val="0"/>
              </a:spcAft>
              <a:buClr>
                <a:schemeClr val="dk1"/>
              </a:buClr>
              <a:buSzPts val="2000"/>
              <a:buChar char="•"/>
              <a:defRPr sz="2000"/>
            </a:lvl6pPr>
            <a:lvl7pPr indent="-355600" lvl="6" marL="3200400" algn="l">
              <a:lnSpc>
                <a:spcPct val="100000"/>
              </a:lnSpc>
              <a:spcBef>
                <a:spcPts val="400"/>
              </a:spcBef>
              <a:spcAft>
                <a:spcPts val="0"/>
              </a:spcAft>
              <a:buClr>
                <a:schemeClr val="dk1"/>
              </a:buClr>
              <a:buSzPts val="2000"/>
              <a:buChar char="•"/>
              <a:defRPr sz="2000"/>
            </a:lvl7pPr>
            <a:lvl8pPr indent="-355600" lvl="7" marL="3657600" algn="l">
              <a:lnSpc>
                <a:spcPct val="100000"/>
              </a:lnSpc>
              <a:spcBef>
                <a:spcPts val="400"/>
              </a:spcBef>
              <a:spcAft>
                <a:spcPts val="0"/>
              </a:spcAft>
              <a:buClr>
                <a:schemeClr val="dk1"/>
              </a:buClr>
              <a:buSzPts val="2000"/>
              <a:buChar char="•"/>
              <a:defRPr sz="2000"/>
            </a:lvl8pPr>
            <a:lvl9pPr indent="-355600" lvl="8" marL="4114800" algn="l">
              <a:lnSpc>
                <a:spcPct val="100000"/>
              </a:lnSpc>
              <a:spcBef>
                <a:spcPts val="400"/>
              </a:spcBef>
              <a:spcAft>
                <a:spcPts val="0"/>
              </a:spcAft>
              <a:buClr>
                <a:schemeClr val="dk1"/>
              </a:buClr>
              <a:buSzPts val="2000"/>
              <a:buChar char="•"/>
              <a:defRPr sz="2000"/>
            </a:lvl9pPr>
          </a:lstStyle>
          <a:p/>
        </p:txBody>
      </p:sp>
      <p:sp>
        <p:nvSpPr>
          <p:cNvPr id="590" name="Google Shape;590;p94"/>
          <p:cNvSpPr txBox="1"/>
          <p:nvPr>
            <p:ph idx="2" type="body"/>
          </p:nvPr>
        </p:nvSpPr>
        <p:spPr>
          <a:xfrm>
            <a:off x="457200" y="1076325"/>
            <a:ext cx="3008400" cy="351840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591" name="Google Shape;591;p94"/>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2" name="Google Shape;592;p94"/>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3" name="Google Shape;593;p94"/>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94" name="Shape 594"/>
        <p:cNvGrpSpPr/>
        <p:nvPr/>
      </p:nvGrpSpPr>
      <p:grpSpPr>
        <a:xfrm>
          <a:off x="0" y="0"/>
          <a:ext cx="0" cy="0"/>
          <a:chOff x="0" y="0"/>
          <a:chExt cx="0" cy="0"/>
        </a:xfrm>
      </p:grpSpPr>
      <p:sp>
        <p:nvSpPr>
          <p:cNvPr id="595" name="Google Shape;595;p95"/>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6" name="Google Shape;596;p95"/>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7" name="Google Shape;597;p95"/>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98" name="Shape 598"/>
        <p:cNvGrpSpPr/>
        <p:nvPr/>
      </p:nvGrpSpPr>
      <p:grpSpPr>
        <a:xfrm>
          <a:off x="0" y="0"/>
          <a:ext cx="0" cy="0"/>
          <a:chOff x="0" y="0"/>
          <a:chExt cx="0" cy="0"/>
        </a:xfrm>
      </p:grpSpPr>
      <p:sp>
        <p:nvSpPr>
          <p:cNvPr id="599" name="Google Shape;599;p96"/>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0" name="Google Shape;600;p96"/>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1" name="Google Shape;601;p96"/>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2" name="Google Shape;602;p96"/>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03" name="Shape 603"/>
        <p:cNvGrpSpPr/>
        <p:nvPr/>
      </p:nvGrpSpPr>
      <p:grpSpPr>
        <a:xfrm>
          <a:off x="0" y="0"/>
          <a:ext cx="0" cy="0"/>
          <a:chOff x="0" y="0"/>
          <a:chExt cx="0" cy="0"/>
        </a:xfrm>
      </p:grpSpPr>
      <p:sp>
        <p:nvSpPr>
          <p:cNvPr id="604" name="Google Shape;604;p97"/>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44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5" name="Google Shape;605;p97"/>
          <p:cNvSpPr txBox="1"/>
          <p:nvPr>
            <p:ph idx="1" type="body"/>
          </p:nvPr>
        </p:nvSpPr>
        <p:spPr>
          <a:xfrm>
            <a:off x="457200" y="1151335"/>
            <a:ext cx="4040100" cy="4797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606" name="Google Shape;606;p97"/>
          <p:cNvSpPr txBox="1"/>
          <p:nvPr>
            <p:ph idx="2" type="body"/>
          </p:nvPr>
        </p:nvSpPr>
        <p:spPr>
          <a:xfrm>
            <a:off x="457200" y="1631156"/>
            <a:ext cx="4040100" cy="2963400"/>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607" name="Google Shape;607;p97"/>
          <p:cNvSpPr txBox="1"/>
          <p:nvPr>
            <p:ph idx="3" type="body"/>
          </p:nvPr>
        </p:nvSpPr>
        <p:spPr>
          <a:xfrm>
            <a:off x="4645025" y="1151335"/>
            <a:ext cx="4041900" cy="4797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608" name="Google Shape;608;p97"/>
          <p:cNvSpPr txBox="1"/>
          <p:nvPr>
            <p:ph idx="4" type="body"/>
          </p:nvPr>
        </p:nvSpPr>
        <p:spPr>
          <a:xfrm>
            <a:off x="4645025" y="1631156"/>
            <a:ext cx="4041900" cy="2963400"/>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609" name="Google Shape;609;p97"/>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0" name="Google Shape;610;p97"/>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1" name="Google Shape;611;p97"/>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12" name="Shape 612"/>
        <p:cNvGrpSpPr/>
        <p:nvPr/>
      </p:nvGrpSpPr>
      <p:grpSpPr>
        <a:xfrm>
          <a:off x="0" y="0"/>
          <a:ext cx="0" cy="0"/>
          <a:chOff x="0" y="0"/>
          <a:chExt cx="0" cy="0"/>
        </a:xfrm>
      </p:grpSpPr>
      <p:sp>
        <p:nvSpPr>
          <p:cNvPr id="613" name="Google Shape;613;p98"/>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4" name="Google Shape;614;p98"/>
          <p:cNvSpPr txBox="1"/>
          <p:nvPr>
            <p:ph idx="1" type="body"/>
          </p:nvPr>
        </p:nvSpPr>
        <p:spPr>
          <a:xfrm>
            <a:off x="457200" y="1200150"/>
            <a:ext cx="4038600" cy="3394500"/>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615" name="Google Shape;615;p98"/>
          <p:cNvSpPr txBox="1"/>
          <p:nvPr>
            <p:ph idx="2" type="body"/>
          </p:nvPr>
        </p:nvSpPr>
        <p:spPr>
          <a:xfrm>
            <a:off x="4648200" y="1200150"/>
            <a:ext cx="4038600" cy="3394500"/>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616" name="Google Shape;616;p98"/>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7" name="Google Shape;617;p98"/>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8" name="Google Shape;618;p98"/>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19" name="Shape 619"/>
        <p:cNvGrpSpPr/>
        <p:nvPr/>
      </p:nvGrpSpPr>
      <p:grpSpPr>
        <a:xfrm>
          <a:off x="0" y="0"/>
          <a:ext cx="0" cy="0"/>
          <a:chOff x="0" y="0"/>
          <a:chExt cx="0" cy="0"/>
        </a:xfrm>
      </p:grpSpPr>
      <p:sp>
        <p:nvSpPr>
          <p:cNvPr id="620" name="Google Shape;620;p99"/>
          <p:cNvSpPr txBox="1"/>
          <p:nvPr>
            <p:ph type="title"/>
          </p:nvPr>
        </p:nvSpPr>
        <p:spPr>
          <a:xfrm>
            <a:off x="722313" y="3305175"/>
            <a:ext cx="7772400" cy="10215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Clr>
                <a:schemeClr val="dk1"/>
              </a:buClr>
              <a:buSzPts val="4000"/>
              <a:buFont typeface="Calibri"/>
              <a:buNone/>
              <a:defRPr b="1" sz="40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21" name="Google Shape;621;p99"/>
          <p:cNvSpPr txBox="1"/>
          <p:nvPr>
            <p:ph idx="1" type="body"/>
          </p:nvPr>
        </p:nvSpPr>
        <p:spPr>
          <a:xfrm>
            <a:off x="722313" y="2180035"/>
            <a:ext cx="7772400" cy="11250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00"/>
              </a:spcBef>
              <a:spcAft>
                <a:spcPts val="0"/>
              </a:spcAft>
              <a:buClr>
                <a:srgbClr val="888888"/>
              </a:buClr>
              <a:buSzPts val="2000"/>
              <a:buNone/>
              <a:defRPr sz="2000">
                <a:solidFill>
                  <a:srgbClr val="888888"/>
                </a:solidFill>
              </a:defRPr>
            </a:lvl1pPr>
            <a:lvl2pPr indent="-228600" lvl="1" marL="914400" algn="l">
              <a:lnSpc>
                <a:spcPct val="100000"/>
              </a:lnSpc>
              <a:spcBef>
                <a:spcPts val="360"/>
              </a:spcBef>
              <a:spcAft>
                <a:spcPts val="0"/>
              </a:spcAft>
              <a:buClr>
                <a:srgbClr val="888888"/>
              </a:buClr>
              <a:buSzPts val="1800"/>
              <a:buNone/>
              <a:defRPr sz="1800">
                <a:solidFill>
                  <a:srgbClr val="888888"/>
                </a:solidFill>
              </a:defRPr>
            </a:lvl2pPr>
            <a:lvl3pPr indent="-228600" lvl="2" marL="1371600" algn="l">
              <a:lnSpc>
                <a:spcPct val="100000"/>
              </a:lnSpc>
              <a:spcBef>
                <a:spcPts val="320"/>
              </a:spcBef>
              <a:spcAft>
                <a:spcPts val="0"/>
              </a:spcAft>
              <a:buClr>
                <a:srgbClr val="888888"/>
              </a:buClr>
              <a:buSzPts val="1600"/>
              <a:buNone/>
              <a:defRPr sz="1600">
                <a:solidFill>
                  <a:srgbClr val="888888"/>
                </a:solidFill>
              </a:defRPr>
            </a:lvl3pPr>
            <a:lvl4pPr indent="-228600" lvl="3" marL="1828800" algn="l">
              <a:lnSpc>
                <a:spcPct val="100000"/>
              </a:lnSpc>
              <a:spcBef>
                <a:spcPts val="280"/>
              </a:spcBef>
              <a:spcAft>
                <a:spcPts val="0"/>
              </a:spcAft>
              <a:buClr>
                <a:srgbClr val="888888"/>
              </a:buClr>
              <a:buSzPts val="1400"/>
              <a:buNone/>
              <a:defRPr sz="1400">
                <a:solidFill>
                  <a:srgbClr val="888888"/>
                </a:solidFill>
              </a:defRPr>
            </a:lvl4pPr>
            <a:lvl5pPr indent="-228600" lvl="4" marL="2286000" algn="l">
              <a:lnSpc>
                <a:spcPct val="100000"/>
              </a:lnSpc>
              <a:spcBef>
                <a:spcPts val="280"/>
              </a:spcBef>
              <a:spcAft>
                <a:spcPts val="0"/>
              </a:spcAft>
              <a:buClr>
                <a:srgbClr val="888888"/>
              </a:buClr>
              <a:buSzPts val="1400"/>
              <a:buNone/>
              <a:defRPr sz="1400">
                <a:solidFill>
                  <a:srgbClr val="888888"/>
                </a:solidFill>
              </a:defRPr>
            </a:lvl5pPr>
            <a:lvl6pPr indent="-228600" lvl="5" marL="2743200" algn="l">
              <a:lnSpc>
                <a:spcPct val="100000"/>
              </a:lnSpc>
              <a:spcBef>
                <a:spcPts val="280"/>
              </a:spcBef>
              <a:spcAft>
                <a:spcPts val="0"/>
              </a:spcAft>
              <a:buClr>
                <a:srgbClr val="888888"/>
              </a:buClr>
              <a:buSzPts val="1400"/>
              <a:buNone/>
              <a:defRPr sz="1400">
                <a:solidFill>
                  <a:srgbClr val="888888"/>
                </a:solidFill>
              </a:defRPr>
            </a:lvl6pPr>
            <a:lvl7pPr indent="-228600" lvl="6" marL="3200400" algn="l">
              <a:lnSpc>
                <a:spcPct val="100000"/>
              </a:lnSpc>
              <a:spcBef>
                <a:spcPts val="280"/>
              </a:spcBef>
              <a:spcAft>
                <a:spcPts val="0"/>
              </a:spcAft>
              <a:buClr>
                <a:srgbClr val="888888"/>
              </a:buClr>
              <a:buSzPts val="1400"/>
              <a:buNone/>
              <a:defRPr sz="1400">
                <a:solidFill>
                  <a:srgbClr val="888888"/>
                </a:solidFill>
              </a:defRPr>
            </a:lvl7pPr>
            <a:lvl8pPr indent="-228600" lvl="7" marL="3657600" algn="l">
              <a:lnSpc>
                <a:spcPct val="100000"/>
              </a:lnSpc>
              <a:spcBef>
                <a:spcPts val="280"/>
              </a:spcBef>
              <a:spcAft>
                <a:spcPts val="0"/>
              </a:spcAft>
              <a:buClr>
                <a:srgbClr val="888888"/>
              </a:buClr>
              <a:buSzPts val="1400"/>
              <a:buNone/>
              <a:defRPr sz="1400">
                <a:solidFill>
                  <a:srgbClr val="888888"/>
                </a:solidFill>
              </a:defRPr>
            </a:lvl8pPr>
            <a:lvl9pPr indent="-228600" lvl="8" marL="4114800" algn="l">
              <a:lnSpc>
                <a:spcPct val="100000"/>
              </a:lnSpc>
              <a:spcBef>
                <a:spcPts val="280"/>
              </a:spcBef>
              <a:spcAft>
                <a:spcPts val="0"/>
              </a:spcAft>
              <a:buClr>
                <a:srgbClr val="888888"/>
              </a:buClr>
              <a:buSzPts val="1400"/>
              <a:buNone/>
              <a:defRPr sz="1400">
                <a:solidFill>
                  <a:srgbClr val="888888"/>
                </a:solidFill>
              </a:defRPr>
            </a:lvl9pPr>
          </a:lstStyle>
          <a:p/>
        </p:txBody>
      </p:sp>
      <p:sp>
        <p:nvSpPr>
          <p:cNvPr id="622" name="Google Shape;622;p99"/>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23" name="Google Shape;623;p99"/>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24" name="Google Shape;624;p99"/>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31" name="Shape 631"/>
        <p:cNvGrpSpPr/>
        <p:nvPr/>
      </p:nvGrpSpPr>
      <p:grpSpPr>
        <a:xfrm>
          <a:off x="0" y="0"/>
          <a:ext cx="0" cy="0"/>
          <a:chOff x="0" y="0"/>
          <a:chExt cx="0" cy="0"/>
        </a:xfrm>
      </p:grpSpPr>
      <p:sp>
        <p:nvSpPr>
          <p:cNvPr id="632" name="Google Shape;632;p101"/>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3" name="Google Shape;633;p101"/>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634" name="Google Shape;634;p101"/>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5" name="Google Shape;635;p101"/>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6" name="Google Shape;636;p10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74" name="Shape 74"/>
        <p:cNvGrpSpPr/>
        <p:nvPr/>
      </p:nvGrpSpPr>
      <p:grpSpPr>
        <a:xfrm>
          <a:off x="0" y="0"/>
          <a:ext cx="0" cy="0"/>
          <a:chOff x="0" y="0"/>
          <a:chExt cx="0" cy="0"/>
        </a:xfrm>
      </p:grpSpPr>
      <p:sp>
        <p:nvSpPr>
          <p:cNvPr id="75" name="Google Shape;75;p11"/>
          <p:cNvSpPr txBox="1"/>
          <p:nvPr>
            <p:ph type="title"/>
          </p:nvPr>
        </p:nvSpPr>
        <p:spPr>
          <a:xfrm>
            <a:off x="710793" y="236410"/>
            <a:ext cx="6562500" cy="7224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1500">
                <a:solidFill>
                  <a:srgbClr val="7ACE6C"/>
                </a:solidFill>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6" name="Google Shape;76;p11"/>
          <p:cNvSpPr txBox="1"/>
          <p:nvPr>
            <p:ph idx="1" type="body"/>
          </p:nvPr>
        </p:nvSpPr>
        <p:spPr>
          <a:xfrm>
            <a:off x="687933" y="1087278"/>
            <a:ext cx="5000100" cy="34875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b="0" i="0" sz="1800">
                <a:solidFill>
                  <a:srgbClr val="171717"/>
                </a:solidFill>
                <a:latin typeface="Arial"/>
                <a:ea typeface="Arial"/>
                <a:cs typeface="Arial"/>
                <a:sym typeface="Arial"/>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77" name="Google Shape;77;p11"/>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8" name="Google Shape;78;p11"/>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9" name="Google Shape;79;p11"/>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37" name="Shape 637"/>
        <p:cNvGrpSpPr/>
        <p:nvPr/>
      </p:nvGrpSpPr>
      <p:grpSpPr>
        <a:xfrm>
          <a:off x="0" y="0"/>
          <a:ext cx="0" cy="0"/>
          <a:chOff x="0" y="0"/>
          <a:chExt cx="0" cy="0"/>
        </a:xfrm>
      </p:grpSpPr>
      <p:sp>
        <p:nvSpPr>
          <p:cNvPr id="638" name="Google Shape;638;p102"/>
          <p:cNvSpPr txBox="1"/>
          <p:nvPr>
            <p:ph type="ctrTitle"/>
          </p:nvPr>
        </p:nvSpPr>
        <p:spPr>
          <a:xfrm>
            <a:off x="685800" y="1597819"/>
            <a:ext cx="7772400" cy="11025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9" name="Google Shape;639;p102"/>
          <p:cNvSpPr txBox="1"/>
          <p:nvPr>
            <p:ph idx="1" type="subTitle"/>
          </p:nvPr>
        </p:nvSpPr>
        <p:spPr>
          <a:xfrm>
            <a:off x="1371600" y="2914650"/>
            <a:ext cx="6400800" cy="1314600"/>
          </a:xfrm>
          <a:prstGeom prst="rect">
            <a:avLst/>
          </a:prstGeom>
          <a:noFill/>
          <a:ln>
            <a:noFill/>
          </a:ln>
        </p:spPr>
        <p:txBody>
          <a:bodyPr anchorCtr="0" anchor="t" bIns="45700" lIns="91425" spcFirstLastPara="1" rIns="91425" wrap="square" tIns="45700">
            <a:no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p:txBody>
      </p:sp>
      <p:sp>
        <p:nvSpPr>
          <p:cNvPr id="640" name="Google Shape;640;p102"/>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1" name="Google Shape;641;p102"/>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2" name="Google Shape;642;p102"/>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643" name="Shape 643"/>
        <p:cNvGrpSpPr/>
        <p:nvPr/>
      </p:nvGrpSpPr>
      <p:grpSpPr>
        <a:xfrm>
          <a:off x="0" y="0"/>
          <a:ext cx="0" cy="0"/>
          <a:chOff x="0" y="0"/>
          <a:chExt cx="0" cy="0"/>
        </a:xfrm>
      </p:grpSpPr>
      <p:sp>
        <p:nvSpPr>
          <p:cNvPr id="644" name="Google Shape;644;p103"/>
          <p:cNvSpPr txBox="1"/>
          <p:nvPr>
            <p:ph type="title"/>
          </p:nvPr>
        </p:nvSpPr>
        <p:spPr>
          <a:xfrm rot="5400000">
            <a:off x="5463750" y="1371629"/>
            <a:ext cx="4388700" cy="20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5" name="Google Shape;645;p103"/>
          <p:cNvSpPr txBox="1"/>
          <p:nvPr>
            <p:ph idx="1" type="body"/>
          </p:nvPr>
        </p:nvSpPr>
        <p:spPr>
          <a:xfrm rot="5400000">
            <a:off x="1272750" y="-609572"/>
            <a:ext cx="4388700" cy="60198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646" name="Google Shape;646;p103"/>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7" name="Google Shape;647;p103"/>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8" name="Google Shape;648;p10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49" name="Shape 649"/>
        <p:cNvGrpSpPr/>
        <p:nvPr/>
      </p:nvGrpSpPr>
      <p:grpSpPr>
        <a:xfrm>
          <a:off x="0" y="0"/>
          <a:ext cx="0" cy="0"/>
          <a:chOff x="0" y="0"/>
          <a:chExt cx="0" cy="0"/>
        </a:xfrm>
      </p:grpSpPr>
      <p:sp>
        <p:nvSpPr>
          <p:cNvPr id="650" name="Google Shape;650;p104"/>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51" name="Google Shape;651;p104"/>
          <p:cNvSpPr txBox="1"/>
          <p:nvPr>
            <p:ph idx="1" type="body"/>
          </p:nvPr>
        </p:nvSpPr>
        <p:spPr>
          <a:xfrm rot="5400000">
            <a:off x="2874750" y="-1217400"/>
            <a:ext cx="3394500" cy="82296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652" name="Google Shape;652;p104"/>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53" name="Google Shape;653;p104"/>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54" name="Google Shape;654;p104"/>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5" name="Shape 655"/>
        <p:cNvGrpSpPr/>
        <p:nvPr/>
      </p:nvGrpSpPr>
      <p:grpSpPr>
        <a:xfrm>
          <a:off x="0" y="0"/>
          <a:ext cx="0" cy="0"/>
          <a:chOff x="0" y="0"/>
          <a:chExt cx="0" cy="0"/>
        </a:xfrm>
      </p:grpSpPr>
      <p:sp>
        <p:nvSpPr>
          <p:cNvPr id="656" name="Google Shape;656;p105"/>
          <p:cNvSpPr txBox="1"/>
          <p:nvPr>
            <p:ph type="title"/>
          </p:nvPr>
        </p:nvSpPr>
        <p:spPr>
          <a:xfrm>
            <a:off x="1792288" y="3600450"/>
            <a:ext cx="5486400" cy="4251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57" name="Google Shape;657;p105"/>
          <p:cNvSpPr/>
          <p:nvPr>
            <p:ph idx="2" type="pic"/>
          </p:nvPr>
        </p:nvSpPr>
        <p:spPr>
          <a:xfrm>
            <a:off x="1792288" y="459581"/>
            <a:ext cx="5486400" cy="3086100"/>
          </a:xfrm>
          <a:prstGeom prst="rect">
            <a:avLst/>
          </a:prstGeom>
          <a:noFill/>
          <a:ln>
            <a:noFill/>
          </a:ln>
        </p:spPr>
      </p:sp>
      <p:sp>
        <p:nvSpPr>
          <p:cNvPr id="658" name="Google Shape;658;p105"/>
          <p:cNvSpPr txBox="1"/>
          <p:nvPr>
            <p:ph idx="1" type="body"/>
          </p:nvPr>
        </p:nvSpPr>
        <p:spPr>
          <a:xfrm>
            <a:off x="1792288" y="4025504"/>
            <a:ext cx="5486400" cy="60360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659" name="Google Shape;659;p105"/>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0" name="Google Shape;660;p105"/>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1" name="Google Shape;661;p105"/>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62" name="Shape 662"/>
        <p:cNvGrpSpPr/>
        <p:nvPr/>
      </p:nvGrpSpPr>
      <p:grpSpPr>
        <a:xfrm>
          <a:off x="0" y="0"/>
          <a:ext cx="0" cy="0"/>
          <a:chOff x="0" y="0"/>
          <a:chExt cx="0" cy="0"/>
        </a:xfrm>
      </p:grpSpPr>
      <p:sp>
        <p:nvSpPr>
          <p:cNvPr id="663" name="Google Shape;663;p106"/>
          <p:cNvSpPr txBox="1"/>
          <p:nvPr>
            <p:ph type="title"/>
          </p:nvPr>
        </p:nvSpPr>
        <p:spPr>
          <a:xfrm>
            <a:off x="457200" y="204788"/>
            <a:ext cx="3008400" cy="8715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4" name="Google Shape;664;p106"/>
          <p:cNvSpPr txBox="1"/>
          <p:nvPr>
            <p:ph idx="1" type="body"/>
          </p:nvPr>
        </p:nvSpPr>
        <p:spPr>
          <a:xfrm>
            <a:off x="3575050" y="204788"/>
            <a:ext cx="5111700" cy="4389900"/>
          </a:xfrm>
          <a:prstGeom prst="rect">
            <a:avLst/>
          </a:prstGeom>
          <a:noFill/>
          <a:ln>
            <a:noFill/>
          </a:ln>
        </p:spPr>
        <p:txBody>
          <a:bodyPr anchorCtr="0" anchor="t" bIns="45700" lIns="91425" spcFirstLastPara="1" rIns="91425" wrap="square" tIns="45700">
            <a:noAutofit/>
          </a:bodyPr>
          <a:lstStyle>
            <a:lvl1pPr indent="-431800" lvl="0" marL="457200" algn="l">
              <a:lnSpc>
                <a:spcPct val="100000"/>
              </a:lnSpc>
              <a:spcBef>
                <a:spcPts val="640"/>
              </a:spcBef>
              <a:spcAft>
                <a:spcPts val="0"/>
              </a:spcAft>
              <a:buClr>
                <a:schemeClr val="dk1"/>
              </a:buClr>
              <a:buSzPts val="3200"/>
              <a:buChar char="•"/>
              <a:defRPr sz="3200"/>
            </a:lvl1pPr>
            <a:lvl2pPr indent="-406400" lvl="1" marL="914400" algn="l">
              <a:lnSpc>
                <a:spcPct val="100000"/>
              </a:lnSpc>
              <a:spcBef>
                <a:spcPts val="560"/>
              </a:spcBef>
              <a:spcAft>
                <a:spcPts val="0"/>
              </a:spcAft>
              <a:buClr>
                <a:schemeClr val="dk1"/>
              </a:buClr>
              <a:buSzPts val="2800"/>
              <a:buChar char="–"/>
              <a:defRPr sz="2800"/>
            </a:lvl2pPr>
            <a:lvl3pPr indent="-381000" lvl="2" marL="1371600" algn="l">
              <a:lnSpc>
                <a:spcPct val="100000"/>
              </a:lnSpc>
              <a:spcBef>
                <a:spcPts val="480"/>
              </a:spcBef>
              <a:spcAft>
                <a:spcPts val="0"/>
              </a:spcAft>
              <a:buClr>
                <a:schemeClr val="dk1"/>
              </a:buClr>
              <a:buSzPts val="2400"/>
              <a:buChar char="•"/>
              <a:defRPr sz="2400"/>
            </a:lvl3pPr>
            <a:lvl4pPr indent="-355600" lvl="3" marL="1828800" algn="l">
              <a:lnSpc>
                <a:spcPct val="100000"/>
              </a:lnSpc>
              <a:spcBef>
                <a:spcPts val="400"/>
              </a:spcBef>
              <a:spcAft>
                <a:spcPts val="0"/>
              </a:spcAft>
              <a:buClr>
                <a:schemeClr val="dk1"/>
              </a:buClr>
              <a:buSzPts val="2000"/>
              <a:buChar char="–"/>
              <a:defRPr sz="2000"/>
            </a:lvl4pPr>
            <a:lvl5pPr indent="-355600" lvl="4" marL="2286000" algn="l">
              <a:lnSpc>
                <a:spcPct val="100000"/>
              </a:lnSpc>
              <a:spcBef>
                <a:spcPts val="400"/>
              </a:spcBef>
              <a:spcAft>
                <a:spcPts val="0"/>
              </a:spcAft>
              <a:buClr>
                <a:schemeClr val="dk1"/>
              </a:buClr>
              <a:buSzPts val="2000"/>
              <a:buChar char="»"/>
              <a:defRPr sz="2000"/>
            </a:lvl5pPr>
            <a:lvl6pPr indent="-355600" lvl="5" marL="2743200" algn="l">
              <a:lnSpc>
                <a:spcPct val="100000"/>
              </a:lnSpc>
              <a:spcBef>
                <a:spcPts val="400"/>
              </a:spcBef>
              <a:spcAft>
                <a:spcPts val="0"/>
              </a:spcAft>
              <a:buClr>
                <a:schemeClr val="dk1"/>
              </a:buClr>
              <a:buSzPts val="2000"/>
              <a:buChar char="•"/>
              <a:defRPr sz="2000"/>
            </a:lvl6pPr>
            <a:lvl7pPr indent="-355600" lvl="6" marL="3200400" algn="l">
              <a:lnSpc>
                <a:spcPct val="100000"/>
              </a:lnSpc>
              <a:spcBef>
                <a:spcPts val="400"/>
              </a:spcBef>
              <a:spcAft>
                <a:spcPts val="0"/>
              </a:spcAft>
              <a:buClr>
                <a:schemeClr val="dk1"/>
              </a:buClr>
              <a:buSzPts val="2000"/>
              <a:buChar char="•"/>
              <a:defRPr sz="2000"/>
            </a:lvl7pPr>
            <a:lvl8pPr indent="-355600" lvl="7" marL="3657600" algn="l">
              <a:lnSpc>
                <a:spcPct val="100000"/>
              </a:lnSpc>
              <a:spcBef>
                <a:spcPts val="400"/>
              </a:spcBef>
              <a:spcAft>
                <a:spcPts val="0"/>
              </a:spcAft>
              <a:buClr>
                <a:schemeClr val="dk1"/>
              </a:buClr>
              <a:buSzPts val="2000"/>
              <a:buChar char="•"/>
              <a:defRPr sz="2000"/>
            </a:lvl8pPr>
            <a:lvl9pPr indent="-355600" lvl="8" marL="4114800" algn="l">
              <a:lnSpc>
                <a:spcPct val="100000"/>
              </a:lnSpc>
              <a:spcBef>
                <a:spcPts val="400"/>
              </a:spcBef>
              <a:spcAft>
                <a:spcPts val="0"/>
              </a:spcAft>
              <a:buClr>
                <a:schemeClr val="dk1"/>
              </a:buClr>
              <a:buSzPts val="2000"/>
              <a:buChar char="•"/>
              <a:defRPr sz="2000"/>
            </a:lvl9pPr>
          </a:lstStyle>
          <a:p/>
        </p:txBody>
      </p:sp>
      <p:sp>
        <p:nvSpPr>
          <p:cNvPr id="665" name="Google Shape;665;p106"/>
          <p:cNvSpPr txBox="1"/>
          <p:nvPr>
            <p:ph idx="2" type="body"/>
          </p:nvPr>
        </p:nvSpPr>
        <p:spPr>
          <a:xfrm>
            <a:off x="457200" y="1076325"/>
            <a:ext cx="3008400" cy="351840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666" name="Google Shape;666;p106"/>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7" name="Google Shape;667;p106"/>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8" name="Google Shape;668;p106"/>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69" name="Shape 669"/>
        <p:cNvGrpSpPr/>
        <p:nvPr/>
      </p:nvGrpSpPr>
      <p:grpSpPr>
        <a:xfrm>
          <a:off x="0" y="0"/>
          <a:ext cx="0" cy="0"/>
          <a:chOff x="0" y="0"/>
          <a:chExt cx="0" cy="0"/>
        </a:xfrm>
      </p:grpSpPr>
      <p:sp>
        <p:nvSpPr>
          <p:cNvPr id="670" name="Google Shape;670;p107"/>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1" name="Google Shape;671;p107"/>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2" name="Google Shape;672;p107"/>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73" name="Shape 673"/>
        <p:cNvGrpSpPr/>
        <p:nvPr/>
      </p:nvGrpSpPr>
      <p:grpSpPr>
        <a:xfrm>
          <a:off x="0" y="0"/>
          <a:ext cx="0" cy="0"/>
          <a:chOff x="0" y="0"/>
          <a:chExt cx="0" cy="0"/>
        </a:xfrm>
      </p:grpSpPr>
      <p:sp>
        <p:nvSpPr>
          <p:cNvPr id="674" name="Google Shape;674;p108"/>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5" name="Google Shape;675;p108"/>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6" name="Google Shape;676;p108"/>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7" name="Google Shape;677;p108"/>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78" name="Shape 678"/>
        <p:cNvGrpSpPr/>
        <p:nvPr/>
      </p:nvGrpSpPr>
      <p:grpSpPr>
        <a:xfrm>
          <a:off x="0" y="0"/>
          <a:ext cx="0" cy="0"/>
          <a:chOff x="0" y="0"/>
          <a:chExt cx="0" cy="0"/>
        </a:xfrm>
      </p:grpSpPr>
      <p:sp>
        <p:nvSpPr>
          <p:cNvPr id="679" name="Google Shape;679;p109"/>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44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80" name="Google Shape;680;p109"/>
          <p:cNvSpPr txBox="1"/>
          <p:nvPr>
            <p:ph idx="1" type="body"/>
          </p:nvPr>
        </p:nvSpPr>
        <p:spPr>
          <a:xfrm>
            <a:off x="457200" y="1151335"/>
            <a:ext cx="4040100" cy="4797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681" name="Google Shape;681;p109"/>
          <p:cNvSpPr txBox="1"/>
          <p:nvPr>
            <p:ph idx="2" type="body"/>
          </p:nvPr>
        </p:nvSpPr>
        <p:spPr>
          <a:xfrm>
            <a:off x="457200" y="1631156"/>
            <a:ext cx="4040100" cy="2963400"/>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682" name="Google Shape;682;p109"/>
          <p:cNvSpPr txBox="1"/>
          <p:nvPr>
            <p:ph idx="3" type="body"/>
          </p:nvPr>
        </p:nvSpPr>
        <p:spPr>
          <a:xfrm>
            <a:off x="4645025" y="1151335"/>
            <a:ext cx="4041900" cy="4797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683" name="Google Shape;683;p109"/>
          <p:cNvSpPr txBox="1"/>
          <p:nvPr>
            <p:ph idx="4" type="body"/>
          </p:nvPr>
        </p:nvSpPr>
        <p:spPr>
          <a:xfrm>
            <a:off x="4645025" y="1631156"/>
            <a:ext cx="4041900" cy="2963400"/>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684" name="Google Shape;684;p109"/>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85" name="Google Shape;685;p109"/>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86" name="Google Shape;686;p109"/>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87" name="Shape 687"/>
        <p:cNvGrpSpPr/>
        <p:nvPr/>
      </p:nvGrpSpPr>
      <p:grpSpPr>
        <a:xfrm>
          <a:off x="0" y="0"/>
          <a:ext cx="0" cy="0"/>
          <a:chOff x="0" y="0"/>
          <a:chExt cx="0" cy="0"/>
        </a:xfrm>
      </p:grpSpPr>
      <p:sp>
        <p:nvSpPr>
          <p:cNvPr id="688" name="Google Shape;688;p110"/>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89" name="Google Shape;689;p110"/>
          <p:cNvSpPr txBox="1"/>
          <p:nvPr>
            <p:ph idx="1" type="body"/>
          </p:nvPr>
        </p:nvSpPr>
        <p:spPr>
          <a:xfrm>
            <a:off x="457200" y="1200150"/>
            <a:ext cx="4038600" cy="3394500"/>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690" name="Google Shape;690;p110"/>
          <p:cNvSpPr txBox="1"/>
          <p:nvPr>
            <p:ph idx="2" type="body"/>
          </p:nvPr>
        </p:nvSpPr>
        <p:spPr>
          <a:xfrm>
            <a:off x="4648200" y="1200150"/>
            <a:ext cx="4038600" cy="3394500"/>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691" name="Google Shape;691;p110"/>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2" name="Google Shape;692;p110"/>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3" name="Google Shape;693;p11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94" name="Shape 694"/>
        <p:cNvGrpSpPr/>
        <p:nvPr/>
      </p:nvGrpSpPr>
      <p:grpSpPr>
        <a:xfrm>
          <a:off x="0" y="0"/>
          <a:ext cx="0" cy="0"/>
          <a:chOff x="0" y="0"/>
          <a:chExt cx="0" cy="0"/>
        </a:xfrm>
      </p:grpSpPr>
      <p:sp>
        <p:nvSpPr>
          <p:cNvPr id="695" name="Google Shape;695;p111"/>
          <p:cNvSpPr txBox="1"/>
          <p:nvPr>
            <p:ph type="title"/>
          </p:nvPr>
        </p:nvSpPr>
        <p:spPr>
          <a:xfrm>
            <a:off x="722313" y="3305175"/>
            <a:ext cx="7772400" cy="10215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Clr>
                <a:schemeClr val="dk1"/>
              </a:buClr>
              <a:buSzPts val="4000"/>
              <a:buFont typeface="Calibri"/>
              <a:buNone/>
              <a:defRPr b="1" sz="40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6" name="Google Shape;696;p111"/>
          <p:cNvSpPr txBox="1"/>
          <p:nvPr>
            <p:ph idx="1" type="body"/>
          </p:nvPr>
        </p:nvSpPr>
        <p:spPr>
          <a:xfrm>
            <a:off x="722313" y="2180035"/>
            <a:ext cx="7772400" cy="11250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00"/>
              </a:spcBef>
              <a:spcAft>
                <a:spcPts val="0"/>
              </a:spcAft>
              <a:buClr>
                <a:srgbClr val="888888"/>
              </a:buClr>
              <a:buSzPts val="2000"/>
              <a:buNone/>
              <a:defRPr sz="2000">
                <a:solidFill>
                  <a:srgbClr val="888888"/>
                </a:solidFill>
              </a:defRPr>
            </a:lvl1pPr>
            <a:lvl2pPr indent="-228600" lvl="1" marL="914400" algn="l">
              <a:lnSpc>
                <a:spcPct val="100000"/>
              </a:lnSpc>
              <a:spcBef>
                <a:spcPts val="360"/>
              </a:spcBef>
              <a:spcAft>
                <a:spcPts val="0"/>
              </a:spcAft>
              <a:buClr>
                <a:srgbClr val="888888"/>
              </a:buClr>
              <a:buSzPts val="1800"/>
              <a:buNone/>
              <a:defRPr sz="1800">
                <a:solidFill>
                  <a:srgbClr val="888888"/>
                </a:solidFill>
              </a:defRPr>
            </a:lvl2pPr>
            <a:lvl3pPr indent="-228600" lvl="2" marL="1371600" algn="l">
              <a:lnSpc>
                <a:spcPct val="100000"/>
              </a:lnSpc>
              <a:spcBef>
                <a:spcPts val="320"/>
              </a:spcBef>
              <a:spcAft>
                <a:spcPts val="0"/>
              </a:spcAft>
              <a:buClr>
                <a:srgbClr val="888888"/>
              </a:buClr>
              <a:buSzPts val="1600"/>
              <a:buNone/>
              <a:defRPr sz="1600">
                <a:solidFill>
                  <a:srgbClr val="888888"/>
                </a:solidFill>
              </a:defRPr>
            </a:lvl3pPr>
            <a:lvl4pPr indent="-228600" lvl="3" marL="1828800" algn="l">
              <a:lnSpc>
                <a:spcPct val="100000"/>
              </a:lnSpc>
              <a:spcBef>
                <a:spcPts val="280"/>
              </a:spcBef>
              <a:spcAft>
                <a:spcPts val="0"/>
              </a:spcAft>
              <a:buClr>
                <a:srgbClr val="888888"/>
              </a:buClr>
              <a:buSzPts val="1400"/>
              <a:buNone/>
              <a:defRPr sz="1400">
                <a:solidFill>
                  <a:srgbClr val="888888"/>
                </a:solidFill>
              </a:defRPr>
            </a:lvl4pPr>
            <a:lvl5pPr indent="-228600" lvl="4" marL="2286000" algn="l">
              <a:lnSpc>
                <a:spcPct val="100000"/>
              </a:lnSpc>
              <a:spcBef>
                <a:spcPts val="280"/>
              </a:spcBef>
              <a:spcAft>
                <a:spcPts val="0"/>
              </a:spcAft>
              <a:buClr>
                <a:srgbClr val="888888"/>
              </a:buClr>
              <a:buSzPts val="1400"/>
              <a:buNone/>
              <a:defRPr sz="1400">
                <a:solidFill>
                  <a:srgbClr val="888888"/>
                </a:solidFill>
              </a:defRPr>
            </a:lvl5pPr>
            <a:lvl6pPr indent="-228600" lvl="5" marL="2743200" algn="l">
              <a:lnSpc>
                <a:spcPct val="100000"/>
              </a:lnSpc>
              <a:spcBef>
                <a:spcPts val="280"/>
              </a:spcBef>
              <a:spcAft>
                <a:spcPts val="0"/>
              </a:spcAft>
              <a:buClr>
                <a:srgbClr val="888888"/>
              </a:buClr>
              <a:buSzPts val="1400"/>
              <a:buNone/>
              <a:defRPr sz="1400">
                <a:solidFill>
                  <a:srgbClr val="888888"/>
                </a:solidFill>
              </a:defRPr>
            </a:lvl6pPr>
            <a:lvl7pPr indent="-228600" lvl="6" marL="3200400" algn="l">
              <a:lnSpc>
                <a:spcPct val="100000"/>
              </a:lnSpc>
              <a:spcBef>
                <a:spcPts val="280"/>
              </a:spcBef>
              <a:spcAft>
                <a:spcPts val="0"/>
              </a:spcAft>
              <a:buClr>
                <a:srgbClr val="888888"/>
              </a:buClr>
              <a:buSzPts val="1400"/>
              <a:buNone/>
              <a:defRPr sz="1400">
                <a:solidFill>
                  <a:srgbClr val="888888"/>
                </a:solidFill>
              </a:defRPr>
            </a:lvl7pPr>
            <a:lvl8pPr indent="-228600" lvl="7" marL="3657600" algn="l">
              <a:lnSpc>
                <a:spcPct val="100000"/>
              </a:lnSpc>
              <a:spcBef>
                <a:spcPts val="280"/>
              </a:spcBef>
              <a:spcAft>
                <a:spcPts val="0"/>
              </a:spcAft>
              <a:buClr>
                <a:srgbClr val="888888"/>
              </a:buClr>
              <a:buSzPts val="1400"/>
              <a:buNone/>
              <a:defRPr sz="1400">
                <a:solidFill>
                  <a:srgbClr val="888888"/>
                </a:solidFill>
              </a:defRPr>
            </a:lvl8pPr>
            <a:lvl9pPr indent="-228600" lvl="8" marL="4114800" algn="l">
              <a:lnSpc>
                <a:spcPct val="100000"/>
              </a:lnSpc>
              <a:spcBef>
                <a:spcPts val="280"/>
              </a:spcBef>
              <a:spcAft>
                <a:spcPts val="0"/>
              </a:spcAft>
              <a:buClr>
                <a:srgbClr val="888888"/>
              </a:buClr>
              <a:buSzPts val="1400"/>
              <a:buNone/>
              <a:defRPr sz="1400">
                <a:solidFill>
                  <a:srgbClr val="888888"/>
                </a:solidFill>
              </a:defRPr>
            </a:lvl9pPr>
          </a:lstStyle>
          <a:p/>
        </p:txBody>
      </p:sp>
      <p:sp>
        <p:nvSpPr>
          <p:cNvPr id="697" name="Google Shape;697;p111"/>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8" name="Google Shape;698;p111"/>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9" name="Google Shape;699;p11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1.jpg"/><Relationship Id="rId2" Type="http://schemas.openxmlformats.org/officeDocument/2006/relationships/image" Target="../media/image9.pn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theme" Target="../theme/theme22.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slideLayout" Target="../slideLayouts/slideLayout68.xml"/><Relationship Id="rId3" Type="http://schemas.openxmlformats.org/officeDocument/2006/relationships/slideLayout" Target="../slideLayouts/slideLayout69.xml"/><Relationship Id="rId4" Type="http://schemas.openxmlformats.org/officeDocument/2006/relationships/slideLayout" Target="../slideLayouts/slideLayout70.xml"/><Relationship Id="rId5" Type="http://schemas.openxmlformats.org/officeDocument/2006/relationships/slideLayout" Target="../slideLayouts/slideLayout71.xml"/><Relationship Id="rId6" Type="http://schemas.openxmlformats.org/officeDocument/2006/relationships/slideLayout" Target="../slideLayouts/slideLayout72.xml"/><Relationship Id="rId7" Type="http://schemas.openxmlformats.org/officeDocument/2006/relationships/slideLayout" Target="../slideLayouts/slideLayout73.xml"/><Relationship Id="rId8" Type="http://schemas.openxmlformats.org/officeDocument/2006/relationships/slideLayout" Target="../slideLayouts/slideLayout74.xml"/><Relationship Id="rId9" Type="http://schemas.openxmlformats.org/officeDocument/2006/relationships/slideLayout" Target="../slideLayouts/slideLayout75.xml"/><Relationship Id="rId10" Type="http://schemas.openxmlformats.org/officeDocument/2006/relationships/slideLayout" Target="../slideLayouts/slideLayout76.xml"/><Relationship Id="rId11" Type="http://schemas.openxmlformats.org/officeDocument/2006/relationships/slideLayout" Target="../slideLayouts/slideLayout77.xml"/><Relationship Id="rId12" Type="http://schemas.openxmlformats.org/officeDocument/2006/relationships/theme" Target="../theme/theme55.xml"/></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slideLayout" Target="../slideLayouts/slideLayout79.xml"/><Relationship Id="rId3" Type="http://schemas.openxmlformats.org/officeDocument/2006/relationships/slideLayout" Target="../slideLayouts/slideLayout80.xml"/><Relationship Id="rId4" Type="http://schemas.openxmlformats.org/officeDocument/2006/relationships/slideLayout" Target="../slideLayouts/slideLayout81.xml"/><Relationship Id="rId5" Type="http://schemas.openxmlformats.org/officeDocument/2006/relationships/slideLayout" Target="../slideLayouts/slideLayout82.xml"/><Relationship Id="rId6" Type="http://schemas.openxmlformats.org/officeDocument/2006/relationships/slideLayout" Target="../slideLayouts/slideLayout83.xml"/><Relationship Id="rId7" Type="http://schemas.openxmlformats.org/officeDocument/2006/relationships/slideLayout" Target="../slideLayouts/slideLayout84.xml"/><Relationship Id="rId8" Type="http://schemas.openxmlformats.org/officeDocument/2006/relationships/slideLayout" Target="../slideLayouts/slideLayout85.xml"/><Relationship Id="rId9" Type="http://schemas.openxmlformats.org/officeDocument/2006/relationships/slideLayout" Target="../slideLayouts/slideLayout86.xml"/><Relationship Id="rId10" Type="http://schemas.openxmlformats.org/officeDocument/2006/relationships/slideLayout" Target="../slideLayouts/slideLayout87.xml"/><Relationship Id="rId11" Type="http://schemas.openxmlformats.org/officeDocument/2006/relationships/slideLayout" Target="../slideLayouts/slideLayout88.xml"/><Relationship Id="rId12" Type="http://schemas.openxmlformats.org/officeDocument/2006/relationships/theme" Target="../theme/theme14.xml"/></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89.xml"/><Relationship Id="rId2" Type="http://schemas.openxmlformats.org/officeDocument/2006/relationships/slideLayout" Target="../slideLayouts/slideLayout90.xml"/><Relationship Id="rId3" Type="http://schemas.openxmlformats.org/officeDocument/2006/relationships/slideLayout" Target="../slideLayouts/slideLayout91.xml"/><Relationship Id="rId4" Type="http://schemas.openxmlformats.org/officeDocument/2006/relationships/slideLayout" Target="../slideLayouts/slideLayout92.xml"/><Relationship Id="rId5" Type="http://schemas.openxmlformats.org/officeDocument/2006/relationships/slideLayout" Target="../slideLayouts/slideLayout93.xml"/><Relationship Id="rId6" Type="http://schemas.openxmlformats.org/officeDocument/2006/relationships/slideLayout" Target="../slideLayouts/slideLayout94.xml"/><Relationship Id="rId7" Type="http://schemas.openxmlformats.org/officeDocument/2006/relationships/slideLayout" Target="../slideLayouts/slideLayout95.xml"/><Relationship Id="rId8" Type="http://schemas.openxmlformats.org/officeDocument/2006/relationships/slideLayout" Target="../slideLayouts/slideLayout96.xml"/><Relationship Id="rId9" Type="http://schemas.openxmlformats.org/officeDocument/2006/relationships/slideLayout" Target="../slideLayouts/slideLayout97.xml"/><Relationship Id="rId10" Type="http://schemas.openxmlformats.org/officeDocument/2006/relationships/slideLayout" Target="../slideLayouts/slideLayout98.xml"/><Relationship Id="rId11" Type="http://schemas.openxmlformats.org/officeDocument/2006/relationships/slideLayout" Target="../slideLayouts/slideLayout99.xml"/><Relationship Id="rId12" Type="http://schemas.openxmlformats.org/officeDocument/2006/relationships/theme" Target="../theme/theme18.xml"/></Relationships>
</file>

<file path=ppt/slideMasters/_rels/slideMaster1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100.xml"/><Relationship Id="rId3" Type="http://schemas.openxmlformats.org/officeDocument/2006/relationships/slideLayout" Target="../slideLayouts/slideLayout101.xml"/><Relationship Id="rId4" Type="http://schemas.openxmlformats.org/officeDocument/2006/relationships/slideLayout" Target="../slideLayouts/slideLayout102.xml"/><Relationship Id="rId5" Type="http://schemas.openxmlformats.org/officeDocument/2006/relationships/slideLayout" Target="../slideLayouts/slideLayout103.xml"/><Relationship Id="rId6" Type="http://schemas.openxmlformats.org/officeDocument/2006/relationships/slideLayout" Target="../slideLayouts/slideLayout104.xml"/><Relationship Id="rId7" Type="http://schemas.openxmlformats.org/officeDocument/2006/relationships/theme" Target="../theme/theme66.xml"/></Relationships>
</file>

<file path=ppt/slideMasters/_rels/slideMaster14.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slideLayout" Target="../slideLayouts/slideLayout106.xml"/><Relationship Id="rId3" Type="http://schemas.openxmlformats.org/officeDocument/2006/relationships/slideLayout" Target="../slideLayouts/slideLayout107.xml"/><Relationship Id="rId4" Type="http://schemas.openxmlformats.org/officeDocument/2006/relationships/slideLayout" Target="../slideLayouts/slideLayout108.xml"/><Relationship Id="rId5" Type="http://schemas.openxmlformats.org/officeDocument/2006/relationships/slideLayout" Target="../slideLayouts/slideLayout109.xml"/><Relationship Id="rId6" Type="http://schemas.openxmlformats.org/officeDocument/2006/relationships/theme" Target="../theme/theme8.xml"/></Relationships>
</file>

<file path=ppt/slideMasters/_rels/slideMaster15.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slideLayout" Target="../slideLayouts/slideLayout111.xml"/><Relationship Id="rId3" Type="http://schemas.openxmlformats.org/officeDocument/2006/relationships/slideLayout" Target="../slideLayouts/slideLayout112.xml"/><Relationship Id="rId4" Type="http://schemas.openxmlformats.org/officeDocument/2006/relationships/slideLayout" Target="../slideLayouts/slideLayout113.xml"/><Relationship Id="rId5" Type="http://schemas.openxmlformats.org/officeDocument/2006/relationships/slideLayout" Target="../slideLayouts/slideLayout114.xml"/><Relationship Id="rId6" Type="http://schemas.openxmlformats.org/officeDocument/2006/relationships/theme" Target="../theme/theme53.xml"/></Relationships>
</file>

<file path=ppt/slideMasters/_rels/slideMaster16.xml.rels><?xml version='1.0' encoding='UTF-8' standalone='yes'?>
<Relationships xmlns="http://schemas.openxmlformats.org/package/2006/relationships"><Relationship Id="rId1" Type="http://schemas.openxmlformats.org/officeDocument/2006/relationships/slideLayout" Target="../slideLayouts/slideLayout115.xml"/><Relationship Id="rId2" Type="http://schemas.openxmlformats.org/officeDocument/2006/relationships/slideLayout" Target="../slideLayouts/slideLayout116.xml"/><Relationship Id="rId3" Type="http://schemas.openxmlformats.org/officeDocument/2006/relationships/slideLayout" Target="../slideLayouts/slideLayout117.xml"/><Relationship Id="rId4" Type="http://schemas.openxmlformats.org/officeDocument/2006/relationships/slideLayout" Target="../slideLayouts/slideLayout118.xml"/><Relationship Id="rId5" Type="http://schemas.openxmlformats.org/officeDocument/2006/relationships/slideLayout" Target="../slideLayouts/slideLayout119.xml"/><Relationship Id="rId6" Type="http://schemas.openxmlformats.org/officeDocument/2006/relationships/theme" Target="../theme/theme59.xml"/></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20.xml"/><Relationship Id="rId2" Type="http://schemas.openxmlformats.org/officeDocument/2006/relationships/slideLayout" Target="../slideLayouts/slideLayout121.xml"/><Relationship Id="rId3" Type="http://schemas.openxmlformats.org/officeDocument/2006/relationships/slideLayout" Target="../slideLayouts/slideLayout122.xml"/><Relationship Id="rId4" Type="http://schemas.openxmlformats.org/officeDocument/2006/relationships/slideLayout" Target="../slideLayouts/slideLayout123.xml"/><Relationship Id="rId5" Type="http://schemas.openxmlformats.org/officeDocument/2006/relationships/slideLayout" Target="../slideLayouts/slideLayout124.xml"/><Relationship Id="rId6" Type="http://schemas.openxmlformats.org/officeDocument/2006/relationships/slideLayout" Target="../slideLayouts/slideLayout125.xml"/><Relationship Id="rId7" Type="http://schemas.openxmlformats.org/officeDocument/2006/relationships/slideLayout" Target="../slideLayouts/slideLayout126.xml"/><Relationship Id="rId8" Type="http://schemas.openxmlformats.org/officeDocument/2006/relationships/slideLayout" Target="../slideLayouts/slideLayout127.xml"/><Relationship Id="rId9" Type="http://schemas.openxmlformats.org/officeDocument/2006/relationships/slideLayout" Target="../slideLayouts/slideLayout128.xml"/><Relationship Id="rId10" Type="http://schemas.openxmlformats.org/officeDocument/2006/relationships/slideLayout" Target="../slideLayouts/slideLayout129.xml"/><Relationship Id="rId11" Type="http://schemas.openxmlformats.org/officeDocument/2006/relationships/slideLayout" Target="../slideLayouts/slideLayout130.xml"/><Relationship Id="rId12" Type="http://schemas.openxmlformats.org/officeDocument/2006/relationships/slideLayout" Target="../slideLayouts/slideLayout131.xml"/><Relationship Id="rId13" Type="http://schemas.openxmlformats.org/officeDocument/2006/relationships/slideLayout" Target="../slideLayouts/slideLayout132.xml"/><Relationship Id="rId14" Type="http://schemas.openxmlformats.org/officeDocument/2006/relationships/slideLayout" Target="../slideLayouts/slideLayout133.xml"/><Relationship Id="rId15" Type="http://schemas.openxmlformats.org/officeDocument/2006/relationships/slideLayout" Target="../slideLayouts/slideLayout134.xml"/><Relationship Id="rId16" Type="http://schemas.openxmlformats.org/officeDocument/2006/relationships/slideLayout" Target="../slideLayouts/slideLayout135.xml"/><Relationship Id="rId17" Type="http://schemas.openxmlformats.org/officeDocument/2006/relationships/slideLayout" Target="../slideLayouts/slideLayout136.xml"/><Relationship Id="rId18" Type="http://schemas.openxmlformats.org/officeDocument/2006/relationships/theme" Target="../theme/theme45.xml"/></Relationships>
</file>

<file path=ppt/slideMasters/_rels/slideMaster18.xml.rels><?xml version='1.0' encoding='UTF-8' standalone='yes'?>
<Relationships xmlns="http://schemas.openxmlformats.org/package/2006/relationships"><Relationship Id="rId1" Type="http://schemas.openxmlformats.org/officeDocument/2006/relationships/slideLayout" Target="../slideLayouts/slideLayout137.xml"/><Relationship Id="rId2" Type="http://schemas.openxmlformats.org/officeDocument/2006/relationships/slideLayout" Target="../slideLayouts/slideLayout138.xml"/><Relationship Id="rId3" Type="http://schemas.openxmlformats.org/officeDocument/2006/relationships/slideLayout" Target="../slideLayouts/slideLayout139.xml"/><Relationship Id="rId4" Type="http://schemas.openxmlformats.org/officeDocument/2006/relationships/slideLayout" Target="../slideLayouts/slideLayout140.xml"/><Relationship Id="rId5" Type="http://schemas.openxmlformats.org/officeDocument/2006/relationships/slideLayout" Target="../slideLayouts/slideLayout141.xml"/><Relationship Id="rId6" Type="http://schemas.openxmlformats.org/officeDocument/2006/relationships/slideLayout" Target="../slideLayouts/slideLayout142.xml"/><Relationship Id="rId7" Type="http://schemas.openxmlformats.org/officeDocument/2006/relationships/theme" Target="../theme/theme28.xml"/></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143.xml"/><Relationship Id="rId2" Type="http://schemas.openxmlformats.org/officeDocument/2006/relationships/slideLayout" Target="../slideLayouts/slideLayout144.xml"/><Relationship Id="rId3" Type="http://schemas.openxmlformats.org/officeDocument/2006/relationships/slideLayout" Target="../slideLayouts/slideLayout145.xml"/><Relationship Id="rId4" Type="http://schemas.openxmlformats.org/officeDocument/2006/relationships/slideLayout" Target="../slideLayouts/slideLayout146.xml"/><Relationship Id="rId5" Type="http://schemas.openxmlformats.org/officeDocument/2006/relationships/slideLayout" Target="../slideLayouts/slideLayout147.xml"/><Relationship Id="rId6" Type="http://schemas.openxmlformats.org/officeDocument/2006/relationships/slideLayout" Target="../slideLayouts/slideLayout148.xml"/><Relationship Id="rId7" Type="http://schemas.openxmlformats.org/officeDocument/2006/relationships/slideLayout" Target="../slideLayouts/slideLayout149.xml"/><Relationship Id="rId8" Type="http://schemas.openxmlformats.org/officeDocument/2006/relationships/slideLayout" Target="../slideLayouts/slideLayout150.xml"/><Relationship Id="rId9" Type="http://schemas.openxmlformats.org/officeDocument/2006/relationships/slideLayout" Target="../slideLayouts/slideLayout151.xml"/><Relationship Id="rId10" Type="http://schemas.openxmlformats.org/officeDocument/2006/relationships/slideLayout" Target="../slideLayouts/slideLayout152.xml"/><Relationship Id="rId11" Type="http://schemas.openxmlformats.org/officeDocument/2006/relationships/slideLayout" Target="../slideLayouts/slideLayout153.xml"/><Relationship Id="rId12" Type="http://schemas.openxmlformats.org/officeDocument/2006/relationships/theme" Target="../theme/theme3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slideLayout" Target="../slideLayouts/slideLayout8.xml"/><Relationship Id="rId3" Type="http://schemas.openxmlformats.org/officeDocument/2006/relationships/slideLayout" Target="../slideLayouts/slideLayout9.xml"/><Relationship Id="rId4" Type="http://schemas.openxmlformats.org/officeDocument/2006/relationships/slideLayout" Target="../slideLayouts/slideLayout10.xml"/><Relationship Id="rId5" Type="http://schemas.openxmlformats.org/officeDocument/2006/relationships/slideLayout" Target="../slideLayouts/slideLayout11.xml"/><Relationship Id="rId6" Type="http://schemas.openxmlformats.org/officeDocument/2006/relationships/theme" Target="../theme/theme42.xml"/></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154.xml"/><Relationship Id="rId2" Type="http://schemas.openxmlformats.org/officeDocument/2006/relationships/slideLayout" Target="../slideLayouts/slideLayout155.xml"/><Relationship Id="rId3" Type="http://schemas.openxmlformats.org/officeDocument/2006/relationships/slideLayout" Target="../slideLayouts/slideLayout156.xml"/><Relationship Id="rId4" Type="http://schemas.openxmlformats.org/officeDocument/2006/relationships/slideLayout" Target="../slideLayouts/slideLayout157.xml"/><Relationship Id="rId5" Type="http://schemas.openxmlformats.org/officeDocument/2006/relationships/slideLayout" Target="../slideLayouts/slideLayout158.xml"/><Relationship Id="rId6" Type="http://schemas.openxmlformats.org/officeDocument/2006/relationships/slideLayout" Target="../slideLayouts/slideLayout159.xml"/><Relationship Id="rId7" Type="http://schemas.openxmlformats.org/officeDocument/2006/relationships/theme" Target="../theme/theme4.xml"/></Relationships>
</file>

<file path=ppt/slideMasters/_rels/slideMaster21.xml.rels><?xml version='1.0' encoding='UTF-8' standalone='yes'?>
<Relationships xmlns="http://schemas.openxmlformats.org/package/2006/relationships"><Relationship Id="rId1" Type="http://schemas.openxmlformats.org/officeDocument/2006/relationships/slideLayout" Target="../slideLayouts/slideLayout160.xml"/><Relationship Id="rId2" Type="http://schemas.openxmlformats.org/officeDocument/2006/relationships/slideLayout" Target="../slideLayouts/slideLayout161.xml"/><Relationship Id="rId3" Type="http://schemas.openxmlformats.org/officeDocument/2006/relationships/slideLayout" Target="../slideLayouts/slideLayout162.xml"/><Relationship Id="rId4" Type="http://schemas.openxmlformats.org/officeDocument/2006/relationships/slideLayout" Target="../slideLayouts/slideLayout163.xml"/><Relationship Id="rId5" Type="http://schemas.openxmlformats.org/officeDocument/2006/relationships/slideLayout" Target="../slideLayouts/slideLayout164.xml"/><Relationship Id="rId6" Type="http://schemas.openxmlformats.org/officeDocument/2006/relationships/theme" Target="../theme/theme27.xml"/></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165.xml"/><Relationship Id="rId2" Type="http://schemas.openxmlformats.org/officeDocument/2006/relationships/slideLayout" Target="../slideLayouts/slideLayout166.xml"/><Relationship Id="rId3" Type="http://schemas.openxmlformats.org/officeDocument/2006/relationships/slideLayout" Target="../slideLayouts/slideLayout167.xml"/><Relationship Id="rId4" Type="http://schemas.openxmlformats.org/officeDocument/2006/relationships/slideLayout" Target="../slideLayouts/slideLayout168.xml"/><Relationship Id="rId5" Type="http://schemas.openxmlformats.org/officeDocument/2006/relationships/slideLayout" Target="../slideLayouts/slideLayout169.xml"/><Relationship Id="rId6" Type="http://schemas.openxmlformats.org/officeDocument/2006/relationships/slideLayout" Target="../slideLayouts/slideLayout170.xml"/><Relationship Id="rId7" Type="http://schemas.openxmlformats.org/officeDocument/2006/relationships/slideLayout" Target="../slideLayouts/slideLayout171.xml"/><Relationship Id="rId8" Type="http://schemas.openxmlformats.org/officeDocument/2006/relationships/slideLayout" Target="../slideLayouts/slideLayout172.xml"/><Relationship Id="rId9" Type="http://schemas.openxmlformats.org/officeDocument/2006/relationships/slideLayout" Target="../slideLayouts/slideLayout173.xml"/><Relationship Id="rId10" Type="http://schemas.openxmlformats.org/officeDocument/2006/relationships/slideLayout" Target="../slideLayouts/slideLayout174.xml"/><Relationship Id="rId11" Type="http://schemas.openxmlformats.org/officeDocument/2006/relationships/theme" Target="../theme/theme54.xml"/></Relationships>
</file>

<file path=ppt/slideMasters/_rels/slideMaster23.xml.rels><?xml version='1.0' encoding='UTF-8' standalone='yes'?>
<Relationships xmlns="http://schemas.openxmlformats.org/package/2006/relationships"><Relationship Id="rId1" Type="http://schemas.openxmlformats.org/officeDocument/2006/relationships/slideLayout" Target="../slideLayouts/slideLayout175.xml"/><Relationship Id="rId2" Type="http://schemas.openxmlformats.org/officeDocument/2006/relationships/slideLayout" Target="../slideLayouts/slideLayout176.xml"/><Relationship Id="rId3" Type="http://schemas.openxmlformats.org/officeDocument/2006/relationships/slideLayout" Target="../slideLayouts/slideLayout177.xml"/><Relationship Id="rId4" Type="http://schemas.openxmlformats.org/officeDocument/2006/relationships/slideLayout" Target="../slideLayouts/slideLayout178.xml"/><Relationship Id="rId5" Type="http://schemas.openxmlformats.org/officeDocument/2006/relationships/slideLayout" Target="../slideLayouts/slideLayout179.xml"/><Relationship Id="rId6" Type="http://schemas.openxmlformats.org/officeDocument/2006/relationships/slideLayout" Target="../slideLayouts/slideLayout180.xml"/><Relationship Id="rId7" Type="http://schemas.openxmlformats.org/officeDocument/2006/relationships/slideLayout" Target="../slideLayouts/slideLayout181.xml"/><Relationship Id="rId8" Type="http://schemas.openxmlformats.org/officeDocument/2006/relationships/slideLayout" Target="../slideLayouts/slideLayout182.xml"/><Relationship Id="rId9" Type="http://schemas.openxmlformats.org/officeDocument/2006/relationships/slideLayout" Target="../slideLayouts/slideLayout183.xml"/><Relationship Id="rId10" Type="http://schemas.openxmlformats.org/officeDocument/2006/relationships/slideLayout" Target="../slideLayouts/slideLayout184.xml"/><Relationship Id="rId11" Type="http://schemas.openxmlformats.org/officeDocument/2006/relationships/slideLayout" Target="../slideLayouts/slideLayout185.xml"/><Relationship Id="rId12" Type="http://schemas.openxmlformats.org/officeDocument/2006/relationships/slideLayout" Target="../slideLayouts/slideLayout186.xml"/><Relationship Id="rId13" Type="http://schemas.openxmlformats.org/officeDocument/2006/relationships/theme" Target="../theme/theme49.xml"/></Relationships>
</file>

<file path=ppt/slideMasters/_rels/slideMaster24.xml.rels><?xml version='1.0' encoding='UTF-8' standalone='yes'?>
<Relationships xmlns="http://schemas.openxmlformats.org/package/2006/relationships"><Relationship Id="rId1" Type="http://schemas.openxmlformats.org/officeDocument/2006/relationships/image" Target="../media/image26.jpg"/><Relationship Id="rId2" Type="http://schemas.openxmlformats.org/officeDocument/2006/relationships/slideLayout" Target="../slideLayouts/slideLayout187.xml"/><Relationship Id="rId3" Type="http://schemas.openxmlformats.org/officeDocument/2006/relationships/slideLayout" Target="../slideLayouts/slideLayout188.xml"/><Relationship Id="rId4" Type="http://schemas.openxmlformats.org/officeDocument/2006/relationships/slideLayout" Target="../slideLayouts/slideLayout189.xml"/><Relationship Id="rId5" Type="http://schemas.openxmlformats.org/officeDocument/2006/relationships/slideLayout" Target="../slideLayouts/slideLayout190.xml"/><Relationship Id="rId6" Type="http://schemas.openxmlformats.org/officeDocument/2006/relationships/slideLayout" Target="../slideLayouts/slideLayout191.xml"/><Relationship Id="rId7" Type="http://schemas.openxmlformats.org/officeDocument/2006/relationships/slideLayout" Target="../slideLayouts/slideLayout192.xml"/><Relationship Id="rId8" Type="http://schemas.openxmlformats.org/officeDocument/2006/relationships/slideLayout" Target="../slideLayouts/slideLayout193.xml"/><Relationship Id="rId9" Type="http://schemas.openxmlformats.org/officeDocument/2006/relationships/slideLayout" Target="../slideLayouts/slideLayout194.xml"/><Relationship Id="rId10" Type="http://schemas.openxmlformats.org/officeDocument/2006/relationships/slideLayout" Target="../slideLayouts/slideLayout195.xml"/><Relationship Id="rId11" Type="http://schemas.openxmlformats.org/officeDocument/2006/relationships/slideLayout" Target="../slideLayouts/slideLayout196.xml"/><Relationship Id="rId12" Type="http://schemas.openxmlformats.org/officeDocument/2006/relationships/slideLayout" Target="../slideLayouts/slideLayout197.xml"/><Relationship Id="rId13" Type="http://schemas.openxmlformats.org/officeDocument/2006/relationships/slideLayout" Target="../slideLayouts/slideLayout198.xml"/><Relationship Id="rId14" Type="http://schemas.openxmlformats.org/officeDocument/2006/relationships/theme" Target="../theme/theme30.xml"/></Relationships>
</file>

<file path=ppt/slideMasters/_rels/slideMaster25.xml.rels><?xml version='1.0' encoding='UTF-8' standalone='yes'?>
<Relationships xmlns="http://schemas.openxmlformats.org/package/2006/relationships"><Relationship Id="rId1" Type="http://schemas.openxmlformats.org/officeDocument/2006/relationships/slideLayout" Target="../slideLayouts/slideLayout199.xml"/><Relationship Id="rId2" Type="http://schemas.openxmlformats.org/officeDocument/2006/relationships/slideLayout" Target="../slideLayouts/slideLayout200.xml"/><Relationship Id="rId3" Type="http://schemas.openxmlformats.org/officeDocument/2006/relationships/slideLayout" Target="../slideLayouts/slideLayout201.xml"/><Relationship Id="rId4" Type="http://schemas.openxmlformats.org/officeDocument/2006/relationships/slideLayout" Target="../slideLayouts/slideLayout202.xml"/><Relationship Id="rId5" Type="http://schemas.openxmlformats.org/officeDocument/2006/relationships/theme" Target="../theme/theme12.xml"/></Relationships>
</file>

<file path=ppt/slideMasters/_rels/slideMaster26.xml.rels><?xml version='1.0' encoding='UTF-8' standalone='yes'?>
<Relationships xmlns="http://schemas.openxmlformats.org/package/2006/relationships"><Relationship Id="rId1" Type="http://schemas.openxmlformats.org/officeDocument/2006/relationships/slideLayout" Target="../slideLayouts/slideLayout203.xml"/><Relationship Id="rId2" Type="http://schemas.openxmlformats.org/officeDocument/2006/relationships/slideLayout" Target="../slideLayouts/slideLayout204.xml"/><Relationship Id="rId3" Type="http://schemas.openxmlformats.org/officeDocument/2006/relationships/slideLayout" Target="../slideLayouts/slideLayout205.xml"/><Relationship Id="rId4" Type="http://schemas.openxmlformats.org/officeDocument/2006/relationships/slideLayout" Target="../slideLayouts/slideLayout206.xml"/><Relationship Id="rId5" Type="http://schemas.openxmlformats.org/officeDocument/2006/relationships/slideLayout" Target="../slideLayouts/slideLayout207.xml"/><Relationship Id="rId6" Type="http://schemas.openxmlformats.org/officeDocument/2006/relationships/slideLayout" Target="../slideLayouts/slideLayout208.xml"/><Relationship Id="rId7" Type="http://schemas.openxmlformats.org/officeDocument/2006/relationships/theme" Target="../theme/theme43.xml"/></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209.xml"/><Relationship Id="rId2" Type="http://schemas.openxmlformats.org/officeDocument/2006/relationships/slideLayout" Target="../slideLayouts/slideLayout210.xml"/><Relationship Id="rId3" Type="http://schemas.openxmlformats.org/officeDocument/2006/relationships/slideLayout" Target="../slideLayouts/slideLayout211.xml"/><Relationship Id="rId4" Type="http://schemas.openxmlformats.org/officeDocument/2006/relationships/slideLayout" Target="../slideLayouts/slideLayout212.xml"/><Relationship Id="rId5" Type="http://schemas.openxmlformats.org/officeDocument/2006/relationships/slideLayout" Target="../slideLayouts/slideLayout213.xml"/><Relationship Id="rId6" Type="http://schemas.openxmlformats.org/officeDocument/2006/relationships/slideLayout" Target="../slideLayouts/slideLayout214.xml"/><Relationship Id="rId7" Type="http://schemas.openxmlformats.org/officeDocument/2006/relationships/theme" Target="../theme/theme7.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215.xml"/><Relationship Id="rId2" Type="http://schemas.openxmlformats.org/officeDocument/2006/relationships/slideLayout" Target="../slideLayouts/slideLayout216.xml"/><Relationship Id="rId3" Type="http://schemas.openxmlformats.org/officeDocument/2006/relationships/slideLayout" Target="../slideLayouts/slideLayout217.xml"/><Relationship Id="rId4" Type="http://schemas.openxmlformats.org/officeDocument/2006/relationships/slideLayout" Target="../slideLayouts/slideLayout218.xml"/><Relationship Id="rId5" Type="http://schemas.openxmlformats.org/officeDocument/2006/relationships/slideLayout" Target="../slideLayouts/slideLayout219.xml"/><Relationship Id="rId6" Type="http://schemas.openxmlformats.org/officeDocument/2006/relationships/slideLayout" Target="../slideLayouts/slideLayout220.xml"/><Relationship Id="rId7" Type="http://schemas.openxmlformats.org/officeDocument/2006/relationships/slideLayout" Target="../slideLayouts/slideLayout221.xml"/><Relationship Id="rId8" Type="http://schemas.openxmlformats.org/officeDocument/2006/relationships/slideLayout" Target="../slideLayouts/slideLayout222.xml"/><Relationship Id="rId9" Type="http://schemas.openxmlformats.org/officeDocument/2006/relationships/slideLayout" Target="../slideLayouts/slideLayout223.xml"/><Relationship Id="rId10" Type="http://schemas.openxmlformats.org/officeDocument/2006/relationships/slideLayout" Target="../slideLayouts/slideLayout224.xml"/><Relationship Id="rId11" Type="http://schemas.openxmlformats.org/officeDocument/2006/relationships/slideLayout" Target="../slideLayouts/slideLayout225.xml"/><Relationship Id="rId12" Type="http://schemas.openxmlformats.org/officeDocument/2006/relationships/slideLayout" Target="../slideLayouts/slideLayout226.xml"/><Relationship Id="rId13" Type="http://schemas.openxmlformats.org/officeDocument/2006/relationships/theme" Target="../theme/theme23.xml"/></Relationships>
</file>

<file path=ppt/slideMasters/_rels/slideMaster29.xml.rels><?xml version='1.0' encoding='UTF-8' standalone='yes'?>
<Relationships xmlns="http://schemas.openxmlformats.org/package/2006/relationships"><Relationship Id="rId1" Type="http://schemas.openxmlformats.org/officeDocument/2006/relationships/slideLayout" Target="../slideLayouts/slideLayout227.xml"/><Relationship Id="rId2" Type="http://schemas.openxmlformats.org/officeDocument/2006/relationships/slideLayout" Target="../slideLayouts/slideLayout228.xml"/><Relationship Id="rId3" Type="http://schemas.openxmlformats.org/officeDocument/2006/relationships/slideLayout" Target="../slideLayouts/slideLayout229.xml"/><Relationship Id="rId4" Type="http://schemas.openxmlformats.org/officeDocument/2006/relationships/slideLayout" Target="../slideLayouts/slideLayout230.xml"/><Relationship Id="rId5" Type="http://schemas.openxmlformats.org/officeDocument/2006/relationships/slideLayout" Target="../slideLayouts/slideLayout231.xml"/><Relationship Id="rId6" Type="http://schemas.openxmlformats.org/officeDocument/2006/relationships/slideLayout" Target="../slideLayouts/slideLayout232.xml"/><Relationship Id="rId7" Type="http://schemas.openxmlformats.org/officeDocument/2006/relationships/theme" Target="../theme/theme46.xml"/></Relationships>
</file>

<file path=ppt/slideMasters/_rels/slideMaster3.xml.rels><?xml version='1.0' encoding='UTF-8' standalone='yes'?>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slideLayout" Target="../slideLayouts/slideLayout24.xml"/><Relationship Id="rId15" Type="http://schemas.openxmlformats.org/officeDocument/2006/relationships/slideLayout" Target="../slideLayouts/slideLayout25.xml"/><Relationship Id="rId16" Type="http://schemas.openxmlformats.org/officeDocument/2006/relationships/slideLayout" Target="../slideLayouts/slideLayout26.xml"/><Relationship Id="rId17" Type="http://schemas.openxmlformats.org/officeDocument/2006/relationships/slideLayout" Target="../slideLayouts/slideLayout27.xml"/><Relationship Id="rId18" Type="http://schemas.openxmlformats.org/officeDocument/2006/relationships/slideLayout" Target="../slideLayouts/slideLayout28.xml"/><Relationship Id="rId19" Type="http://schemas.openxmlformats.org/officeDocument/2006/relationships/slideLayout" Target="../slideLayouts/slideLayout29.xml"/><Relationship Id="rId20" Type="http://schemas.openxmlformats.org/officeDocument/2006/relationships/slideLayout" Target="../slideLayouts/slideLayout30.xml"/><Relationship Id="rId21" Type="http://schemas.openxmlformats.org/officeDocument/2006/relationships/slideLayout" Target="../slideLayouts/slideLayout31.xml"/><Relationship Id="rId22" Type="http://schemas.openxmlformats.org/officeDocument/2006/relationships/slideLayout" Target="../slideLayouts/slideLayout32.xml"/><Relationship Id="rId23" Type="http://schemas.openxmlformats.org/officeDocument/2006/relationships/slideLayout" Target="../slideLayouts/slideLayout33.xml"/><Relationship Id="rId24" Type="http://schemas.openxmlformats.org/officeDocument/2006/relationships/theme" Target="../theme/theme1.xml"/></Relationships>
</file>

<file path=ppt/slideMasters/_rels/slideMaster30.xml.rels><?xml version='1.0' encoding='UTF-8' standalone='yes'?>
<Relationships xmlns="http://schemas.openxmlformats.org/package/2006/relationships"><Relationship Id="rId1" Type="http://schemas.openxmlformats.org/officeDocument/2006/relationships/image" Target="../media/image34.jpg"/><Relationship Id="rId2" Type="http://schemas.openxmlformats.org/officeDocument/2006/relationships/image" Target="../media/image32.png"/><Relationship Id="rId3" Type="http://schemas.openxmlformats.org/officeDocument/2006/relationships/image" Target="../media/image37.png"/><Relationship Id="rId4" Type="http://schemas.openxmlformats.org/officeDocument/2006/relationships/image" Target="../media/image36.png"/><Relationship Id="rId5" Type="http://schemas.openxmlformats.org/officeDocument/2006/relationships/image" Target="../media/image33.jpg"/><Relationship Id="rId6" Type="http://schemas.openxmlformats.org/officeDocument/2006/relationships/image" Target="../media/image35.png"/><Relationship Id="rId7" Type="http://schemas.openxmlformats.org/officeDocument/2006/relationships/slideLayout" Target="../slideLayouts/slideLayout233.xml"/><Relationship Id="rId8" Type="http://schemas.openxmlformats.org/officeDocument/2006/relationships/theme" Target="../theme/theme51.xml"/></Relationships>
</file>

<file path=ppt/slideMasters/_rels/slideMaster31.xml.rels><?xml version='1.0' encoding='UTF-8' standalone='yes'?>
<Relationships xmlns="http://schemas.openxmlformats.org/package/2006/relationships"><Relationship Id="rId1" Type="http://schemas.openxmlformats.org/officeDocument/2006/relationships/slideLayout" Target="../slideLayouts/slideLayout234.xml"/><Relationship Id="rId2" Type="http://schemas.openxmlformats.org/officeDocument/2006/relationships/slideLayout" Target="../slideLayouts/slideLayout235.xml"/><Relationship Id="rId3" Type="http://schemas.openxmlformats.org/officeDocument/2006/relationships/slideLayout" Target="../slideLayouts/slideLayout236.xml"/><Relationship Id="rId4" Type="http://schemas.openxmlformats.org/officeDocument/2006/relationships/slideLayout" Target="../slideLayouts/slideLayout237.xml"/><Relationship Id="rId5" Type="http://schemas.openxmlformats.org/officeDocument/2006/relationships/slideLayout" Target="../slideLayouts/slideLayout238.xml"/><Relationship Id="rId6" Type="http://schemas.openxmlformats.org/officeDocument/2006/relationships/slideLayout" Target="../slideLayouts/slideLayout239.xml"/><Relationship Id="rId7" Type="http://schemas.openxmlformats.org/officeDocument/2006/relationships/slideLayout" Target="../slideLayouts/slideLayout240.xml"/><Relationship Id="rId8" Type="http://schemas.openxmlformats.org/officeDocument/2006/relationships/slideLayout" Target="../slideLayouts/slideLayout241.xml"/><Relationship Id="rId9" Type="http://schemas.openxmlformats.org/officeDocument/2006/relationships/slideLayout" Target="../slideLayouts/slideLayout242.xml"/><Relationship Id="rId10" Type="http://schemas.openxmlformats.org/officeDocument/2006/relationships/slideLayout" Target="../slideLayouts/slideLayout243.xml"/><Relationship Id="rId11" Type="http://schemas.openxmlformats.org/officeDocument/2006/relationships/slideLayout" Target="../slideLayouts/slideLayout244.xml"/><Relationship Id="rId12" Type="http://schemas.openxmlformats.org/officeDocument/2006/relationships/theme" Target="../theme/theme60.xml"/></Relationships>
</file>

<file path=ppt/slideMasters/_rels/slideMaster32.xml.rels><?xml version='1.0' encoding='UTF-8' standalone='yes'?>
<Relationships xmlns="http://schemas.openxmlformats.org/package/2006/relationships"><Relationship Id="rId1" Type="http://schemas.openxmlformats.org/officeDocument/2006/relationships/slideLayout" Target="../slideLayouts/slideLayout245.xml"/><Relationship Id="rId2" Type="http://schemas.openxmlformats.org/officeDocument/2006/relationships/slideLayout" Target="../slideLayouts/slideLayout246.xml"/><Relationship Id="rId3" Type="http://schemas.openxmlformats.org/officeDocument/2006/relationships/slideLayout" Target="../slideLayouts/slideLayout247.xml"/><Relationship Id="rId4" Type="http://schemas.openxmlformats.org/officeDocument/2006/relationships/slideLayout" Target="../slideLayouts/slideLayout248.xml"/><Relationship Id="rId5" Type="http://schemas.openxmlformats.org/officeDocument/2006/relationships/slideLayout" Target="../slideLayouts/slideLayout249.xml"/><Relationship Id="rId6" Type="http://schemas.openxmlformats.org/officeDocument/2006/relationships/slideLayout" Target="../slideLayouts/slideLayout250.xml"/><Relationship Id="rId7" Type="http://schemas.openxmlformats.org/officeDocument/2006/relationships/slideLayout" Target="../slideLayouts/slideLayout251.xml"/><Relationship Id="rId8" Type="http://schemas.openxmlformats.org/officeDocument/2006/relationships/slideLayout" Target="../slideLayouts/slideLayout252.xml"/><Relationship Id="rId9" Type="http://schemas.openxmlformats.org/officeDocument/2006/relationships/slideLayout" Target="../slideLayouts/slideLayout253.xml"/><Relationship Id="rId10" Type="http://schemas.openxmlformats.org/officeDocument/2006/relationships/slideLayout" Target="../slideLayouts/slideLayout254.xml"/><Relationship Id="rId11" Type="http://schemas.openxmlformats.org/officeDocument/2006/relationships/slideLayout" Target="../slideLayouts/slideLayout255.xml"/><Relationship Id="rId12" Type="http://schemas.openxmlformats.org/officeDocument/2006/relationships/slideLayout" Target="../slideLayouts/slideLayout256.xml"/><Relationship Id="rId13" Type="http://schemas.openxmlformats.org/officeDocument/2006/relationships/theme" Target="../theme/theme16.xml"/></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257.xml"/><Relationship Id="rId2" Type="http://schemas.openxmlformats.org/officeDocument/2006/relationships/slideLayout" Target="../slideLayouts/slideLayout258.xml"/><Relationship Id="rId3" Type="http://schemas.openxmlformats.org/officeDocument/2006/relationships/theme" Target="../theme/theme61.xml"/></Relationships>
</file>

<file path=ppt/slideMasters/_rels/slideMaster34.xml.rels><?xml version='1.0' encoding='UTF-8' standalone='yes'?>
<Relationships xmlns="http://schemas.openxmlformats.org/package/2006/relationships"><Relationship Id="rId1" Type="http://schemas.openxmlformats.org/officeDocument/2006/relationships/image" Target="../media/image46.jpg"/><Relationship Id="rId2" Type="http://schemas.openxmlformats.org/officeDocument/2006/relationships/slideLayout" Target="../slideLayouts/slideLayout259.xml"/><Relationship Id="rId3" Type="http://schemas.openxmlformats.org/officeDocument/2006/relationships/slideLayout" Target="../slideLayouts/slideLayout260.xml"/><Relationship Id="rId4" Type="http://schemas.openxmlformats.org/officeDocument/2006/relationships/slideLayout" Target="../slideLayouts/slideLayout261.xml"/><Relationship Id="rId5" Type="http://schemas.openxmlformats.org/officeDocument/2006/relationships/slideLayout" Target="../slideLayouts/slideLayout262.xml"/><Relationship Id="rId6" Type="http://schemas.openxmlformats.org/officeDocument/2006/relationships/slideLayout" Target="../slideLayouts/slideLayout263.xml"/><Relationship Id="rId7" Type="http://schemas.openxmlformats.org/officeDocument/2006/relationships/slideLayout" Target="../slideLayouts/slideLayout264.xml"/><Relationship Id="rId8" Type="http://schemas.openxmlformats.org/officeDocument/2006/relationships/slideLayout" Target="../slideLayouts/slideLayout265.xml"/><Relationship Id="rId9" Type="http://schemas.openxmlformats.org/officeDocument/2006/relationships/slideLayout" Target="../slideLayouts/slideLayout266.xml"/><Relationship Id="rId10" Type="http://schemas.openxmlformats.org/officeDocument/2006/relationships/slideLayout" Target="../slideLayouts/slideLayout267.xml"/><Relationship Id="rId11" Type="http://schemas.openxmlformats.org/officeDocument/2006/relationships/slideLayout" Target="../slideLayouts/slideLayout268.xml"/><Relationship Id="rId12" Type="http://schemas.openxmlformats.org/officeDocument/2006/relationships/slideLayout" Target="../slideLayouts/slideLayout269.xml"/><Relationship Id="rId13" Type="http://schemas.openxmlformats.org/officeDocument/2006/relationships/theme" Target="../theme/theme57.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270.xml"/><Relationship Id="rId2" Type="http://schemas.openxmlformats.org/officeDocument/2006/relationships/slideLayout" Target="../slideLayouts/slideLayout271.xml"/><Relationship Id="rId3" Type="http://schemas.openxmlformats.org/officeDocument/2006/relationships/slideLayout" Target="../slideLayouts/slideLayout272.xml"/><Relationship Id="rId4" Type="http://schemas.openxmlformats.org/officeDocument/2006/relationships/slideLayout" Target="../slideLayouts/slideLayout273.xml"/><Relationship Id="rId5" Type="http://schemas.openxmlformats.org/officeDocument/2006/relationships/slideLayout" Target="../slideLayouts/slideLayout274.xml"/><Relationship Id="rId6" Type="http://schemas.openxmlformats.org/officeDocument/2006/relationships/slideLayout" Target="../slideLayouts/slideLayout275.xml"/><Relationship Id="rId7" Type="http://schemas.openxmlformats.org/officeDocument/2006/relationships/theme" Target="../theme/theme17.xml"/></Relationships>
</file>

<file path=ppt/slideMasters/_rels/slideMaster36.xml.rels><?xml version='1.0' encoding='UTF-8' standalone='yes'?>
<Relationships xmlns="http://schemas.openxmlformats.org/package/2006/relationships"><Relationship Id="rId1" Type="http://schemas.openxmlformats.org/officeDocument/2006/relationships/slideLayout" Target="../slideLayouts/slideLayout276.xml"/><Relationship Id="rId2" Type="http://schemas.openxmlformats.org/officeDocument/2006/relationships/slideLayout" Target="../slideLayouts/slideLayout277.xml"/><Relationship Id="rId3" Type="http://schemas.openxmlformats.org/officeDocument/2006/relationships/slideLayout" Target="../slideLayouts/slideLayout278.xml"/><Relationship Id="rId4" Type="http://schemas.openxmlformats.org/officeDocument/2006/relationships/slideLayout" Target="../slideLayouts/slideLayout279.xml"/><Relationship Id="rId5" Type="http://schemas.openxmlformats.org/officeDocument/2006/relationships/slideLayout" Target="../slideLayouts/slideLayout280.xml"/><Relationship Id="rId6" Type="http://schemas.openxmlformats.org/officeDocument/2006/relationships/slideLayout" Target="../slideLayouts/slideLayout281.xml"/><Relationship Id="rId7" Type="http://schemas.openxmlformats.org/officeDocument/2006/relationships/slideLayout" Target="../slideLayouts/slideLayout282.xml"/><Relationship Id="rId8" Type="http://schemas.openxmlformats.org/officeDocument/2006/relationships/slideLayout" Target="../slideLayouts/slideLayout283.xml"/><Relationship Id="rId9" Type="http://schemas.openxmlformats.org/officeDocument/2006/relationships/slideLayout" Target="../slideLayouts/slideLayout284.xml"/><Relationship Id="rId10" Type="http://schemas.openxmlformats.org/officeDocument/2006/relationships/slideLayout" Target="../slideLayouts/slideLayout285.xml"/><Relationship Id="rId11" Type="http://schemas.openxmlformats.org/officeDocument/2006/relationships/slideLayout" Target="../slideLayouts/slideLayout286.xml"/><Relationship Id="rId12" Type="http://schemas.openxmlformats.org/officeDocument/2006/relationships/theme" Target="../theme/theme3.xml"/></Relationships>
</file>

<file path=ppt/slideMasters/_rels/slideMaster37.xml.rels><?xml version='1.0' encoding='UTF-8' standalone='yes'?>
<Relationships xmlns="http://schemas.openxmlformats.org/package/2006/relationships"><Relationship Id="rId1" Type="http://schemas.openxmlformats.org/officeDocument/2006/relationships/image" Target="../media/image39.jpg"/><Relationship Id="rId2" Type="http://schemas.openxmlformats.org/officeDocument/2006/relationships/image" Target="../media/image38.png"/><Relationship Id="rId3" Type="http://schemas.openxmlformats.org/officeDocument/2006/relationships/slideLayout" Target="../slideLayouts/slideLayout287.xml"/><Relationship Id="rId4" Type="http://schemas.openxmlformats.org/officeDocument/2006/relationships/slideLayout" Target="../slideLayouts/slideLayout288.xml"/><Relationship Id="rId5" Type="http://schemas.openxmlformats.org/officeDocument/2006/relationships/slideLayout" Target="../slideLayouts/slideLayout289.xml"/><Relationship Id="rId6" Type="http://schemas.openxmlformats.org/officeDocument/2006/relationships/slideLayout" Target="../slideLayouts/slideLayout290.xml"/><Relationship Id="rId7" Type="http://schemas.openxmlformats.org/officeDocument/2006/relationships/slideLayout" Target="../slideLayouts/slideLayout291.xml"/><Relationship Id="rId8" Type="http://schemas.openxmlformats.org/officeDocument/2006/relationships/theme" Target="../theme/theme39.xml"/></Relationships>
</file>

<file path=ppt/slideMasters/_rels/slideMaster38.xml.rels><?xml version='1.0' encoding='UTF-8' standalone='yes'?>
<Relationships xmlns="http://schemas.openxmlformats.org/package/2006/relationships"><Relationship Id="rId1" Type="http://schemas.openxmlformats.org/officeDocument/2006/relationships/slideLayout" Target="../slideLayouts/slideLayout292.xml"/><Relationship Id="rId2" Type="http://schemas.openxmlformats.org/officeDocument/2006/relationships/slideLayout" Target="../slideLayouts/slideLayout293.xml"/><Relationship Id="rId3" Type="http://schemas.openxmlformats.org/officeDocument/2006/relationships/slideLayout" Target="../slideLayouts/slideLayout294.xml"/><Relationship Id="rId4" Type="http://schemas.openxmlformats.org/officeDocument/2006/relationships/slideLayout" Target="../slideLayouts/slideLayout295.xml"/><Relationship Id="rId5" Type="http://schemas.openxmlformats.org/officeDocument/2006/relationships/slideLayout" Target="../slideLayouts/slideLayout296.xml"/><Relationship Id="rId6" Type="http://schemas.openxmlformats.org/officeDocument/2006/relationships/slideLayout" Target="../slideLayouts/slideLayout297.xml"/><Relationship Id="rId7" Type="http://schemas.openxmlformats.org/officeDocument/2006/relationships/slideLayout" Target="../slideLayouts/slideLayout298.xml"/><Relationship Id="rId8" Type="http://schemas.openxmlformats.org/officeDocument/2006/relationships/slideLayout" Target="../slideLayouts/slideLayout299.xml"/><Relationship Id="rId9" Type="http://schemas.openxmlformats.org/officeDocument/2006/relationships/slideLayout" Target="../slideLayouts/slideLayout300.xml"/><Relationship Id="rId10" Type="http://schemas.openxmlformats.org/officeDocument/2006/relationships/slideLayout" Target="../slideLayouts/slideLayout301.xml"/><Relationship Id="rId11" Type="http://schemas.openxmlformats.org/officeDocument/2006/relationships/slideLayout" Target="../slideLayouts/slideLayout302.xml"/><Relationship Id="rId12" Type="http://schemas.openxmlformats.org/officeDocument/2006/relationships/theme" Target="../theme/theme40.xml"/></Relationships>
</file>

<file path=ppt/slideMasters/_rels/slideMaster39.xml.rels><?xml version='1.0' encoding='UTF-8' standalone='yes'?>
<Relationships xmlns="http://schemas.openxmlformats.org/package/2006/relationships"><Relationship Id="rId1" Type="http://schemas.openxmlformats.org/officeDocument/2006/relationships/slideLayout" Target="../slideLayouts/slideLayout303.xml"/><Relationship Id="rId2" Type="http://schemas.openxmlformats.org/officeDocument/2006/relationships/slideLayout" Target="../slideLayouts/slideLayout304.xml"/><Relationship Id="rId3" Type="http://schemas.openxmlformats.org/officeDocument/2006/relationships/slideLayout" Target="../slideLayouts/slideLayout305.xml"/><Relationship Id="rId4" Type="http://schemas.openxmlformats.org/officeDocument/2006/relationships/slideLayout" Target="../slideLayouts/slideLayout306.xml"/><Relationship Id="rId5" Type="http://schemas.openxmlformats.org/officeDocument/2006/relationships/slideLayout" Target="../slideLayouts/slideLayout307.xml"/><Relationship Id="rId6" Type="http://schemas.openxmlformats.org/officeDocument/2006/relationships/slideLayout" Target="../slideLayouts/slideLayout308.xml"/><Relationship Id="rId7" Type="http://schemas.openxmlformats.org/officeDocument/2006/relationships/slideLayout" Target="../slideLayouts/slideLayout309.xml"/><Relationship Id="rId8" Type="http://schemas.openxmlformats.org/officeDocument/2006/relationships/slideLayout" Target="../slideLayouts/slideLayout310.xml"/><Relationship Id="rId9" Type="http://schemas.openxmlformats.org/officeDocument/2006/relationships/slideLayout" Target="../slideLayouts/slideLayout311.xml"/><Relationship Id="rId10" Type="http://schemas.openxmlformats.org/officeDocument/2006/relationships/slideLayout" Target="../slideLayouts/slideLayout312.xml"/><Relationship Id="rId11" Type="http://schemas.openxmlformats.org/officeDocument/2006/relationships/slideLayout" Target="../slideLayouts/slideLayout313.xml"/><Relationship Id="rId12" Type="http://schemas.openxmlformats.org/officeDocument/2006/relationships/theme" Target="../theme/theme41.xml"/></Relationships>
</file>

<file path=ppt/slideMasters/_rels/slideMaster4.xml.rels><?xml version='1.0' encoding='UTF-8' standalone='yes'?>
<Relationships xmlns="http://schemas.openxmlformats.org/package/2006/relationships"><Relationship Id="rId1" Type="http://schemas.openxmlformats.org/officeDocument/2006/relationships/image" Target="../media/image10.png"/><Relationship Id="rId2" Type="http://schemas.openxmlformats.org/officeDocument/2006/relationships/slideLayout" Target="../slideLayouts/slideLayout34.xml"/><Relationship Id="rId3" Type="http://schemas.openxmlformats.org/officeDocument/2006/relationships/slideLayout" Target="../slideLayouts/slideLayout35.xml"/><Relationship Id="rId4" Type="http://schemas.openxmlformats.org/officeDocument/2006/relationships/slideLayout" Target="../slideLayouts/slideLayout36.xml"/><Relationship Id="rId5" Type="http://schemas.openxmlformats.org/officeDocument/2006/relationships/slideLayout" Target="../slideLayouts/slideLayout37.xml"/><Relationship Id="rId6" Type="http://schemas.openxmlformats.org/officeDocument/2006/relationships/slideLayout" Target="../slideLayouts/slideLayout38.xml"/><Relationship Id="rId7" Type="http://schemas.openxmlformats.org/officeDocument/2006/relationships/theme" Target="../theme/theme5.xml"/></Relationships>
</file>

<file path=ppt/slideMasters/_rels/slideMaster40.xml.rels><?xml version='1.0' encoding='UTF-8' standalone='yes'?>
<Relationships xmlns="http://schemas.openxmlformats.org/package/2006/relationships"><Relationship Id="rId1" Type="http://schemas.openxmlformats.org/officeDocument/2006/relationships/slideLayout" Target="../slideLayouts/slideLayout314.xml"/><Relationship Id="rId2" Type="http://schemas.openxmlformats.org/officeDocument/2006/relationships/slideLayout" Target="../slideLayouts/slideLayout315.xml"/><Relationship Id="rId3" Type="http://schemas.openxmlformats.org/officeDocument/2006/relationships/slideLayout" Target="../slideLayouts/slideLayout316.xml"/><Relationship Id="rId4" Type="http://schemas.openxmlformats.org/officeDocument/2006/relationships/slideLayout" Target="../slideLayouts/slideLayout317.xml"/><Relationship Id="rId5" Type="http://schemas.openxmlformats.org/officeDocument/2006/relationships/slideLayout" Target="../slideLayouts/slideLayout318.xml"/><Relationship Id="rId6" Type="http://schemas.openxmlformats.org/officeDocument/2006/relationships/slideLayout" Target="../slideLayouts/slideLayout319.xml"/><Relationship Id="rId7" Type="http://schemas.openxmlformats.org/officeDocument/2006/relationships/slideLayout" Target="../slideLayouts/slideLayout320.xml"/><Relationship Id="rId8" Type="http://schemas.openxmlformats.org/officeDocument/2006/relationships/slideLayout" Target="../slideLayouts/slideLayout321.xml"/><Relationship Id="rId9" Type="http://schemas.openxmlformats.org/officeDocument/2006/relationships/slideLayout" Target="../slideLayouts/slideLayout322.xml"/><Relationship Id="rId10" Type="http://schemas.openxmlformats.org/officeDocument/2006/relationships/slideLayout" Target="../slideLayouts/slideLayout323.xml"/><Relationship Id="rId11" Type="http://schemas.openxmlformats.org/officeDocument/2006/relationships/slideLayout" Target="../slideLayouts/slideLayout324.xml"/><Relationship Id="rId12" Type="http://schemas.openxmlformats.org/officeDocument/2006/relationships/theme" Target="../theme/theme20.xml"/></Relationships>
</file>

<file path=ppt/slideMasters/_rels/slideMaster41.xml.rels><?xml version='1.0' encoding='UTF-8' standalone='yes'?>
<Relationships xmlns="http://schemas.openxmlformats.org/package/2006/relationships"><Relationship Id="rId1" Type="http://schemas.openxmlformats.org/officeDocument/2006/relationships/slideLayout" Target="../slideLayouts/slideLayout325.xml"/><Relationship Id="rId2" Type="http://schemas.openxmlformats.org/officeDocument/2006/relationships/slideLayout" Target="../slideLayouts/slideLayout326.xml"/><Relationship Id="rId3" Type="http://schemas.openxmlformats.org/officeDocument/2006/relationships/theme" Target="../theme/theme31.xml"/></Relationships>
</file>

<file path=ppt/slideMasters/_rels/slideMaster42.xml.rels><?xml version='1.0' encoding='UTF-8' standalone='yes'?>
<Relationships xmlns="http://schemas.openxmlformats.org/package/2006/relationships"><Relationship Id="rId1" Type="http://schemas.openxmlformats.org/officeDocument/2006/relationships/image" Target="../media/image43.jpg"/><Relationship Id="rId2" Type="http://schemas.openxmlformats.org/officeDocument/2006/relationships/slideLayout" Target="../slideLayouts/slideLayout327.xml"/><Relationship Id="rId3" Type="http://schemas.openxmlformats.org/officeDocument/2006/relationships/theme" Target="../theme/theme19.xml"/></Relationships>
</file>

<file path=ppt/slideMasters/_rels/slideMaster43.xml.rels><?xml version='1.0' encoding='UTF-8' standalone='yes'?>
<Relationships xmlns="http://schemas.openxmlformats.org/package/2006/relationships"><Relationship Id="rId1" Type="http://schemas.openxmlformats.org/officeDocument/2006/relationships/image" Target="../media/image40.jpg"/><Relationship Id="rId2" Type="http://schemas.openxmlformats.org/officeDocument/2006/relationships/slideLayout" Target="../slideLayouts/slideLayout328.xml"/><Relationship Id="rId3" Type="http://schemas.openxmlformats.org/officeDocument/2006/relationships/theme" Target="../theme/theme32.xml"/></Relationships>
</file>

<file path=ppt/slideMasters/_rels/slideMaster44.xml.rels><?xml version='1.0' encoding='UTF-8' standalone='yes'?>
<Relationships xmlns="http://schemas.openxmlformats.org/package/2006/relationships"><Relationship Id="rId1" Type="http://schemas.openxmlformats.org/officeDocument/2006/relationships/slideLayout" Target="../slideLayouts/slideLayout329.xml"/><Relationship Id="rId2" Type="http://schemas.openxmlformats.org/officeDocument/2006/relationships/theme" Target="../theme/theme33.xml"/></Relationships>
</file>

<file path=ppt/slideMasters/_rels/slideMaster45.xml.rels><?xml version='1.0' encoding='UTF-8' standalone='yes'?>
<Relationships xmlns="http://schemas.openxmlformats.org/package/2006/relationships"><Relationship Id="rId1" Type="http://schemas.openxmlformats.org/officeDocument/2006/relationships/image" Target="../media/image44.jpg"/><Relationship Id="rId2" Type="http://schemas.openxmlformats.org/officeDocument/2006/relationships/slideLayout" Target="../slideLayouts/slideLayout330.xml"/><Relationship Id="rId3" Type="http://schemas.openxmlformats.org/officeDocument/2006/relationships/theme" Target="../theme/theme25.xml"/></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331.xml"/><Relationship Id="rId2" Type="http://schemas.openxmlformats.org/officeDocument/2006/relationships/slideLayout" Target="../slideLayouts/slideLayout332.xml"/><Relationship Id="rId3" Type="http://schemas.openxmlformats.org/officeDocument/2006/relationships/slideLayout" Target="../slideLayouts/slideLayout333.xml"/><Relationship Id="rId4" Type="http://schemas.openxmlformats.org/officeDocument/2006/relationships/slideLayout" Target="../slideLayouts/slideLayout334.xml"/><Relationship Id="rId5" Type="http://schemas.openxmlformats.org/officeDocument/2006/relationships/slideLayout" Target="../slideLayouts/slideLayout335.xml"/><Relationship Id="rId6" Type="http://schemas.openxmlformats.org/officeDocument/2006/relationships/slideLayout" Target="../slideLayouts/slideLayout336.xml"/><Relationship Id="rId7" Type="http://schemas.openxmlformats.org/officeDocument/2006/relationships/slideLayout" Target="../slideLayouts/slideLayout337.xml"/><Relationship Id="rId8" Type="http://schemas.openxmlformats.org/officeDocument/2006/relationships/slideLayout" Target="../slideLayouts/slideLayout338.xml"/><Relationship Id="rId9" Type="http://schemas.openxmlformats.org/officeDocument/2006/relationships/slideLayout" Target="../slideLayouts/slideLayout339.xml"/><Relationship Id="rId10" Type="http://schemas.openxmlformats.org/officeDocument/2006/relationships/slideLayout" Target="../slideLayouts/slideLayout340.xml"/><Relationship Id="rId11" Type="http://schemas.openxmlformats.org/officeDocument/2006/relationships/slideLayout" Target="../slideLayouts/slideLayout341.xml"/><Relationship Id="rId12" Type="http://schemas.openxmlformats.org/officeDocument/2006/relationships/theme" Target="../theme/theme34.xml"/></Relationships>
</file>

<file path=ppt/slideMasters/_rels/slideMaster47.xml.rels><?xml version='1.0' encoding='UTF-8' standalone='yes'?>
<Relationships xmlns="http://schemas.openxmlformats.org/package/2006/relationships"><Relationship Id="rId1" Type="http://schemas.openxmlformats.org/officeDocument/2006/relationships/slideLayout" Target="../slideLayouts/slideLayout342.xml"/><Relationship Id="rId2" Type="http://schemas.openxmlformats.org/officeDocument/2006/relationships/slideLayout" Target="../slideLayouts/slideLayout343.xml"/><Relationship Id="rId3" Type="http://schemas.openxmlformats.org/officeDocument/2006/relationships/slideLayout" Target="../slideLayouts/slideLayout344.xml"/><Relationship Id="rId4" Type="http://schemas.openxmlformats.org/officeDocument/2006/relationships/slideLayout" Target="../slideLayouts/slideLayout345.xml"/><Relationship Id="rId5" Type="http://schemas.openxmlformats.org/officeDocument/2006/relationships/slideLayout" Target="../slideLayouts/slideLayout346.xml"/><Relationship Id="rId6" Type="http://schemas.openxmlformats.org/officeDocument/2006/relationships/slideLayout" Target="../slideLayouts/slideLayout347.xml"/><Relationship Id="rId7" Type="http://schemas.openxmlformats.org/officeDocument/2006/relationships/theme" Target="../theme/theme2.xml"/></Relationships>
</file>

<file path=ppt/slideMasters/_rels/slideMaster48.xml.rels><?xml version='1.0' encoding='UTF-8' standalone='yes'?>
<Relationships xmlns="http://schemas.openxmlformats.org/package/2006/relationships"><Relationship Id="rId1" Type="http://schemas.openxmlformats.org/officeDocument/2006/relationships/slideLayout" Target="../slideLayouts/slideLayout348.xml"/><Relationship Id="rId2" Type="http://schemas.openxmlformats.org/officeDocument/2006/relationships/slideLayout" Target="../slideLayouts/slideLayout349.xml"/><Relationship Id="rId3" Type="http://schemas.openxmlformats.org/officeDocument/2006/relationships/slideLayout" Target="../slideLayouts/slideLayout350.xml"/><Relationship Id="rId4" Type="http://schemas.openxmlformats.org/officeDocument/2006/relationships/slideLayout" Target="../slideLayouts/slideLayout351.xml"/><Relationship Id="rId5" Type="http://schemas.openxmlformats.org/officeDocument/2006/relationships/slideLayout" Target="../slideLayouts/slideLayout352.xml"/><Relationship Id="rId6" Type="http://schemas.openxmlformats.org/officeDocument/2006/relationships/slideLayout" Target="../slideLayouts/slideLayout353.xml"/><Relationship Id="rId7" Type="http://schemas.openxmlformats.org/officeDocument/2006/relationships/theme" Target="../theme/theme36.xml"/></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354.xml"/><Relationship Id="rId2" Type="http://schemas.openxmlformats.org/officeDocument/2006/relationships/slideLayout" Target="../slideLayouts/slideLayout355.xml"/><Relationship Id="rId3" Type="http://schemas.openxmlformats.org/officeDocument/2006/relationships/slideLayout" Target="../slideLayouts/slideLayout356.xml"/><Relationship Id="rId4" Type="http://schemas.openxmlformats.org/officeDocument/2006/relationships/slideLayout" Target="../slideLayouts/slideLayout357.xml"/><Relationship Id="rId5" Type="http://schemas.openxmlformats.org/officeDocument/2006/relationships/slideLayout" Target="../slideLayouts/slideLayout358.xml"/><Relationship Id="rId6" Type="http://schemas.openxmlformats.org/officeDocument/2006/relationships/slideLayout" Target="../slideLayouts/slideLayout359.xml"/><Relationship Id="rId7" Type="http://schemas.openxmlformats.org/officeDocument/2006/relationships/theme" Target="../theme/theme9.xml"/></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39.xml"/><Relationship Id="rId3" Type="http://schemas.openxmlformats.org/officeDocument/2006/relationships/slideLayout" Target="../slideLayouts/slideLayout40.xml"/><Relationship Id="rId4" Type="http://schemas.openxmlformats.org/officeDocument/2006/relationships/slideLayout" Target="../slideLayouts/slideLayout41.xml"/><Relationship Id="rId5" Type="http://schemas.openxmlformats.org/officeDocument/2006/relationships/slideLayout" Target="../slideLayouts/slideLayout42.xml"/><Relationship Id="rId6" Type="http://schemas.openxmlformats.org/officeDocument/2006/relationships/slideLayout" Target="../slideLayouts/slideLayout43.xml"/><Relationship Id="rId7" Type="http://schemas.openxmlformats.org/officeDocument/2006/relationships/theme" Target="../theme/theme56.xml"/></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360.xml"/><Relationship Id="rId2" Type="http://schemas.openxmlformats.org/officeDocument/2006/relationships/slideLayout" Target="../slideLayouts/slideLayout361.xml"/><Relationship Id="rId3" Type="http://schemas.openxmlformats.org/officeDocument/2006/relationships/slideLayout" Target="../slideLayouts/slideLayout362.xml"/><Relationship Id="rId4" Type="http://schemas.openxmlformats.org/officeDocument/2006/relationships/slideLayout" Target="../slideLayouts/slideLayout363.xml"/><Relationship Id="rId5" Type="http://schemas.openxmlformats.org/officeDocument/2006/relationships/slideLayout" Target="../slideLayouts/slideLayout364.xml"/><Relationship Id="rId6" Type="http://schemas.openxmlformats.org/officeDocument/2006/relationships/slideLayout" Target="../slideLayouts/slideLayout365.xml"/><Relationship Id="rId7" Type="http://schemas.openxmlformats.org/officeDocument/2006/relationships/theme" Target="../theme/theme48.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366.xml"/><Relationship Id="rId2" Type="http://schemas.openxmlformats.org/officeDocument/2006/relationships/slideLayout" Target="../slideLayouts/slideLayout367.xml"/><Relationship Id="rId3" Type="http://schemas.openxmlformats.org/officeDocument/2006/relationships/slideLayout" Target="../slideLayouts/slideLayout368.xml"/><Relationship Id="rId4" Type="http://schemas.openxmlformats.org/officeDocument/2006/relationships/slideLayout" Target="../slideLayouts/slideLayout369.xml"/><Relationship Id="rId5" Type="http://schemas.openxmlformats.org/officeDocument/2006/relationships/slideLayout" Target="../slideLayouts/slideLayout370.xml"/><Relationship Id="rId6" Type="http://schemas.openxmlformats.org/officeDocument/2006/relationships/slideLayout" Target="../slideLayouts/slideLayout371.xml"/><Relationship Id="rId7" Type="http://schemas.openxmlformats.org/officeDocument/2006/relationships/theme" Target="../theme/theme65.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372.xml"/><Relationship Id="rId2" Type="http://schemas.openxmlformats.org/officeDocument/2006/relationships/slideLayout" Target="../slideLayouts/slideLayout373.xml"/><Relationship Id="rId3" Type="http://schemas.openxmlformats.org/officeDocument/2006/relationships/slideLayout" Target="../slideLayouts/slideLayout374.xml"/><Relationship Id="rId4" Type="http://schemas.openxmlformats.org/officeDocument/2006/relationships/slideLayout" Target="../slideLayouts/slideLayout375.xml"/><Relationship Id="rId5" Type="http://schemas.openxmlformats.org/officeDocument/2006/relationships/slideLayout" Target="../slideLayouts/slideLayout376.xml"/><Relationship Id="rId6" Type="http://schemas.openxmlformats.org/officeDocument/2006/relationships/slideLayout" Target="../slideLayouts/slideLayout377.xml"/><Relationship Id="rId7" Type="http://schemas.openxmlformats.org/officeDocument/2006/relationships/slideLayout" Target="../slideLayouts/slideLayout378.xml"/><Relationship Id="rId8" Type="http://schemas.openxmlformats.org/officeDocument/2006/relationships/slideLayout" Target="../slideLayouts/slideLayout379.xml"/><Relationship Id="rId9" Type="http://schemas.openxmlformats.org/officeDocument/2006/relationships/slideLayout" Target="../slideLayouts/slideLayout380.xml"/><Relationship Id="rId10" Type="http://schemas.openxmlformats.org/officeDocument/2006/relationships/slideLayout" Target="../slideLayouts/slideLayout381.xml"/><Relationship Id="rId11" Type="http://schemas.openxmlformats.org/officeDocument/2006/relationships/slideLayout" Target="../slideLayouts/slideLayout382.xml"/><Relationship Id="rId12" Type="http://schemas.openxmlformats.org/officeDocument/2006/relationships/theme" Target="../theme/theme58.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383.xml"/><Relationship Id="rId2" Type="http://schemas.openxmlformats.org/officeDocument/2006/relationships/slideLayout" Target="../slideLayouts/slideLayout384.xml"/><Relationship Id="rId3" Type="http://schemas.openxmlformats.org/officeDocument/2006/relationships/slideLayout" Target="../slideLayouts/slideLayout385.xml"/><Relationship Id="rId4" Type="http://schemas.openxmlformats.org/officeDocument/2006/relationships/slideLayout" Target="../slideLayouts/slideLayout386.xml"/><Relationship Id="rId5" Type="http://schemas.openxmlformats.org/officeDocument/2006/relationships/slideLayout" Target="../slideLayouts/slideLayout387.xml"/><Relationship Id="rId6" Type="http://schemas.openxmlformats.org/officeDocument/2006/relationships/slideLayout" Target="../slideLayouts/slideLayout388.xml"/><Relationship Id="rId7" Type="http://schemas.openxmlformats.org/officeDocument/2006/relationships/theme" Target="../theme/theme26.xml"/></Relationships>
</file>

<file path=ppt/slideMasters/_rels/slideMaster54.xml.rels><?xml version='1.0' encoding='UTF-8' standalone='yes'?>
<Relationships xmlns="http://schemas.openxmlformats.org/package/2006/relationships"><Relationship Id="rId1" Type="http://schemas.openxmlformats.org/officeDocument/2006/relationships/slideLayout" Target="../slideLayouts/slideLayout389.xml"/><Relationship Id="rId2" Type="http://schemas.openxmlformats.org/officeDocument/2006/relationships/slideLayout" Target="../slideLayouts/slideLayout390.xml"/><Relationship Id="rId3" Type="http://schemas.openxmlformats.org/officeDocument/2006/relationships/slideLayout" Target="../slideLayouts/slideLayout391.xml"/><Relationship Id="rId4" Type="http://schemas.openxmlformats.org/officeDocument/2006/relationships/slideLayout" Target="../slideLayouts/slideLayout392.xml"/><Relationship Id="rId5" Type="http://schemas.openxmlformats.org/officeDocument/2006/relationships/slideLayout" Target="../slideLayouts/slideLayout393.xml"/><Relationship Id="rId6" Type="http://schemas.openxmlformats.org/officeDocument/2006/relationships/slideLayout" Target="../slideLayouts/slideLayout394.xml"/><Relationship Id="rId7" Type="http://schemas.openxmlformats.org/officeDocument/2006/relationships/theme" Target="../theme/theme44.xml"/></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395.xml"/><Relationship Id="rId2" Type="http://schemas.openxmlformats.org/officeDocument/2006/relationships/slideLayout" Target="../slideLayouts/slideLayout396.xml"/><Relationship Id="rId3" Type="http://schemas.openxmlformats.org/officeDocument/2006/relationships/slideLayout" Target="../slideLayouts/slideLayout397.xml"/><Relationship Id="rId4" Type="http://schemas.openxmlformats.org/officeDocument/2006/relationships/slideLayout" Target="../slideLayouts/slideLayout398.xml"/><Relationship Id="rId5" Type="http://schemas.openxmlformats.org/officeDocument/2006/relationships/slideLayout" Target="../slideLayouts/slideLayout399.xml"/><Relationship Id="rId6" Type="http://schemas.openxmlformats.org/officeDocument/2006/relationships/slideLayout" Target="../slideLayouts/slideLayout400.xml"/><Relationship Id="rId7" Type="http://schemas.openxmlformats.org/officeDocument/2006/relationships/theme" Target="../theme/theme63.xml"/></Relationships>
</file>

<file path=ppt/slideMasters/_rels/slideMaster56.xml.rels><?xml version='1.0' encoding='UTF-8' standalone='yes'?>
<Relationships xmlns="http://schemas.openxmlformats.org/package/2006/relationships"><Relationship Id="rId1" Type="http://schemas.openxmlformats.org/officeDocument/2006/relationships/slideLayout" Target="../slideLayouts/slideLayout401.xml"/><Relationship Id="rId2" Type="http://schemas.openxmlformats.org/officeDocument/2006/relationships/slideLayout" Target="../slideLayouts/slideLayout402.xml"/><Relationship Id="rId3" Type="http://schemas.openxmlformats.org/officeDocument/2006/relationships/slideLayout" Target="../slideLayouts/slideLayout403.xml"/><Relationship Id="rId4" Type="http://schemas.openxmlformats.org/officeDocument/2006/relationships/slideLayout" Target="../slideLayouts/slideLayout404.xml"/><Relationship Id="rId5" Type="http://schemas.openxmlformats.org/officeDocument/2006/relationships/slideLayout" Target="../slideLayouts/slideLayout405.xml"/><Relationship Id="rId6" Type="http://schemas.openxmlformats.org/officeDocument/2006/relationships/slideLayout" Target="../slideLayouts/slideLayout406.xml"/><Relationship Id="rId7" Type="http://schemas.openxmlformats.org/officeDocument/2006/relationships/slideLayout" Target="../slideLayouts/slideLayout407.xml"/><Relationship Id="rId8" Type="http://schemas.openxmlformats.org/officeDocument/2006/relationships/slideLayout" Target="../slideLayouts/slideLayout408.xml"/><Relationship Id="rId9" Type="http://schemas.openxmlformats.org/officeDocument/2006/relationships/slideLayout" Target="../slideLayouts/slideLayout409.xml"/><Relationship Id="rId10" Type="http://schemas.openxmlformats.org/officeDocument/2006/relationships/slideLayout" Target="../slideLayouts/slideLayout410.xml"/><Relationship Id="rId11" Type="http://schemas.openxmlformats.org/officeDocument/2006/relationships/slideLayout" Target="../slideLayouts/slideLayout411.xml"/><Relationship Id="rId12" Type="http://schemas.openxmlformats.org/officeDocument/2006/relationships/theme" Target="../theme/theme13.xml"/></Relationships>
</file>

<file path=ppt/slideMasters/_rels/slideMaster57.xml.rels><?xml version='1.0' encoding='UTF-8' standalone='yes'?>
<Relationships xmlns="http://schemas.openxmlformats.org/package/2006/relationships"><Relationship Id="rId1" Type="http://schemas.openxmlformats.org/officeDocument/2006/relationships/slideLayout" Target="../slideLayouts/slideLayout412.xml"/><Relationship Id="rId2" Type="http://schemas.openxmlformats.org/officeDocument/2006/relationships/slideLayout" Target="../slideLayouts/slideLayout413.xml"/><Relationship Id="rId3" Type="http://schemas.openxmlformats.org/officeDocument/2006/relationships/slideLayout" Target="../slideLayouts/slideLayout414.xml"/><Relationship Id="rId4" Type="http://schemas.openxmlformats.org/officeDocument/2006/relationships/slideLayout" Target="../slideLayouts/slideLayout415.xml"/><Relationship Id="rId5" Type="http://schemas.openxmlformats.org/officeDocument/2006/relationships/slideLayout" Target="../slideLayouts/slideLayout416.xml"/><Relationship Id="rId6" Type="http://schemas.openxmlformats.org/officeDocument/2006/relationships/slideLayout" Target="../slideLayouts/slideLayout417.xml"/><Relationship Id="rId7" Type="http://schemas.openxmlformats.org/officeDocument/2006/relationships/theme" Target="../theme/theme15.xml"/></Relationships>
</file>

<file path=ppt/slideMasters/_rels/slideMaster58.xml.rels><?xml version='1.0' encoding='UTF-8' standalone='yes'?>
<Relationships xmlns="http://schemas.openxmlformats.org/package/2006/relationships"><Relationship Id="rId1" Type="http://schemas.openxmlformats.org/officeDocument/2006/relationships/slideLayout" Target="../slideLayouts/slideLayout418.xml"/><Relationship Id="rId2" Type="http://schemas.openxmlformats.org/officeDocument/2006/relationships/slideLayout" Target="../slideLayouts/slideLayout419.xml"/><Relationship Id="rId3" Type="http://schemas.openxmlformats.org/officeDocument/2006/relationships/slideLayout" Target="../slideLayouts/slideLayout420.xml"/><Relationship Id="rId4" Type="http://schemas.openxmlformats.org/officeDocument/2006/relationships/slideLayout" Target="../slideLayouts/slideLayout421.xml"/><Relationship Id="rId5" Type="http://schemas.openxmlformats.org/officeDocument/2006/relationships/slideLayout" Target="../slideLayouts/slideLayout422.xml"/><Relationship Id="rId6" Type="http://schemas.openxmlformats.org/officeDocument/2006/relationships/slideLayout" Target="../slideLayouts/slideLayout423.xml"/><Relationship Id="rId7" Type="http://schemas.openxmlformats.org/officeDocument/2006/relationships/slideLayout" Target="../slideLayouts/slideLayout424.xml"/><Relationship Id="rId8" Type="http://schemas.openxmlformats.org/officeDocument/2006/relationships/slideLayout" Target="../slideLayouts/slideLayout425.xml"/><Relationship Id="rId9" Type="http://schemas.openxmlformats.org/officeDocument/2006/relationships/slideLayout" Target="../slideLayouts/slideLayout426.xml"/><Relationship Id="rId10" Type="http://schemas.openxmlformats.org/officeDocument/2006/relationships/slideLayout" Target="../slideLayouts/slideLayout427.xml"/><Relationship Id="rId11" Type="http://schemas.openxmlformats.org/officeDocument/2006/relationships/slideLayout" Target="../slideLayouts/slideLayout428.xml"/><Relationship Id="rId12" Type="http://schemas.openxmlformats.org/officeDocument/2006/relationships/slideLayout" Target="../slideLayouts/slideLayout429.xml"/><Relationship Id="rId13" Type="http://schemas.openxmlformats.org/officeDocument/2006/relationships/theme" Target="../theme/theme21.xml"/></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430.xml"/><Relationship Id="rId2" Type="http://schemas.openxmlformats.org/officeDocument/2006/relationships/slideLayout" Target="../slideLayouts/slideLayout431.xml"/><Relationship Id="rId3" Type="http://schemas.openxmlformats.org/officeDocument/2006/relationships/slideLayout" Target="../slideLayouts/slideLayout432.xml"/><Relationship Id="rId4" Type="http://schemas.openxmlformats.org/officeDocument/2006/relationships/slideLayout" Target="../slideLayouts/slideLayout433.xml"/><Relationship Id="rId5" Type="http://schemas.openxmlformats.org/officeDocument/2006/relationships/slideLayout" Target="../slideLayouts/slideLayout434.xml"/><Relationship Id="rId6" Type="http://schemas.openxmlformats.org/officeDocument/2006/relationships/slideLayout" Target="../slideLayouts/slideLayout435.xml"/><Relationship Id="rId7" Type="http://schemas.openxmlformats.org/officeDocument/2006/relationships/theme" Target="../theme/theme47.xml"/></Relationships>
</file>

<file path=ppt/slideMasters/_rels/slideMaster6.xml.rels><?xml version='1.0' encoding='UTF-8' standalone='yes'?>
<Relationships xmlns="http://schemas.openxmlformats.org/package/2006/relationships"><Relationship Id="rId1" Type="http://schemas.openxmlformats.org/officeDocument/2006/relationships/image" Target="../media/image14.png"/><Relationship Id="rId2" Type="http://schemas.openxmlformats.org/officeDocument/2006/relationships/slideLayout" Target="../slideLayouts/slideLayout44.xml"/><Relationship Id="rId3" Type="http://schemas.openxmlformats.org/officeDocument/2006/relationships/slideLayout" Target="../slideLayouts/slideLayout45.xml"/><Relationship Id="rId4" Type="http://schemas.openxmlformats.org/officeDocument/2006/relationships/slideLayout" Target="../slideLayouts/slideLayout46.xml"/><Relationship Id="rId5" Type="http://schemas.openxmlformats.org/officeDocument/2006/relationships/slideLayout" Target="../slideLayouts/slideLayout47.xml"/><Relationship Id="rId6" Type="http://schemas.openxmlformats.org/officeDocument/2006/relationships/slideLayout" Target="../slideLayouts/slideLayout48.xml"/><Relationship Id="rId7" Type="http://schemas.openxmlformats.org/officeDocument/2006/relationships/slideLayout" Target="../slideLayouts/slideLayout49.xml"/><Relationship Id="rId8" Type="http://schemas.openxmlformats.org/officeDocument/2006/relationships/theme" Target="../theme/theme6.xml"/></Relationships>
</file>

<file path=ppt/slideMasters/_rels/slideMaster60.xml.rels><?xml version='1.0' encoding='UTF-8' standalone='yes'?>
<Relationships xmlns="http://schemas.openxmlformats.org/package/2006/relationships"><Relationship Id="rId1" Type="http://schemas.openxmlformats.org/officeDocument/2006/relationships/slideLayout" Target="../slideLayouts/slideLayout436.xml"/><Relationship Id="rId2" Type="http://schemas.openxmlformats.org/officeDocument/2006/relationships/slideLayout" Target="../slideLayouts/slideLayout437.xml"/><Relationship Id="rId3" Type="http://schemas.openxmlformats.org/officeDocument/2006/relationships/slideLayout" Target="../slideLayouts/slideLayout438.xml"/><Relationship Id="rId4" Type="http://schemas.openxmlformats.org/officeDocument/2006/relationships/slideLayout" Target="../slideLayouts/slideLayout439.xml"/><Relationship Id="rId5" Type="http://schemas.openxmlformats.org/officeDocument/2006/relationships/slideLayout" Target="../slideLayouts/slideLayout440.xml"/><Relationship Id="rId6" Type="http://schemas.openxmlformats.org/officeDocument/2006/relationships/slideLayout" Target="../slideLayouts/slideLayout441.xml"/><Relationship Id="rId7" Type="http://schemas.openxmlformats.org/officeDocument/2006/relationships/slideLayout" Target="../slideLayouts/slideLayout442.xml"/><Relationship Id="rId8" Type="http://schemas.openxmlformats.org/officeDocument/2006/relationships/slideLayout" Target="../slideLayouts/slideLayout443.xml"/><Relationship Id="rId9" Type="http://schemas.openxmlformats.org/officeDocument/2006/relationships/slideLayout" Target="../slideLayouts/slideLayout444.xml"/><Relationship Id="rId10" Type="http://schemas.openxmlformats.org/officeDocument/2006/relationships/slideLayout" Target="../slideLayouts/slideLayout445.xml"/><Relationship Id="rId11" Type="http://schemas.openxmlformats.org/officeDocument/2006/relationships/slideLayout" Target="../slideLayouts/slideLayout446.xml"/><Relationship Id="rId12" Type="http://schemas.openxmlformats.org/officeDocument/2006/relationships/slideLayout" Target="../slideLayouts/slideLayout447.xml"/><Relationship Id="rId13" Type="http://schemas.openxmlformats.org/officeDocument/2006/relationships/theme" Target="../theme/theme64.xml"/></Relationships>
</file>

<file path=ppt/slideMasters/_rels/slideMaster61.xml.rels><?xml version='1.0' encoding='UTF-8' standalone='yes'?>
<Relationships xmlns="http://schemas.openxmlformats.org/package/2006/relationships"><Relationship Id="rId1" Type="http://schemas.openxmlformats.org/officeDocument/2006/relationships/slideLayout" Target="../slideLayouts/slideLayout448.xml"/><Relationship Id="rId2" Type="http://schemas.openxmlformats.org/officeDocument/2006/relationships/slideLayout" Target="../slideLayouts/slideLayout449.xml"/><Relationship Id="rId3" Type="http://schemas.openxmlformats.org/officeDocument/2006/relationships/slideLayout" Target="../slideLayouts/slideLayout450.xml"/><Relationship Id="rId4" Type="http://schemas.openxmlformats.org/officeDocument/2006/relationships/slideLayout" Target="../slideLayouts/slideLayout451.xml"/><Relationship Id="rId5" Type="http://schemas.openxmlformats.org/officeDocument/2006/relationships/slideLayout" Target="../slideLayouts/slideLayout452.xml"/><Relationship Id="rId6" Type="http://schemas.openxmlformats.org/officeDocument/2006/relationships/slideLayout" Target="../slideLayouts/slideLayout453.xml"/><Relationship Id="rId7" Type="http://schemas.openxmlformats.org/officeDocument/2006/relationships/slideLayout" Target="../slideLayouts/slideLayout454.xml"/><Relationship Id="rId8" Type="http://schemas.openxmlformats.org/officeDocument/2006/relationships/slideLayout" Target="../slideLayouts/slideLayout455.xml"/><Relationship Id="rId9" Type="http://schemas.openxmlformats.org/officeDocument/2006/relationships/slideLayout" Target="../slideLayouts/slideLayout456.xml"/><Relationship Id="rId10" Type="http://schemas.openxmlformats.org/officeDocument/2006/relationships/slideLayout" Target="../slideLayouts/slideLayout457.xml"/><Relationship Id="rId11" Type="http://schemas.openxmlformats.org/officeDocument/2006/relationships/slideLayout" Target="../slideLayouts/slideLayout458.xml"/><Relationship Id="rId12" Type="http://schemas.openxmlformats.org/officeDocument/2006/relationships/theme" Target="../theme/theme35.xml"/></Relationships>
</file>

<file path=ppt/slideMasters/_rels/slideMaster62.xml.rels><?xml version='1.0' encoding='UTF-8' standalone='yes'?>
<Relationships xmlns="http://schemas.openxmlformats.org/package/2006/relationships"><Relationship Id="rId1" Type="http://schemas.openxmlformats.org/officeDocument/2006/relationships/image" Target="../media/image47.png"/><Relationship Id="rId2" Type="http://schemas.openxmlformats.org/officeDocument/2006/relationships/slideLayout" Target="../slideLayouts/slideLayout459.xml"/><Relationship Id="rId3" Type="http://schemas.openxmlformats.org/officeDocument/2006/relationships/slideLayout" Target="../slideLayouts/slideLayout460.xml"/><Relationship Id="rId4" Type="http://schemas.openxmlformats.org/officeDocument/2006/relationships/slideLayout" Target="../slideLayouts/slideLayout461.xml"/><Relationship Id="rId5" Type="http://schemas.openxmlformats.org/officeDocument/2006/relationships/slideLayout" Target="../slideLayouts/slideLayout462.xml"/><Relationship Id="rId6" Type="http://schemas.openxmlformats.org/officeDocument/2006/relationships/slideLayout" Target="../slideLayouts/slideLayout463.xml"/><Relationship Id="rId7" Type="http://schemas.openxmlformats.org/officeDocument/2006/relationships/slideLayout" Target="../slideLayouts/slideLayout464.xml"/><Relationship Id="rId8" Type="http://schemas.openxmlformats.org/officeDocument/2006/relationships/slideLayout" Target="../slideLayouts/slideLayout465.xml"/><Relationship Id="rId9" Type="http://schemas.openxmlformats.org/officeDocument/2006/relationships/slideLayout" Target="../slideLayouts/slideLayout466.xml"/><Relationship Id="rId10" Type="http://schemas.openxmlformats.org/officeDocument/2006/relationships/slideLayout" Target="../slideLayouts/slideLayout467.xml"/><Relationship Id="rId11" Type="http://schemas.openxmlformats.org/officeDocument/2006/relationships/slideLayout" Target="../slideLayouts/slideLayout468.xml"/><Relationship Id="rId12" Type="http://schemas.openxmlformats.org/officeDocument/2006/relationships/slideLayout" Target="../slideLayouts/slideLayout469.xml"/><Relationship Id="rId13" Type="http://schemas.openxmlformats.org/officeDocument/2006/relationships/theme" Target="../theme/theme11.xml"/></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theme" Target="../theme/theme24.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476.xml"/><Relationship Id="rId2" Type="http://schemas.openxmlformats.org/officeDocument/2006/relationships/slideLayout" Target="../slideLayouts/slideLayout477.xml"/><Relationship Id="rId3" Type="http://schemas.openxmlformats.org/officeDocument/2006/relationships/slideLayout" Target="../slideLayouts/slideLayout478.xml"/><Relationship Id="rId4" Type="http://schemas.openxmlformats.org/officeDocument/2006/relationships/slideLayout" Target="../slideLayouts/slideLayout479.xml"/><Relationship Id="rId5" Type="http://schemas.openxmlformats.org/officeDocument/2006/relationships/slideLayout" Target="../slideLayouts/slideLayout480.xml"/><Relationship Id="rId6" Type="http://schemas.openxmlformats.org/officeDocument/2006/relationships/theme" Target="../theme/theme29.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481.xml"/><Relationship Id="rId2" Type="http://schemas.openxmlformats.org/officeDocument/2006/relationships/slideLayout" Target="../slideLayouts/slideLayout482.xml"/><Relationship Id="rId3" Type="http://schemas.openxmlformats.org/officeDocument/2006/relationships/slideLayout" Target="../slideLayouts/slideLayout483.xml"/><Relationship Id="rId4" Type="http://schemas.openxmlformats.org/officeDocument/2006/relationships/slideLayout" Target="../slideLayouts/slideLayout484.xml"/><Relationship Id="rId5" Type="http://schemas.openxmlformats.org/officeDocument/2006/relationships/slideLayout" Target="../slideLayouts/slideLayout485.xml"/><Relationship Id="rId6" Type="http://schemas.openxmlformats.org/officeDocument/2006/relationships/slideLayout" Target="../slideLayouts/slideLayout486.xml"/><Relationship Id="rId7" Type="http://schemas.openxmlformats.org/officeDocument/2006/relationships/slideLayout" Target="../slideLayouts/slideLayout487.xml"/><Relationship Id="rId8" Type="http://schemas.openxmlformats.org/officeDocument/2006/relationships/slideLayout" Target="../slideLayouts/slideLayout488.xml"/><Relationship Id="rId9" Type="http://schemas.openxmlformats.org/officeDocument/2006/relationships/slideLayout" Target="../slideLayouts/slideLayout489.xml"/><Relationship Id="rId10" Type="http://schemas.openxmlformats.org/officeDocument/2006/relationships/slideLayout" Target="../slideLayouts/slideLayout490.xml"/><Relationship Id="rId11" Type="http://schemas.openxmlformats.org/officeDocument/2006/relationships/slideLayout" Target="../slideLayouts/slideLayout491.xml"/><Relationship Id="rId12" Type="http://schemas.openxmlformats.org/officeDocument/2006/relationships/theme" Target="../theme/theme10.xml"/></Relationships>
</file>

<file path=ppt/slideMasters/_rels/slideMaster7.xml.rels><?xml version='1.0' encoding='UTF-8' standalone='yes'?>
<Relationships xmlns="http://schemas.openxmlformats.org/package/2006/relationships"><Relationship Id="rId1" Type="http://schemas.openxmlformats.org/officeDocument/2006/relationships/image" Target="../media/image12.jpg"/><Relationship Id="rId2" Type="http://schemas.openxmlformats.org/officeDocument/2006/relationships/slideLayout" Target="../slideLayouts/slideLayout50.xml"/><Relationship Id="rId3" Type="http://schemas.openxmlformats.org/officeDocument/2006/relationships/slideLayout" Target="../slideLayouts/slideLayout51.xml"/><Relationship Id="rId4" Type="http://schemas.openxmlformats.org/officeDocument/2006/relationships/slideLayout" Target="../slideLayouts/slideLayout52.xml"/><Relationship Id="rId5" Type="http://schemas.openxmlformats.org/officeDocument/2006/relationships/slideLayout" Target="../slideLayouts/slideLayout53.xml"/><Relationship Id="rId6" Type="http://schemas.openxmlformats.org/officeDocument/2006/relationships/slideLayout" Target="../slideLayouts/slideLayout54.xml"/><Relationship Id="rId7" Type="http://schemas.openxmlformats.org/officeDocument/2006/relationships/theme" Target="../theme/theme62.xml"/></Relationships>
</file>

<file path=ppt/slideMasters/_rels/slideMaster8.xml.rels><?xml version='1.0' encoding='UTF-8' standalone='yes'?>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55.xml"/><Relationship Id="rId3" Type="http://schemas.openxmlformats.org/officeDocument/2006/relationships/slideLayout" Target="../slideLayouts/slideLayout56.xml"/><Relationship Id="rId4" Type="http://schemas.openxmlformats.org/officeDocument/2006/relationships/slideLayout" Target="../slideLayouts/slideLayout57.xml"/><Relationship Id="rId5" Type="http://schemas.openxmlformats.org/officeDocument/2006/relationships/slideLayout" Target="../slideLayouts/slideLayout58.xml"/><Relationship Id="rId6" Type="http://schemas.openxmlformats.org/officeDocument/2006/relationships/slideLayout" Target="../slideLayouts/slideLayout59.xml"/><Relationship Id="rId7" Type="http://schemas.openxmlformats.org/officeDocument/2006/relationships/slideLayout" Target="../slideLayouts/slideLayout60.xml"/><Relationship Id="rId8" Type="http://schemas.openxmlformats.org/officeDocument/2006/relationships/theme" Target="../theme/theme52.xml"/></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slideLayout" Target="../slideLayouts/slideLayout62.xml"/><Relationship Id="rId3" Type="http://schemas.openxmlformats.org/officeDocument/2006/relationships/slideLayout" Target="../slideLayouts/slideLayout63.xml"/><Relationship Id="rId4" Type="http://schemas.openxmlformats.org/officeDocument/2006/relationships/slideLayout" Target="../slideLayouts/slideLayout64.xml"/><Relationship Id="rId5" Type="http://schemas.openxmlformats.org/officeDocument/2006/relationships/slideLayout" Target="../slideLayouts/slideLayout65.xml"/><Relationship Id="rId6" Type="http://schemas.openxmlformats.org/officeDocument/2006/relationships/slideLayout" Target="../slideLayouts/slideLayout66.xml"/><Relationship Id="rId7" Type="http://schemas.openxmlformats.org/officeDocument/2006/relationships/theme" Target="../theme/theme5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pic>
        <p:nvPicPr>
          <p:cNvPr id="6" name="Google Shape;6;p1"/>
          <p:cNvPicPr preferRelativeResize="0"/>
          <p:nvPr/>
        </p:nvPicPr>
        <p:blipFill rotWithShape="1">
          <a:blip r:embed="rId1">
            <a:alphaModFix/>
          </a:blip>
          <a:srcRect b="0" l="0" r="0" t="0"/>
          <a:stretch/>
        </p:blipFill>
        <p:spPr>
          <a:xfrm>
            <a:off x="7065818" y="4464070"/>
            <a:ext cx="1768594" cy="336415"/>
          </a:xfrm>
          <a:prstGeom prst="rect">
            <a:avLst/>
          </a:prstGeom>
          <a:noFill/>
          <a:ln>
            <a:noFill/>
          </a:ln>
        </p:spPr>
      </p:pic>
      <p:sp>
        <p:nvSpPr>
          <p:cNvPr id="7" name="Google Shape;7;p1"/>
          <p:cNvSpPr/>
          <p:nvPr/>
        </p:nvSpPr>
        <p:spPr>
          <a:xfrm>
            <a:off x="0" y="4348778"/>
            <a:ext cx="9153144" cy="607051"/>
          </a:xfrm>
          <a:custGeom>
            <a:rect b="b" l="l" r="r" t="t"/>
            <a:pathLst>
              <a:path extrusionOk="0" h="916304" w="12801600">
                <a:moveTo>
                  <a:pt x="0" y="0"/>
                </a:moveTo>
                <a:lnTo>
                  <a:pt x="0" y="915923"/>
                </a:lnTo>
                <a:lnTo>
                  <a:pt x="12801599" y="915923"/>
                </a:lnTo>
                <a:lnTo>
                  <a:pt x="12801599" y="0"/>
                </a:lnTo>
                <a:lnTo>
                  <a:pt x="0" y="0"/>
                </a:lnTo>
                <a:close/>
              </a:path>
            </a:pathLst>
          </a:custGeom>
          <a:solidFill>
            <a:srgbClr val="003DA4"/>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p:txBody>
      </p:sp>
      <p:sp>
        <p:nvSpPr>
          <p:cNvPr id="8" name="Google Shape;8;p1"/>
          <p:cNvSpPr/>
          <p:nvPr/>
        </p:nvSpPr>
        <p:spPr>
          <a:xfrm>
            <a:off x="0" y="4343736"/>
            <a:ext cx="9153144" cy="612100"/>
          </a:xfrm>
          <a:custGeom>
            <a:rect b="b" l="l" r="r" t="t"/>
            <a:pathLst>
              <a:path extrusionOk="0" h="923925" w="12801600">
                <a:moveTo>
                  <a:pt x="12801599" y="13715"/>
                </a:moveTo>
                <a:lnTo>
                  <a:pt x="12801599" y="0"/>
                </a:lnTo>
                <a:lnTo>
                  <a:pt x="0" y="0"/>
                </a:lnTo>
                <a:lnTo>
                  <a:pt x="0" y="13715"/>
                </a:lnTo>
                <a:lnTo>
                  <a:pt x="7614" y="7619"/>
                </a:lnTo>
                <a:lnTo>
                  <a:pt x="7614" y="13715"/>
                </a:lnTo>
                <a:lnTo>
                  <a:pt x="12795503" y="13715"/>
                </a:lnTo>
                <a:lnTo>
                  <a:pt x="12795503" y="7619"/>
                </a:lnTo>
                <a:lnTo>
                  <a:pt x="12801599" y="13715"/>
                </a:lnTo>
                <a:close/>
              </a:path>
              <a:path extrusionOk="0" h="923925" w="12801600">
                <a:moveTo>
                  <a:pt x="7614" y="13715"/>
                </a:moveTo>
                <a:lnTo>
                  <a:pt x="7614" y="7619"/>
                </a:lnTo>
                <a:lnTo>
                  <a:pt x="0" y="13715"/>
                </a:lnTo>
                <a:lnTo>
                  <a:pt x="7614" y="13715"/>
                </a:lnTo>
                <a:close/>
              </a:path>
              <a:path extrusionOk="0" h="923925" w="12801600">
                <a:moveTo>
                  <a:pt x="7614" y="923543"/>
                </a:moveTo>
                <a:lnTo>
                  <a:pt x="7614" y="13715"/>
                </a:lnTo>
                <a:lnTo>
                  <a:pt x="0" y="13715"/>
                </a:lnTo>
                <a:lnTo>
                  <a:pt x="0" y="923543"/>
                </a:lnTo>
                <a:lnTo>
                  <a:pt x="7614" y="923543"/>
                </a:lnTo>
                <a:close/>
              </a:path>
              <a:path extrusionOk="0" h="923925" w="12801600">
                <a:moveTo>
                  <a:pt x="12801599" y="13715"/>
                </a:moveTo>
                <a:lnTo>
                  <a:pt x="12795503" y="7619"/>
                </a:lnTo>
                <a:lnTo>
                  <a:pt x="12795503" y="13715"/>
                </a:lnTo>
                <a:lnTo>
                  <a:pt x="12801599" y="13715"/>
                </a:lnTo>
                <a:close/>
              </a:path>
              <a:path extrusionOk="0" h="923925" w="12801600">
                <a:moveTo>
                  <a:pt x="12801599" y="923543"/>
                </a:moveTo>
                <a:lnTo>
                  <a:pt x="12801599" y="13715"/>
                </a:lnTo>
                <a:lnTo>
                  <a:pt x="12795503" y="13715"/>
                </a:lnTo>
                <a:lnTo>
                  <a:pt x="12795503" y="923543"/>
                </a:lnTo>
                <a:lnTo>
                  <a:pt x="12801599" y="923543"/>
                </a:lnTo>
                <a:close/>
              </a:path>
            </a:pathLst>
          </a:custGeom>
          <a:solidFill>
            <a:srgbClr val="30528E"/>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p:txBody>
      </p:sp>
      <p:pic>
        <p:nvPicPr>
          <p:cNvPr id="9" name="Google Shape;9;p1"/>
          <p:cNvPicPr preferRelativeResize="0"/>
          <p:nvPr/>
        </p:nvPicPr>
        <p:blipFill rotWithShape="1">
          <a:blip r:embed="rId2">
            <a:alphaModFix/>
          </a:blip>
          <a:srcRect b="0" l="0" r="0" t="0"/>
          <a:stretch/>
        </p:blipFill>
        <p:spPr>
          <a:xfrm>
            <a:off x="6887391" y="4350796"/>
            <a:ext cx="2090682" cy="604109"/>
          </a:xfrm>
          <a:prstGeom prst="rect">
            <a:avLst/>
          </a:prstGeom>
          <a:noFill/>
          <a:ln>
            <a:noFill/>
          </a:ln>
        </p:spPr>
      </p:pic>
      <p:sp>
        <p:nvSpPr>
          <p:cNvPr id="10" name="Google Shape;10;p1"/>
          <p:cNvSpPr txBox="1"/>
          <p:nvPr>
            <p:ph type="title"/>
          </p:nvPr>
        </p:nvSpPr>
        <p:spPr>
          <a:xfrm>
            <a:off x="314229" y="566457"/>
            <a:ext cx="5700000" cy="4827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000"/>
              <a:buFont typeface="Arial"/>
              <a:buNone/>
              <a:defRPr b="0" i="0" sz="3200" u="none" cap="none" strike="noStrike">
                <a:solidFill>
                  <a:srgbClr val="001E51"/>
                </a:solidFill>
                <a:latin typeface="Arial"/>
                <a:ea typeface="Arial"/>
                <a:cs typeface="Arial"/>
                <a:sym typeface="Arial"/>
              </a:defRPr>
            </a:lvl1pPr>
            <a:lvl2pPr lvl="1"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9pPr>
          </a:lstStyle>
          <a:p/>
        </p:txBody>
      </p:sp>
      <p:sp>
        <p:nvSpPr>
          <p:cNvPr id="11" name="Google Shape;11;p1"/>
          <p:cNvSpPr txBox="1"/>
          <p:nvPr>
            <p:ph idx="1" type="body"/>
          </p:nvPr>
        </p:nvSpPr>
        <p:spPr>
          <a:xfrm>
            <a:off x="221656" y="961755"/>
            <a:ext cx="8622300" cy="3139500"/>
          </a:xfrm>
          <a:prstGeom prst="rect">
            <a:avLst/>
          </a:prstGeom>
          <a:noFill/>
          <a:ln>
            <a:noFill/>
          </a:ln>
        </p:spPr>
        <p:txBody>
          <a:bodyPr anchorCtr="0" anchor="t" bIns="0" lIns="0" spcFirstLastPara="1" rIns="0" wrap="square" tIns="0">
            <a:spAutoFit/>
          </a:bodyPr>
          <a:lstStyle>
            <a:lvl1pPr indent="-228600" lvl="0" marL="457200" marR="0" rtl="0" algn="l">
              <a:lnSpc>
                <a:spcPct val="100000"/>
              </a:lnSpc>
              <a:spcBef>
                <a:spcPts val="0"/>
              </a:spcBef>
              <a:spcAft>
                <a:spcPts val="0"/>
              </a:spcAft>
              <a:buClr>
                <a:srgbClr val="000000"/>
              </a:buClr>
              <a:buSzPts val="1000"/>
              <a:buFont typeface="Arial"/>
              <a:buNone/>
              <a:defRPr b="0" i="0" sz="13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Calibri"/>
                <a:ea typeface="Calibri"/>
                <a:cs typeface="Calibri"/>
                <a:sym typeface="Calibri"/>
              </a:defRPr>
            </a:lvl9pPr>
          </a:lstStyle>
          <a:p/>
        </p:txBody>
      </p:sp>
      <p:sp>
        <p:nvSpPr>
          <p:cNvPr id="12" name="Google Shape;12;p1"/>
          <p:cNvSpPr txBox="1"/>
          <p:nvPr>
            <p:ph idx="11" type="ftr"/>
          </p:nvPr>
        </p:nvSpPr>
        <p:spPr>
          <a:xfrm>
            <a:off x="174892" y="4599312"/>
            <a:ext cx="761700" cy="1413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9pPr>
          </a:lstStyle>
          <a:p/>
        </p:txBody>
      </p:sp>
      <p:sp>
        <p:nvSpPr>
          <p:cNvPr id="13" name="Google Shape;13;p1"/>
          <p:cNvSpPr txBox="1"/>
          <p:nvPr>
            <p:ph idx="10" type="dt"/>
          </p:nvPr>
        </p:nvSpPr>
        <p:spPr>
          <a:xfrm>
            <a:off x="1337720" y="4599312"/>
            <a:ext cx="2105700" cy="1413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9pPr>
          </a:lstStyle>
          <a:p/>
        </p:txBody>
      </p:sp>
      <p:sp>
        <p:nvSpPr>
          <p:cNvPr id="14" name="Google Shape;14;p1"/>
          <p:cNvSpPr txBox="1"/>
          <p:nvPr>
            <p:ph idx="12" type="sldNum"/>
          </p:nvPr>
        </p:nvSpPr>
        <p:spPr>
          <a:xfrm>
            <a:off x="4511038" y="4601329"/>
            <a:ext cx="131700" cy="153900"/>
          </a:xfrm>
          <a:prstGeom prst="rect">
            <a:avLst/>
          </a:prstGeom>
          <a:noFill/>
          <a:ln>
            <a:noFill/>
          </a:ln>
        </p:spPr>
        <p:txBody>
          <a:bodyPr anchorCtr="0" anchor="t" bIns="0" lIns="0" spcFirstLastPara="1" rIns="0" wrap="square" tIns="0">
            <a:spAutoFit/>
          </a:bodyPr>
          <a:lstStyle>
            <a:lvl1pPr indent="0" lvl="0" marL="25400" marR="0" rtl="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indent="0" lvl="1" marL="25400" marR="0" rtl="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2pPr>
            <a:lvl3pPr indent="0" lvl="2" marL="25400" marR="0" rtl="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3pPr>
            <a:lvl4pPr indent="0" lvl="3" marL="25400" marR="0" rtl="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4pPr>
            <a:lvl5pPr indent="0" lvl="4" marL="25400" marR="0" rtl="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5pPr>
            <a:lvl6pPr indent="0" lvl="5" marL="25400" marR="0" rtl="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6pPr>
            <a:lvl7pPr indent="0" lvl="6" marL="25400" marR="0" rtl="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7pPr>
            <a:lvl8pPr indent="0" lvl="7" marL="25400" marR="0" rtl="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8pPr>
            <a:lvl9pPr indent="0" lvl="8" marL="25400" marR="0" rtl="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solidFill>
                <a:srgbClr val="000000"/>
              </a:solidFill>
            </a:endParaRPr>
          </a:p>
        </p:txBody>
      </p:sp>
    </p:spTree>
  </p:cSld>
  <p:clrMap accent1="accent1" accent2="accent2" accent3="accent3" accent4="accent4" accent5="accent5" accent6="accent6" bg1="lt1" bg2="dk2" tx1="dk1" tx2="lt2" folHlink="folHlink" hlink="hlink"/>
  <p:sldLayoutIdLst>
    <p:sldLayoutId id="2147483648" r:id="rId3"/>
    <p:sldLayoutId id="2147483649" r:id="rId4"/>
    <p:sldLayoutId id="2147483650" r:id="rId5"/>
    <p:sldLayoutId id="2147483651" r:id="rId6"/>
    <p:sldLayoutId id="2147483652" r:id="rId7"/>
    <p:sldLayoutId id="2147483653" r:id="rId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75" name="Shape 475"/>
        <p:cNvGrpSpPr/>
        <p:nvPr/>
      </p:nvGrpSpPr>
      <p:grpSpPr>
        <a:xfrm>
          <a:off x="0" y="0"/>
          <a:ext cx="0" cy="0"/>
          <a:chOff x="0" y="0"/>
          <a:chExt cx="0" cy="0"/>
        </a:xfrm>
      </p:grpSpPr>
      <p:sp>
        <p:nvSpPr>
          <p:cNvPr id="476" name="Google Shape;476;p76"/>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477" name="Google Shape;477;p76"/>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Autofit/>
          </a:bodyPr>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78" name="Google Shape;478;p76"/>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98989"/>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79" name="Google Shape;479;p76"/>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80" name="Google Shape;480;p76"/>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sz="14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0" name="Shape 550"/>
        <p:cNvGrpSpPr/>
        <p:nvPr/>
      </p:nvGrpSpPr>
      <p:grpSpPr>
        <a:xfrm>
          <a:off x="0" y="0"/>
          <a:ext cx="0" cy="0"/>
          <a:chOff x="0" y="0"/>
          <a:chExt cx="0" cy="0"/>
        </a:xfrm>
      </p:grpSpPr>
      <p:sp>
        <p:nvSpPr>
          <p:cNvPr id="551" name="Google Shape;551;p88"/>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552" name="Google Shape;552;p88"/>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Autofit/>
          </a:bodyPr>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553" name="Google Shape;553;p88"/>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98989"/>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54" name="Google Shape;554;p88"/>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55" name="Google Shape;555;p88"/>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sz="14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725" r:id="rId1"/>
    <p:sldLayoutId id="2147483726" r:id="rId2"/>
    <p:sldLayoutId id="2147483727" r:id="rId3"/>
    <p:sldLayoutId id="2147483728" r:id="rId4"/>
    <p:sldLayoutId id="2147483729" r:id="rId5"/>
    <p:sldLayoutId id="2147483730" r:id="rId6"/>
    <p:sldLayoutId id="2147483731" r:id="rId7"/>
    <p:sldLayoutId id="2147483732" r:id="rId8"/>
    <p:sldLayoutId id="2147483733" r:id="rId9"/>
    <p:sldLayoutId id="2147483734" r:id="rId10"/>
    <p:sldLayoutId id="214748373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25" name="Shape 625"/>
        <p:cNvGrpSpPr/>
        <p:nvPr/>
      </p:nvGrpSpPr>
      <p:grpSpPr>
        <a:xfrm>
          <a:off x="0" y="0"/>
          <a:ext cx="0" cy="0"/>
          <a:chOff x="0" y="0"/>
          <a:chExt cx="0" cy="0"/>
        </a:xfrm>
      </p:grpSpPr>
      <p:sp>
        <p:nvSpPr>
          <p:cNvPr id="626" name="Google Shape;626;p100"/>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627" name="Google Shape;627;p100"/>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Autofit/>
          </a:bodyPr>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628" name="Google Shape;628;p100"/>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98989"/>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629" name="Google Shape;629;p100"/>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630" name="Google Shape;630;p10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sz="14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736" r:id="rId1"/>
    <p:sldLayoutId id="2147483737" r:id="rId2"/>
    <p:sldLayoutId id="2147483738" r:id="rId3"/>
    <p:sldLayoutId id="2147483739" r:id="rId4"/>
    <p:sldLayoutId id="2147483740" r:id="rId5"/>
    <p:sldLayoutId id="2147483741" r:id="rId6"/>
    <p:sldLayoutId id="2147483742" r:id="rId7"/>
    <p:sldLayoutId id="2147483743" r:id="rId8"/>
    <p:sldLayoutId id="2147483744" r:id="rId9"/>
    <p:sldLayoutId id="2147483745" r:id="rId10"/>
    <p:sldLayoutId id="214748374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00" name="Shape 700"/>
        <p:cNvGrpSpPr/>
        <p:nvPr/>
      </p:nvGrpSpPr>
      <p:grpSpPr>
        <a:xfrm>
          <a:off x="0" y="0"/>
          <a:ext cx="0" cy="0"/>
          <a:chOff x="0" y="0"/>
          <a:chExt cx="0" cy="0"/>
        </a:xfrm>
      </p:grpSpPr>
      <p:pic>
        <p:nvPicPr>
          <p:cNvPr id="701" name="Google Shape;701;p112"/>
          <p:cNvPicPr preferRelativeResize="0"/>
          <p:nvPr/>
        </p:nvPicPr>
        <p:blipFill rotWithShape="1">
          <a:blip r:embed="rId1">
            <a:alphaModFix/>
          </a:blip>
          <a:srcRect b="0" l="0" r="0" t="0"/>
          <a:stretch/>
        </p:blipFill>
        <p:spPr>
          <a:xfrm>
            <a:off x="0" y="0"/>
            <a:ext cx="9144000" cy="5143500"/>
          </a:xfrm>
          <a:prstGeom prst="rect">
            <a:avLst/>
          </a:prstGeom>
          <a:noFill/>
          <a:ln>
            <a:noFill/>
          </a:ln>
        </p:spPr>
      </p:pic>
      <p:sp>
        <p:nvSpPr>
          <p:cNvPr id="702" name="Google Shape;702;p112"/>
          <p:cNvSpPr txBox="1"/>
          <p:nvPr>
            <p:ph type="title"/>
          </p:nvPr>
        </p:nvSpPr>
        <p:spPr>
          <a:xfrm>
            <a:off x="2410273" y="1086853"/>
            <a:ext cx="4323600" cy="7443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700"/>
              <a:buFont typeface="Arial"/>
              <a:buNone/>
              <a:defRPr b="0" i="0" sz="4800" u="none" cap="none" strike="noStrike">
                <a:solidFill>
                  <a:schemeClr val="dk1"/>
                </a:solidFill>
                <a:latin typeface="Trebuchet MS"/>
                <a:ea typeface="Trebuchet MS"/>
                <a:cs typeface="Trebuchet MS"/>
                <a:sym typeface="Trebuchet MS"/>
              </a:defRPr>
            </a:lvl1pPr>
            <a:lvl2pPr lvl="1"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9pPr>
          </a:lstStyle>
          <a:p/>
        </p:txBody>
      </p:sp>
      <p:sp>
        <p:nvSpPr>
          <p:cNvPr id="703" name="Google Shape;703;p112"/>
          <p:cNvSpPr txBox="1"/>
          <p:nvPr>
            <p:ph idx="1" type="body"/>
          </p:nvPr>
        </p:nvSpPr>
        <p:spPr>
          <a:xfrm>
            <a:off x="1623828" y="1986966"/>
            <a:ext cx="5896200" cy="1840500"/>
          </a:xfrm>
          <a:prstGeom prst="rect">
            <a:avLst/>
          </a:prstGeom>
          <a:noFill/>
          <a:ln>
            <a:noFill/>
          </a:ln>
        </p:spPr>
        <p:txBody>
          <a:bodyPr anchorCtr="0" anchor="t" bIns="0" lIns="0" spcFirstLastPara="1" rIns="0" wrap="square" tIns="0">
            <a:spAutoFit/>
          </a:bodyPr>
          <a:lstStyle>
            <a:lvl1pPr indent="-228600" lvl="0" marL="457200" marR="0" rtl="0" algn="l">
              <a:lnSpc>
                <a:spcPct val="100000"/>
              </a:lnSpc>
              <a:spcBef>
                <a:spcPts val="0"/>
              </a:spcBef>
              <a:spcAft>
                <a:spcPts val="0"/>
              </a:spcAft>
              <a:buClr>
                <a:srgbClr val="000000"/>
              </a:buClr>
              <a:buSzPts val="700"/>
              <a:buFont typeface="Arial"/>
              <a:buNone/>
              <a:defRPr b="0" i="0" sz="4800" u="none" cap="none" strike="noStrike">
                <a:solidFill>
                  <a:schemeClr val="dk1"/>
                </a:solidFill>
                <a:latin typeface="Trebuchet MS"/>
                <a:ea typeface="Trebuchet MS"/>
                <a:cs typeface="Trebuchet MS"/>
                <a:sym typeface="Trebuchet MS"/>
              </a:defRPr>
            </a:lvl1pPr>
            <a:lvl2pPr indent="-228600" lvl="1" marL="9144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9pPr>
          </a:lstStyle>
          <a:p/>
        </p:txBody>
      </p:sp>
      <p:sp>
        <p:nvSpPr>
          <p:cNvPr id="704" name="Google Shape;704;p112"/>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000000"/>
              </a:buClr>
              <a:buSzPts val="700"/>
              <a:buFont typeface="Arial"/>
              <a:buNone/>
              <a:defRPr b="0" i="0" sz="9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9pPr>
          </a:lstStyle>
          <a:p/>
        </p:txBody>
      </p:sp>
      <p:sp>
        <p:nvSpPr>
          <p:cNvPr id="705" name="Google Shape;705;p112"/>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700"/>
              <a:buFont typeface="Arial"/>
              <a:buNone/>
              <a:defRPr b="0" i="0" sz="9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9pPr>
          </a:lstStyle>
          <a:p/>
        </p:txBody>
      </p:sp>
      <p:sp>
        <p:nvSpPr>
          <p:cNvPr id="706" name="Google Shape;706;p112"/>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700">
              <a:solidFill>
                <a:srgbClr val="000000"/>
              </a:solidFill>
            </a:endParaRPr>
          </a:p>
        </p:txBody>
      </p:sp>
    </p:spTree>
  </p:cSld>
  <p:clrMap accent1="accent1" accent2="accent2" accent3="accent3" accent4="accent4" accent5="accent5" accent6="accent6" bg1="lt1" bg2="dk2" tx1="dk1" tx2="lt2" folHlink="folHlink" hlink="hlink"/>
  <p:sldLayoutIdLst>
    <p:sldLayoutId id="2147483747" r:id="rId2"/>
    <p:sldLayoutId id="2147483748" r:id="rId3"/>
    <p:sldLayoutId id="2147483749" r:id="rId4"/>
    <p:sldLayoutId id="2147483750" r:id="rId5"/>
    <p:sldLayoutId id="2147483751"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4" name="Shape 744"/>
        <p:cNvGrpSpPr/>
        <p:nvPr/>
      </p:nvGrpSpPr>
      <p:grpSpPr>
        <a:xfrm>
          <a:off x="0" y="0"/>
          <a:ext cx="0" cy="0"/>
          <a:chOff x="0" y="0"/>
          <a:chExt cx="0" cy="0"/>
        </a:xfrm>
      </p:grpSpPr>
      <p:sp>
        <p:nvSpPr>
          <p:cNvPr id="745" name="Google Shape;745;p118"/>
          <p:cNvSpPr txBox="1"/>
          <p:nvPr>
            <p:ph type="title"/>
          </p:nvPr>
        </p:nvSpPr>
        <p:spPr>
          <a:xfrm>
            <a:off x="3834765" y="1560703"/>
            <a:ext cx="1474500" cy="2997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46" name="Google Shape;746;p118"/>
          <p:cNvSpPr txBox="1"/>
          <p:nvPr>
            <p:ph idx="1" type="body"/>
          </p:nvPr>
        </p:nvSpPr>
        <p:spPr>
          <a:xfrm>
            <a:off x="533018" y="1829181"/>
            <a:ext cx="8078100" cy="2952900"/>
          </a:xfrm>
          <a:prstGeom prst="rect">
            <a:avLst/>
          </a:prstGeom>
          <a:noFill/>
          <a:ln>
            <a:noFill/>
          </a:ln>
        </p:spPr>
        <p:txBody>
          <a:bodyPr anchorCtr="0" anchor="t" bIns="0" lIns="0" spcFirstLastPara="1" rIns="0" wrap="square" tIns="0">
            <a:spAutoFit/>
          </a:bodyPr>
          <a:lstStyle>
            <a:lvl1pPr indent="-228600" lvl="0" marL="457200" marR="0" rtl="0" algn="l">
              <a:lnSpc>
                <a:spcPct val="100000"/>
              </a:lnSpc>
              <a:spcBef>
                <a:spcPts val="0"/>
              </a:spcBef>
              <a:spcAft>
                <a:spcPts val="0"/>
              </a:spcAft>
              <a:buClr>
                <a:srgbClr val="000000"/>
              </a:buClr>
              <a:buSzPts val="1400"/>
              <a:buFont typeface="Arial"/>
              <a:buNone/>
              <a:defRPr b="0" i="0" sz="3200" u="none" cap="none" strike="noStrike">
                <a:solidFill>
                  <a:schemeClr val="dk1"/>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9pPr>
          </a:lstStyle>
          <a:p/>
        </p:txBody>
      </p:sp>
      <p:sp>
        <p:nvSpPr>
          <p:cNvPr id="747" name="Google Shape;747;p118"/>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000000"/>
              </a:buClr>
              <a:buSzPts val="1400"/>
              <a:buFont typeface="Arial"/>
              <a:buNone/>
              <a:defRPr b="0" i="0" sz="18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48" name="Google Shape;748;p118"/>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49" name="Google Shape;749;p118"/>
          <p:cNvSpPr txBox="1"/>
          <p:nvPr>
            <p:ph idx="12" type="sldNum"/>
          </p:nvPr>
        </p:nvSpPr>
        <p:spPr>
          <a:xfrm>
            <a:off x="6583680" y="4783455"/>
            <a:ext cx="2103000" cy="277200"/>
          </a:xfrm>
          <a:prstGeom prst="rect">
            <a:avLst/>
          </a:prstGeom>
          <a:noFill/>
          <a:ln>
            <a:noFill/>
          </a:ln>
        </p:spPr>
        <p:txBody>
          <a:bodyPr anchorCtr="0" anchor="t" bIns="0" lIns="0" spcFirstLastPara="1" rIns="0" wrap="square" tIns="0">
            <a:spAutoFit/>
          </a:bodyPr>
          <a:lstStyle>
            <a:lvl1pPr indent="0" lvl="0"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1400">
              <a:solidFill>
                <a:srgbClr val="000000"/>
              </a:solidFill>
            </a:endParaRPr>
          </a:p>
        </p:txBody>
      </p:sp>
    </p:spTree>
  </p:cSld>
  <p:clrMap accent1="accent1" accent2="accent2" accent3="accent3" accent4="accent4" accent5="accent5" accent6="accent6" bg1="lt1" bg2="dk2" tx1="dk1" tx2="lt2" folHlink="folHlink" hlink="hlink"/>
  <p:sldLayoutIdLst>
    <p:sldLayoutId id="2147483752" r:id="rId1"/>
    <p:sldLayoutId id="2147483753" r:id="rId2"/>
    <p:sldLayoutId id="2147483754" r:id="rId3"/>
    <p:sldLayoutId id="2147483755" r:id="rId4"/>
    <p:sldLayoutId id="2147483756"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78" name="Shape 778"/>
        <p:cNvGrpSpPr/>
        <p:nvPr/>
      </p:nvGrpSpPr>
      <p:grpSpPr>
        <a:xfrm>
          <a:off x="0" y="0"/>
          <a:ext cx="0" cy="0"/>
          <a:chOff x="0" y="0"/>
          <a:chExt cx="0" cy="0"/>
        </a:xfrm>
      </p:grpSpPr>
      <p:sp>
        <p:nvSpPr>
          <p:cNvPr id="779" name="Google Shape;779;p124"/>
          <p:cNvSpPr txBox="1"/>
          <p:nvPr>
            <p:ph type="title"/>
          </p:nvPr>
        </p:nvSpPr>
        <p:spPr>
          <a:xfrm>
            <a:off x="1466279" y="962691"/>
            <a:ext cx="6211500" cy="4773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0" i="0" sz="30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780" name="Google Shape;780;p124"/>
          <p:cNvSpPr txBox="1"/>
          <p:nvPr>
            <p:ph idx="1" type="body"/>
          </p:nvPr>
        </p:nvSpPr>
        <p:spPr>
          <a:xfrm>
            <a:off x="3929063" y="1760429"/>
            <a:ext cx="4350600" cy="2814600"/>
          </a:xfrm>
          <a:prstGeom prst="rect">
            <a:avLst/>
          </a:prstGeom>
          <a:noFill/>
          <a:ln>
            <a:noFill/>
          </a:ln>
        </p:spPr>
        <p:txBody>
          <a:bodyPr anchorCtr="0" anchor="t" bIns="0" lIns="0" spcFirstLastPara="1" rIns="0" wrap="square" tIns="0">
            <a:spAutoFit/>
          </a:bodyPr>
          <a:lstStyle>
            <a:lvl1pPr indent="-228600" lvl="0" marL="457200"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9pPr>
          </a:lstStyle>
          <a:p/>
        </p:txBody>
      </p:sp>
      <p:sp>
        <p:nvSpPr>
          <p:cNvPr id="781" name="Google Shape;781;p124"/>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000000"/>
              </a:buClr>
              <a:buSzPts val="11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782" name="Google Shape;782;p124"/>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783" name="Google Shape;783;p124"/>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1100">
              <a:solidFill>
                <a:srgbClr val="000000"/>
              </a:solidFill>
            </a:endParaRPr>
          </a:p>
        </p:txBody>
      </p:sp>
    </p:spTree>
  </p:cSld>
  <p:clrMap accent1="accent1" accent2="accent2" accent3="accent3" accent4="accent4" accent5="accent5" accent6="accent6" bg1="lt1" bg2="dk2" tx1="dk1" tx2="lt2" folHlink="folHlink" hlink="hlink"/>
  <p:sldLayoutIdLst>
    <p:sldLayoutId id="2147483757" r:id="rId1"/>
    <p:sldLayoutId id="2147483758" r:id="rId2"/>
    <p:sldLayoutId id="2147483759" r:id="rId3"/>
    <p:sldLayoutId id="2147483760" r:id="rId4"/>
    <p:sldLayoutId id="2147483761"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12" name="Shape 812"/>
        <p:cNvGrpSpPr/>
        <p:nvPr/>
      </p:nvGrpSpPr>
      <p:grpSpPr>
        <a:xfrm>
          <a:off x="0" y="0"/>
          <a:ext cx="0" cy="0"/>
          <a:chOff x="0" y="0"/>
          <a:chExt cx="0" cy="0"/>
        </a:xfrm>
      </p:grpSpPr>
      <p:sp>
        <p:nvSpPr>
          <p:cNvPr id="813" name="Google Shape;813;p130"/>
          <p:cNvSpPr/>
          <p:nvPr/>
        </p:nvSpPr>
        <p:spPr>
          <a:xfrm>
            <a:off x="7028307" y="1143"/>
            <a:ext cx="914400" cy="5143500"/>
          </a:xfrm>
          <a:custGeom>
            <a:rect b="b" l="l" r="r" t="t"/>
            <a:pathLst>
              <a:path extrusionOk="0" h="6858000" w="1219200">
                <a:moveTo>
                  <a:pt x="0" y="0"/>
                </a:moveTo>
                <a:lnTo>
                  <a:pt x="1219200" y="6857999"/>
                </a:lnTo>
              </a:path>
            </a:pathLst>
          </a:custGeom>
          <a:noFill/>
          <a:ln cap="flat" cmpd="sng" w="9525">
            <a:solidFill>
              <a:srgbClr val="BEBEBE"/>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4" name="Google Shape;814;p130"/>
          <p:cNvSpPr/>
          <p:nvPr/>
        </p:nvSpPr>
        <p:spPr>
          <a:xfrm>
            <a:off x="5569839" y="2762630"/>
            <a:ext cx="3572828" cy="2382678"/>
          </a:xfrm>
          <a:custGeom>
            <a:rect b="b" l="l" r="r" t="t"/>
            <a:pathLst>
              <a:path extrusionOk="0" h="3176904" w="4763770">
                <a:moveTo>
                  <a:pt x="4763516" y="0"/>
                </a:moveTo>
                <a:lnTo>
                  <a:pt x="0" y="3176586"/>
                </a:lnTo>
              </a:path>
            </a:pathLst>
          </a:custGeom>
          <a:noFill/>
          <a:ln cap="flat" cmpd="sng" w="9525">
            <a:solidFill>
              <a:srgbClr val="D9D9D9"/>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5" name="Google Shape;815;p130"/>
          <p:cNvSpPr/>
          <p:nvPr/>
        </p:nvSpPr>
        <p:spPr>
          <a:xfrm>
            <a:off x="6885433" y="0"/>
            <a:ext cx="2256472" cy="5143500"/>
          </a:xfrm>
          <a:custGeom>
            <a:rect b="b" l="l" r="r" t="t"/>
            <a:pathLst>
              <a:path extrusionOk="0" h="6858000" w="3008629">
                <a:moveTo>
                  <a:pt x="3008374" y="0"/>
                </a:moveTo>
                <a:lnTo>
                  <a:pt x="2043498" y="0"/>
                </a:lnTo>
                <a:lnTo>
                  <a:pt x="0" y="6857996"/>
                </a:lnTo>
                <a:lnTo>
                  <a:pt x="3008374" y="6857996"/>
                </a:lnTo>
                <a:lnTo>
                  <a:pt x="3008374" y="0"/>
                </a:lnTo>
                <a:close/>
              </a:path>
            </a:pathLst>
          </a:custGeom>
          <a:solidFill>
            <a:srgbClr val="90C225">
              <a:alpha val="29411"/>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6" name="Google Shape;816;p130"/>
          <p:cNvSpPr/>
          <p:nvPr/>
        </p:nvSpPr>
        <p:spPr>
          <a:xfrm>
            <a:off x="7204394" y="0"/>
            <a:ext cx="1939766" cy="5143500"/>
          </a:xfrm>
          <a:custGeom>
            <a:rect b="b" l="l" r="r" t="t"/>
            <a:pathLst>
              <a:path extrusionOk="0" h="6858000" w="2586354">
                <a:moveTo>
                  <a:pt x="2586141" y="0"/>
                </a:moveTo>
                <a:lnTo>
                  <a:pt x="0" y="0"/>
                </a:lnTo>
                <a:lnTo>
                  <a:pt x="1207429" y="6857996"/>
                </a:lnTo>
                <a:lnTo>
                  <a:pt x="2586141" y="6857996"/>
                </a:lnTo>
                <a:lnTo>
                  <a:pt x="2586141" y="0"/>
                </a:lnTo>
                <a:close/>
              </a:path>
            </a:pathLst>
          </a:custGeom>
          <a:solidFill>
            <a:srgbClr val="90C225">
              <a:alpha val="19607"/>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7" name="Google Shape;817;p130"/>
          <p:cNvSpPr/>
          <p:nvPr/>
        </p:nvSpPr>
        <p:spPr>
          <a:xfrm>
            <a:off x="6700266" y="2286000"/>
            <a:ext cx="2444115" cy="2857500"/>
          </a:xfrm>
          <a:custGeom>
            <a:rect b="b" l="l" r="r" t="t"/>
            <a:pathLst>
              <a:path extrusionOk="0" h="3810000" w="3258820">
                <a:moveTo>
                  <a:pt x="3258311" y="0"/>
                </a:moveTo>
                <a:lnTo>
                  <a:pt x="0" y="3809999"/>
                </a:lnTo>
                <a:lnTo>
                  <a:pt x="3258311" y="3809999"/>
                </a:lnTo>
                <a:lnTo>
                  <a:pt x="3258311" y="0"/>
                </a:lnTo>
                <a:close/>
              </a:path>
            </a:pathLst>
          </a:custGeom>
          <a:solidFill>
            <a:srgbClr val="539F20">
              <a:alpha val="71372"/>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8" name="Google Shape;818;p130"/>
          <p:cNvSpPr/>
          <p:nvPr/>
        </p:nvSpPr>
        <p:spPr>
          <a:xfrm>
            <a:off x="7004484" y="0"/>
            <a:ext cx="2137409" cy="5143500"/>
          </a:xfrm>
          <a:custGeom>
            <a:rect b="b" l="l" r="r" t="t"/>
            <a:pathLst>
              <a:path extrusionOk="0" h="6858000" w="2849879">
                <a:moveTo>
                  <a:pt x="2849639" y="0"/>
                </a:moveTo>
                <a:lnTo>
                  <a:pt x="0" y="0"/>
                </a:lnTo>
                <a:lnTo>
                  <a:pt x="2466225" y="6857996"/>
                </a:lnTo>
                <a:lnTo>
                  <a:pt x="2849639" y="6857996"/>
                </a:lnTo>
                <a:lnTo>
                  <a:pt x="2849639" y="0"/>
                </a:lnTo>
                <a:close/>
              </a:path>
            </a:pathLst>
          </a:custGeom>
          <a:solidFill>
            <a:srgbClr val="3E7818">
              <a:alpha val="69411"/>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9" name="Google Shape;819;p130"/>
          <p:cNvSpPr/>
          <p:nvPr/>
        </p:nvSpPr>
        <p:spPr>
          <a:xfrm>
            <a:off x="8174737" y="0"/>
            <a:ext cx="967263" cy="5143500"/>
          </a:xfrm>
          <a:custGeom>
            <a:rect b="b" l="l" r="r" t="t"/>
            <a:pathLst>
              <a:path extrusionOk="0" h="6858000" w="1289684">
                <a:moveTo>
                  <a:pt x="1289303" y="0"/>
                </a:moveTo>
                <a:lnTo>
                  <a:pt x="1017690" y="0"/>
                </a:lnTo>
                <a:lnTo>
                  <a:pt x="0" y="6857996"/>
                </a:lnTo>
                <a:lnTo>
                  <a:pt x="1289303" y="6857996"/>
                </a:lnTo>
                <a:lnTo>
                  <a:pt x="1289303" y="0"/>
                </a:lnTo>
                <a:close/>
              </a:path>
            </a:pathLst>
          </a:custGeom>
          <a:solidFill>
            <a:srgbClr val="C0E374">
              <a:alpha val="69411"/>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0" name="Google Shape;820;p130"/>
          <p:cNvSpPr/>
          <p:nvPr/>
        </p:nvSpPr>
        <p:spPr>
          <a:xfrm>
            <a:off x="8205562" y="0"/>
            <a:ext cx="936307" cy="5143500"/>
          </a:xfrm>
          <a:custGeom>
            <a:rect b="b" l="l" r="r" t="t"/>
            <a:pathLst>
              <a:path extrusionOk="0" h="6858000" w="1248409">
                <a:moveTo>
                  <a:pt x="1248203" y="0"/>
                </a:moveTo>
                <a:lnTo>
                  <a:pt x="0" y="0"/>
                </a:lnTo>
                <a:lnTo>
                  <a:pt x="1107740" y="6857996"/>
                </a:lnTo>
                <a:lnTo>
                  <a:pt x="1248203" y="6857996"/>
                </a:lnTo>
                <a:lnTo>
                  <a:pt x="1248203" y="0"/>
                </a:lnTo>
                <a:close/>
              </a:path>
            </a:pathLst>
          </a:custGeom>
          <a:solidFill>
            <a:srgbClr val="90C225">
              <a:alpha val="64705"/>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1" name="Google Shape;821;p130"/>
          <p:cNvSpPr/>
          <p:nvPr/>
        </p:nvSpPr>
        <p:spPr>
          <a:xfrm>
            <a:off x="7779258" y="2692907"/>
            <a:ext cx="1362551" cy="2450782"/>
          </a:xfrm>
          <a:custGeom>
            <a:rect b="b" l="l" r="r" t="t"/>
            <a:pathLst>
              <a:path extrusionOk="0" h="3267709" w="1816734">
                <a:moveTo>
                  <a:pt x="1816607" y="0"/>
                </a:moveTo>
                <a:lnTo>
                  <a:pt x="0" y="3267455"/>
                </a:lnTo>
                <a:lnTo>
                  <a:pt x="1816607" y="3267455"/>
                </a:lnTo>
                <a:lnTo>
                  <a:pt x="1816607" y="0"/>
                </a:lnTo>
                <a:close/>
              </a:path>
            </a:pathLst>
          </a:custGeom>
          <a:solidFill>
            <a:srgbClr val="90C225">
              <a:alpha val="79607"/>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2" name="Google Shape;822;p130"/>
          <p:cNvSpPr txBox="1"/>
          <p:nvPr>
            <p:ph type="title"/>
          </p:nvPr>
        </p:nvSpPr>
        <p:spPr>
          <a:xfrm>
            <a:off x="567232" y="473297"/>
            <a:ext cx="8009400" cy="4305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0" i="0" sz="2700" u="none" cap="none" strike="noStrike">
                <a:solidFill>
                  <a:srgbClr val="90C225"/>
                </a:solidFill>
                <a:latin typeface="Trebuchet MS"/>
                <a:ea typeface="Trebuchet MS"/>
                <a:cs typeface="Trebuchet MS"/>
                <a:sym typeface="Trebuchet MS"/>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823" name="Google Shape;823;p130"/>
          <p:cNvSpPr txBox="1"/>
          <p:nvPr>
            <p:ph idx="1" type="body"/>
          </p:nvPr>
        </p:nvSpPr>
        <p:spPr>
          <a:xfrm>
            <a:off x="567232" y="1588636"/>
            <a:ext cx="8009400" cy="2914200"/>
          </a:xfrm>
          <a:prstGeom prst="rect">
            <a:avLst/>
          </a:prstGeom>
          <a:noFill/>
          <a:ln>
            <a:noFill/>
          </a:ln>
        </p:spPr>
        <p:txBody>
          <a:bodyPr anchorCtr="0" anchor="t" bIns="0" lIns="0" spcFirstLastPara="1" rIns="0" wrap="square" tIns="0">
            <a:spAutoFit/>
          </a:bodyPr>
          <a:lstStyle>
            <a:lvl1pPr indent="-228600" lvl="0" marL="457200"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9pPr>
          </a:lstStyle>
          <a:p/>
        </p:txBody>
      </p:sp>
      <p:sp>
        <p:nvSpPr>
          <p:cNvPr id="824" name="Google Shape;824;p130"/>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000000"/>
              </a:buClr>
              <a:buSzPts val="11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825" name="Google Shape;825;p130"/>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826" name="Google Shape;826;p130"/>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1100">
              <a:solidFill>
                <a:srgbClr val="000000"/>
              </a:solidFill>
            </a:endParaRPr>
          </a:p>
        </p:txBody>
      </p:sp>
    </p:spTree>
  </p:cSld>
  <p:clrMap accent1="accent1" accent2="accent2" accent3="accent3" accent4="accent4" accent5="accent5" accent6="accent6" bg1="lt1" bg2="dk2" tx1="dk1" tx2="lt2" folHlink="folHlink" hlink="hlink"/>
  <p:sldLayoutIdLst>
    <p:sldLayoutId id="2147483762" r:id="rId1"/>
    <p:sldLayoutId id="2147483763" r:id="rId2"/>
    <p:sldLayoutId id="2147483764" r:id="rId3"/>
    <p:sldLayoutId id="2147483765" r:id="rId4"/>
    <p:sldLayoutId id="2147483766"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75" name="Shape 875"/>
        <p:cNvGrpSpPr/>
        <p:nvPr/>
      </p:nvGrpSpPr>
      <p:grpSpPr>
        <a:xfrm>
          <a:off x="0" y="0"/>
          <a:ext cx="0" cy="0"/>
          <a:chOff x="0" y="0"/>
          <a:chExt cx="0" cy="0"/>
        </a:xfrm>
      </p:grpSpPr>
      <p:sp>
        <p:nvSpPr>
          <p:cNvPr id="876" name="Google Shape;876;p136"/>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877" name="Google Shape;877;p136"/>
          <p:cNvSpPr txBox="1"/>
          <p:nvPr>
            <p:ph idx="1" type="body"/>
          </p:nvPr>
        </p:nvSpPr>
        <p:spPr>
          <a:xfrm>
            <a:off x="457200" y="1200151"/>
            <a:ext cx="8229600" cy="33945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640"/>
              </a:spcBef>
              <a:spcAft>
                <a:spcPts val="0"/>
              </a:spcAft>
              <a:buClr>
                <a:schemeClr val="dk1"/>
              </a:buClr>
              <a:buSzPts val="1400"/>
              <a:buFont typeface="Calibri"/>
              <a:buNone/>
              <a:defRPr b="0" i="0" sz="3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chemeClr val="dk1"/>
              </a:buClr>
              <a:buSzPts val="1400"/>
              <a:buFont typeface="Calibri"/>
              <a:buNone/>
              <a:defRPr b="0" i="0" sz="28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chemeClr val="dk1"/>
              </a:buClr>
              <a:buSzPts val="1400"/>
              <a:buFont typeface="Calibri"/>
              <a:buNone/>
              <a:defRPr b="0" i="0" sz="24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chemeClr val="dk1"/>
              </a:buClr>
              <a:buSzPts val="1400"/>
              <a:buFont typeface="Calibri"/>
              <a:buNone/>
              <a:defRPr b="0" i="0" sz="20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chemeClr val="dk1"/>
              </a:buClr>
              <a:buSzPts val="1400"/>
              <a:buFont typeface="Calibri"/>
              <a:buNone/>
              <a:defRPr b="0" i="0" sz="2000" u="none" cap="none" strike="noStrike">
                <a:solidFill>
                  <a:schemeClr val="dk1"/>
                </a:solidFill>
                <a:latin typeface="Calibri"/>
                <a:ea typeface="Calibri"/>
                <a:cs typeface="Calibri"/>
                <a:sym typeface="Calibri"/>
              </a:defRPr>
            </a:lvl5pPr>
            <a:lvl6pPr indent="-317500" lvl="5" marL="2743200" marR="0" rtl="0" algn="l">
              <a:lnSpc>
                <a:spcPct val="100000"/>
              </a:lnSpc>
              <a:spcBef>
                <a:spcPts val="0"/>
              </a:spcBef>
              <a:spcAft>
                <a:spcPts val="0"/>
              </a:spcAft>
              <a:buClr>
                <a:schemeClr val="dk1"/>
              </a:buClr>
              <a:buSzPts val="1400"/>
              <a:buFont typeface="Calibri"/>
              <a:buChar char="●"/>
              <a:defRPr b="0" i="0" sz="2000" u="none" cap="none" strike="noStrike">
                <a:solidFill>
                  <a:schemeClr val="dk1"/>
                </a:solidFill>
                <a:latin typeface="Calibri"/>
                <a:ea typeface="Calibri"/>
                <a:cs typeface="Calibri"/>
                <a:sym typeface="Calibri"/>
              </a:defRPr>
            </a:lvl6pPr>
            <a:lvl7pPr indent="-317500" lvl="6" marL="3200400" marR="0" rtl="0" algn="l">
              <a:lnSpc>
                <a:spcPct val="100000"/>
              </a:lnSpc>
              <a:spcBef>
                <a:spcPts val="0"/>
              </a:spcBef>
              <a:spcAft>
                <a:spcPts val="0"/>
              </a:spcAft>
              <a:buClr>
                <a:schemeClr val="dk1"/>
              </a:buClr>
              <a:buSzPts val="1400"/>
              <a:buFont typeface="Calibri"/>
              <a:buChar char="●"/>
              <a:defRPr b="0" i="0" sz="2000" u="none" cap="none" strike="noStrike">
                <a:solidFill>
                  <a:schemeClr val="dk1"/>
                </a:solidFill>
                <a:latin typeface="Calibri"/>
                <a:ea typeface="Calibri"/>
                <a:cs typeface="Calibri"/>
                <a:sym typeface="Calibri"/>
              </a:defRPr>
            </a:lvl7pPr>
            <a:lvl8pPr indent="-317500" lvl="7" marL="3657600" marR="0" rtl="0" algn="l">
              <a:lnSpc>
                <a:spcPct val="100000"/>
              </a:lnSpc>
              <a:spcBef>
                <a:spcPts val="0"/>
              </a:spcBef>
              <a:spcAft>
                <a:spcPts val="0"/>
              </a:spcAft>
              <a:buClr>
                <a:schemeClr val="dk1"/>
              </a:buClr>
              <a:buSzPts val="1400"/>
              <a:buFont typeface="Calibri"/>
              <a:buChar char="●"/>
              <a:defRPr b="0" i="0" sz="2000" u="none" cap="none" strike="noStrike">
                <a:solidFill>
                  <a:schemeClr val="dk1"/>
                </a:solidFill>
                <a:latin typeface="Calibri"/>
                <a:ea typeface="Calibri"/>
                <a:cs typeface="Calibri"/>
                <a:sym typeface="Calibri"/>
              </a:defRPr>
            </a:lvl8pPr>
            <a:lvl9pPr indent="-317500" lvl="8" marL="4114800" marR="0" rtl="0" algn="l">
              <a:lnSpc>
                <a:spcPct val="100000"/>
              </a:lnSpc>
              <a:spcBef>
                <a:spcPts val="0"/>
              </a:spcBef>
              <a:spcAft>
                <a:spcPts val="0"/>
              </a:spcAft>
              <a:buClr>
                <a:schemeClr val="dk1"/>
              </a:buClr>
              <a:buSzPts val="1400"/>
              <a:buFont typeface="Calibri"/>
              <a:buChar char="●"/>
              <a:defRPr b="0" i="0" sz="2000" u="none" cap="none" strike="noStrike">
                <a:solidFill>
                  <a:schemeClr val="dk1"/>
                </a:solidFill>
                <a:latin typeface="Calibri"/>
                <a:ea typeface="Calibri"/>
                <a:cs typeface="Calibri"/>
                <a:sym typeface="Calibri"/>
              </a:defRPr>
            </a:lvl9pPr>
          </a:lstStyle>
          <a:p/>
        </p:txBody>
      </p:sp>
      <p:sp>
        <p:nvSpPr>
          <p:cNvPr id="878" name="Google Shape;878;p136"/>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2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9pPr>
          </a:lstStyle>
          <a:p/>
        </p:txBody>
      </p:sp>
      <p:sp>
        <p:nvSpPr>
          <p:cNvPr id="879" name="Google Shape;879;p136"/>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2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9pPr>
          </a:lstStyle>
          <a:p/>
        </p:txBody>
      </p:sp>
      <p:sp>
        <p:nvSpPr>
          <p:cNvPr id="880" name="Google Shape;880;p136"/>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rtl="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rtl="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rtl="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rtl="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rtl="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rtl="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rtl="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rtl="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sldLayoutIdLst>
    <p:sldLayoutId id="2147483767" r:id="rId1"/>
    <p:sldLayoutId id="2147483768" r:id="rId2"/>
    <p:sldLayoutId id="2147483769" r:id="rId3"/>
    <p:sldLayoutId id="2147483770" r:id="rId4"/>
    <p:sldLayoutId id="2147483771" r:id="rId5"/>
    <p:sldLayoutId id="2147483772" r:id="rId6"/>
    <p:sldLayoutId id="2147483773" r:id="rId7"/>
    <p:sldLayoutId id="2147483774" r:id="rId8"/>
    <p:sldLayoutId id="2147483775" r:id="rId9"/>
    <p:sldLayoutId id="2147483776" r:id="rId10"/>
    <p:sldLayoutId id="2147483777" r:id="rId11"/>
    <p:sldLayoutId id="2147483778" r:id="rId12"/>
    <p:sldLayoutId id="2147483779" r:id="rId13"/>
    <p:sldLayoutId id="2147483780" r:id="rId14"/>
    <p:sldLayoutId id="2147483781" r:id="rId15"/>
    <p:sldLayoutId id="2147483782" r:id="rId16"/>
    <p:sldLayoutId id="2147483783"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solidFill>
          <a:schemeClr val="lt1"/>
        </a:solidFill>
      </p:bgPr>
    </p:bg>
    <p:spTree>
      <p:nvGrpSpPr>
        <p:cNvPr id="999" name="Shape 999"/>
        <p:cNvGrpSpPr/>
        <p:nvPr/>
      </p:nvGrpSpPr>
      <p:grpSpPr>
        <a:xfrm>
          <a:off x="0" y="0"/>
          <a:ext cx="0" cy="0"/>
          <a:chOff x="0" y="0"/>
          <a:chExt cx="0" cy="0"/>
        </a:xfrm>
      </p:grpSpPr>
      <p:sp>
        <p:nvSpPr>
          <p:cNvPr id="1000" name="Google Shape;1000;p154"/>
          <p:cNvSpPr txBox="1"/>
          <p:nvPr>
            <p:ph type="title"/>
          </p:nvPr>
        </p:nvSpPr>
        <p:spPr>
          <a:xfrm>
            <a:off x="457200" y="205978"/>
            <a:ext cx="8229600" cy="8571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9pPr>
          </a:lstStyle>
          <a:p/>
        </p:txBody>
      </p:sp>
      <p:sp>
        <p:nvSpPr>
          <p:cNvPr id="1001" name="Google Shape;1001;p154"/>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chemeClr val="dk1"/>
              </a:buClr>
              <a:buSzPts val="3000"/>
              <a:buFont typeface="Arial"/>
              <a:buChar char="●"/>
              <a:defRPr b="0" i="0" sz="3000" u="none" cap="none" strike="noStrike">
                <a:solidFill>
                  <a:schemeClr val="dk1"/>
                </a:solidFill>
                <a:latin typeface="Arial"/>
                <a:ea typeface="Arial"/>
                <a:cs typeface="Arial"/>
                <a:sym typeface="Arial"/>
              </a:defRPr>
            </a:lvl1pPr>
            <a:lvl2pPr indent="-381000" lvl="1" marL="9144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81000" lvl="2" marL="13716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42900" lvl="3" marL="1828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784" r:id="rId1"/>
    <p:sldLayoutId id="2147483785" r:id="rId2"/>
    <p:sldLayoutId id="2147483786" r:id="rId3"/>
    <p:sldLayoutId id="2147483787" r:id="rId4"/>
    <p:sldLayoutId id="2147483788" r:id="rId5"/>
    <p:sldLayoutId id="2147483789"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light-gradient">
    <p:bg>
      <p:bgPr>
        <a:gradFill>
          <a:gsLst>
            <a:gs pos="0">
              <a:schemeClr val="lt1"/>
            </a:gs>
            <a:gs pos="30000">
              <a:schemeClr val="lt1"/>
            </a:gs>
            <a:gs pos="100000">
              <a:schemeClr val="lt2"/>
            </a:gs>
          </a:gsLst>
          <a:path path="circle">
            <a:fillToRect b="50%" l="50%" r="50%" t="50%"/>
          </a:path>
          <a:tileRect/>
        </a:gradFill>
      </p:bgPr>
    </p:bg>
    <p:spTree>
      <p:nvGrpSpPr>
        <p:cNvPr id="1017" name="Shape 1017"/>
        <p:cNvGrpSpPr/>
        <p:nvPr/>
      </p:nvGrpSpPr>
      <p:grpSpPr>
        <a:xfrm>
          <a:off x="0" y="0"/>
          <a:ext cx="0" cy="0"/>
          <a:chOff x="0" y="0"/>
          <a:chExt cx="0" cy="0"/>
        </a:xfrm>
      </p:grpSpPr>
      <p:sp>
        <p:nvSpPr>
          <p:cNvPr id="1018" name="Google Shape;1018;p161"/>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9pPr>
          </a:lstStyle>
          <a:p/>
        </p:txBody>
      </p:sp>
      <p:sp>
        <p:nvSpPr>
          <p:cNvPr id="1019" name="Google Shape;1019;p161"/>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rgbClr val="000000"/>
              </a:buClr>
              <a:buSzPts val="3000"/>
              <a:buFont typeface="Arial"/>
              <a:buChar char="●"/>
              <a:defRPr b="0" i="0" sz="3000" u="none" cap="none" strike="noStrike">
                <a:solidFill>
                  <a:srgbClr val="000000"/>
                </a:solidFill>
                <a:latin typeface="Arial"/>
                <a:ea typeface="Arial"/>
                <a:cs typeface="Arial"/>
                <a:sym typeface="Arial"/>
              </a:defRPr>
            </a:lvl1pPr>
            <a:lvl2pPr indent="-381000" lvl="1" marL="914400" marR="0" rtl="0" algn="l">
              <a:lnSpc>
                <a:spcPct val="100000"/>
              </a:lnSpc>
              <a:spcBef>
                <a:spcPts val="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2pPr>
            <a:lvl3pPr indent="-381000" lvl="2" marL="1371600" marR="0" rtl="0" algn="l">
              <a:lnSpc>
                <a:spcPct val="100000"/>
              </a:lnSpc>
              <a:spcBef>
                <a:spcPts val="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3pPr>
            <a:lvl4pPr indent="-342900" lvl="3" marL="1828800" marR="0" rtl="0" algn="l">
              <a:lnSpc>
                <a:spcPct val="100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4pPr>
            <a:lvl5pPr indent="-342900" lvl="4" marL="2286000" marR="0" rtl="0" algn="l">
              <a:lnSpc>
                <a:spcPct val="100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5pPr>
            <a:lvl6pPr indent="-342900" lvl="5" marL="2743200" marR="0" rtl="0" algn="l">
              <a:lnSpc>
                <a:spcPct val="100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6pPr>
            <a:lvl7pPr indent="-342900" lvl="6" marL="3200400" marR="0" rtl="0" algn="l">
              <a:lnSpc>
                <a:spcPct val="100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7pPr>
            <a:lvl8pPr indent="-342900" lvl="7" marL="3657600" marR="0" rtl="0" algn="l">
              <a:lnSpc>
                <a:spcPct val="100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8pPr>
            <a:lvl9pPr indent="-342900" lvl="8" marL="4114800" marR="0" rtl="0" algn="l">
              <a:lnSpc>
                <a:spcPct val="100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9pPr>
          </a:lstStyle>
          <a:p/>
        </p:txBody>
      </p:sp>
      <p:sp>
        <p:nvSpPr>
          <p:cNvPr id="1020" name="Google Shape;1020;p161"/>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790" r:id="rId1"/>
    <p:sldLayoutId id="2147483791" r:id="rId2"/>
    <p:sldLayoutId id="2147483792" r:id="rId3"/>
    <p:sldLayoutId id="2147483793" r:id="rId4"/>
    <p:sldLayoutId id="2147483794" r:id="rId5"/>
    <p:sldLayoutId id="2147483795" r:id="rId6"/>
    <p:sldLayoutId id="2147483796" r:id="rId7"/>
    <p:sldLayoutId id="2147483797" r:id="rId8"/>
    <p:sldLayoutId id="2147483798" r:id="rId9"/>
    <p:sldLayoutId id="2147483799" r:id="rId10"/>
    <p:sldLayoutId id="214748380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6" name="Shape 56"/>
        <p:cNvGrpSpPr/>
        <p:nvPr/>
      </p:nvGrpSpPr>
      <p:grpSpPr>
        <a:xfrm>
          <a:off x="0" y="0"/>
          <a:ext cx="0" cy="0"/>
          <a:chOff x="0" y="0"/>
          <a:chExt cx="0" cy="0"/>
        </a:xfrm>
      </p:grpSpPr>
      <p:sp>
        <p:nvSpPr>
          <p:cNvPr id="57" name="Google Shape;57;p8"/>
          <p:cNvSpPr txBox="1"/>
          <p:nvPr>
            <p:ph type="title"/>
          </p:nvPr>
        </p:nvSpPr>
        <p:spPr>
          <a:xfrm>
            <a:off x="710793" y="236410"/>
            <a:ext cx="6562500" cy="7224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0" i="0" sz="1500" u="none" cap="none" strike="noStrike">
                <a:solidFill>
                  <a:srgbClr val="7ACE6C"/>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58" name="Google Shape;58;p8"/>
          <p:cNvSpPr txBox="1"/>
          <p:nvPr>
            <p:ph idx="1" type="body"/>
          </p:nvPr>
        </p:nvSpPr>
        <p:spPr>
          <a:xfrm>
            <a:off x="687933" y="1087278"/>
            <a:ext cx="5000100" cy="3487500"/>
          </a:xfrm>
          <a:prstGeom prst="rect">
            <a:avLst/>
          </a:prstGeom>
          <a:noFill/>
          <a:ln>
            <a:noFill/>
          </a:ln>
        </p:spPr>
        <p:txBody>
          <a:bodyPr anchorCtr="0" anchor="t" bIns="0" lIns="0" spcFirstLastPara="1" rIns="0" wrap="square" tIns="0">
            <a:spAutoFit/>
          </a:bodyPr>
          <a:lstStyle>
            <a:lvl1pPr indent="-228600" lvl="0" marL="457200" marR="0" rtl="0" algn="l">
              <a:lnSpc>
                <a:spcPct val="100000"/>
              </a:lnSpc>
              <a:spcBef>
                <a:spcPts val="0"/>
              </a:spcBef>
              <a:spcAft>
                <a:spcPts val="0"/>
              </a:spcAft>
              <a:buClr>
                <a:srgbClr val="000000"/>
              </a:buClr>
              <a:buSzPts val="1100"/>
              <a:buFont typeface="Arial"/>
              <a:buNone/>
              <a:defRPr b="0" i="0" sz="1800" u="none" cap="none" strike="noStrike">
                <a:solidFill>
                  <a:srgbClr val="171717"/>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9pPr>
          </a:lstStyle>
          <a:p/>
        </p:txBody>
      </p:sp>
      <p:sp>
        <p:nvSpPr>
          <p:cNvPr id="59" name="Google Shape;59;p8"/>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000000"/>
              </a:buClr>
              <a:buSzPts val="11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60" name="Google Shape;60;p8"/>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61" name="Google Shape;61;p8"/>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1100">
              <a:solidFill>
                <a:srgbClr val="000000"/>
              </a:solidFill>
            </a:endParaRPr>
          </a:p>
        </p:txBody>
      </p:sp>
    </p:spTree>
  </p:cSld>
  <p:clrMap accent1="accent1" accent2="accent2" accent3="accent3" accent4="accent4" accent5="accent5" accent6="accent6" bg1="lt1" bg2="dk2" tx1="dk1" tx2="lt2" folHlink="folHlink" hlink="hlink"/>
  <p:sldLayoutIdLst>
    <p:sldLayoutId id="2147483654" r:id="rId1"/>
    <p:sldLayoutId id="2147483655" r:id="rId2"/>
    <p:sldLayoutId id="2147483656" r:id="rId3"/>
    <p:sldLayoutId id="2147483657" r:id="rId4"/>
    <p:sldLayoutId id="2147483658"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solidFill>
          <a:schemeClr val="lt1"/>
        </a:solidFill>
      </p:bgPr>
    </p:bg>
    <p:spTree>
      <p:nvGrpSpPr>
        <p:cNvPr id="1074" name="Shape 1074"/>
        <p:cNvGrpSpPr/>
        <p:nvPr/>
      </p:nvGrpSpPr>
      <p:grpSpPr>
        <a:xfrm>
          <a:off x="0" y="0"/>
          <a:ext cx="0" cy="0"/>
          <a:chOff x="0" y="0"/>
          <a:chExt cx="0" cy="0"/>
        </a:xfrm>
      </p:grpSpPr>
      <p:sp>
        <p:nvSpPr>
          <p:cNvPr id="1075" name="Google Shape;1075;p173"/>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9pPr>
          </a:lstStyle>
          <a:p/>
        </p:txBody>
      </p:sp>
      <p:sp>
        <p:nvSpPr>
          <p:cNvPr id="1076" name="Google Shape;1076;p173"/>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chemeClr val="dk1"/>
              </a:buClr>
              <a:buSzPts val="3000"/>
              <a:buFont typeface="Arial"/>
              <a:buChar char="●"/>
              <a:defRPr b="0" i="0" sz="3000" u="none" cap="none" strike="noStrike">
                <a:solidFill>
                  <a:schemeClr val="dk1"/>
                </a:solidFill>
                <a:latin typeface="Arial"/>
                <a:ea typeface="Arial"/>
                <a:cs typeface="Arial"/>
                <a:sym typeface="Arial"/>
              </a:defRPr>
            </a:lvl1pPr>
            <a:lvl2pPr indent="-381000" lvl="1" marL="9144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81000" lvl="2" marL="13716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42900" lvl="3" marL="1828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801" r:id="rId1"/>
    <p:sldLayoutId id="2147483802" r:id="rId2"/>
    <p:sldLayoutId id="2147483803" r:id="rId3"/>
    <p:sldLayoutId id="2147483804" r:id="rId4"/>
    <p:sldLayoutId id="2147483805" r:id="rId5"/>
    <p:sldLayoutId id="2147483806"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092" name="Shape 1092"/>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807" r:id="rId1"/>
    <p:sldLayoutId id="2147483808" r:id="rId2"/>
    <p:sldLayoutId id="2147483809" r:id="rId3"/>
    <p:sldLayoutId id="2147483810" r:id="rId4"/>
    <p:sldLayoutId id="2147483811"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06" name="Shape 1106"/>
        <p:cNvGrpSpPr/>
        <p:nvPr/>
      </p:nvGrpSpPr>
      <p:grpSpPr>
        <a:xfrm>
          <a:off x="0" y="0"/>
          <a:ext cx="0" cy="0"/>
          <a:chOff x="0" y="0"/>
          <a:chExt cx="0" cy="0"/>
        </a:xfrm>
      </p:grpSpPr>
      <p:sp>
        <p:nvSpPr>
          <p:cNvPr id="1107" name="Google Shape;1107;p186"/>
          <p:cNvSpPr/>
          <p:nvPr/>
        </p:nvSpPr>
        <p:spPr>
          <a:xfrm rot="-2691865">
            <a:off x="7865638" y="-185726"/>
            <a:ext cx="986684" cy="1912128"/>
          </a:xfrm>
          <a:custGeom>
            <a:rect b="b" l="l" r="r" t="t"/>
            <a:pathLst>
              <a:path extrusionOk="0" h="3686" w="2903">
                <a:moveTo>
                  <a:pt x="2903" y="433"/>
                </a:moveTo>
                <a:lnTo>
                  <a:pt x="2565" y="80"/>
                </a:lnTo>
                <a:lnTo>
                  <a:pt x="2241" y="0"/>
                </a:lnTo>
                <a:lnTo>
                  <a:pt x="110" y="2811"/>
                </a:lnTo>
                <a:lnTo>
                  <a:pt x="110" y="3228"/>
                </a:lnTo>
                <a:lnTo>
                  <a:pt x="0" y="3631"/>
                </a:lnTo>
                <a:lnTo>
                  <a:pt x="72" y="3686"/>
                </a:lnTo>
                <a:lnTo>
                  <a:pt x="441" y="3355"/>
                </a:lnTo>
                <a:lnTo>
                  <a:pt x="740" y="3228"/>
                </a:lnTo>
                <a:lnTo>
                  <a:pt x="2903" y="43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08" name="Google Shape;1108;p186"/>
          <p:cNvSpPr txBox="1"/>
          <p:nvPr>
            <p:ph type="title"/>
          </p:nvPr>
        </p:nvSpPr>
        <p:spPr>
          <a:xfrm>
            <a:off x="685800" y="114300"/>
            <a:ext cx="6870600" cy="1200300"/>
          </a:xfrm>
          <a:prstGeom prst="rect">
            <a:avLst/>
          </a:prstGeom>
          <a:noFill/>
          <a:ln>
            <a:noFill/>
          </a:ln>
        </p:spPr>
        <p:txBody>
          <a:bodyPr anchorCtr="0" anchor="b"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109" name="Google Shape;1109;p186"/>
          <p:cNvSpPr txBox="1"/>
          <p:nvPr>
            <p:ph idx="1" type="body"/>
          </p:nvPr>
        </p:nvSpPr>
        <p:spPr>
          <a:xfrm>
            <a:off x="685800" y="1371600"/>
            <a:ext cx="7696200" cy="27432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40"/>
              </a:spcBef>
              <a:spcAft>
                <a:spcPts val="0"/>
              </a:spcAft>
              <a:buClr>
                <a:schemeClr val="dk1"/>
              </a:buClr>
              <a:buSzPts val="1400"/>
              <a:buFont typeface="Comic Sans MS"/>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560"/>
              </a:spcBef>
              <a:spcAft>
                <a:spcPts val="0"/>
              </a:spcAft>
              <a:buClr>
                <a:schemeClr val="dk1"/>
              </a:buClr>
              <a:buSzPts val="1400"/>
              <a:buFont typeface="Comic Sans MS"/>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480"/>
              </a:spcBef>
              <a:spcAft>
                <a:spcPts val="0"/>
              </a:spcAft>
              <a:buClr>
                <a:schemeClr val="dk1"/>
              </a:buClr>
              <a:buSzPts val="1400"/>
              <a:buFont typeface="Comic Sans MS"/>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400"/>
              </a:spcBef>
              <a:spcAft>
                <a:spcPts val="0"/>
              </a:spcAft>
              <a:buClr>
                <a:schemeClr val="dk1"/>
              </a:buClr>
              <a:buSzPts val="1400"/>
              <a:buFont typeface="Comic Sans MS"/>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400"/>
              </a:spcBef>
              <a:spcAft>
                <a:spcPts val="0"/>
              </a:spcAft>
              <a:buClr>
                <a:schemeClr val="dk1"/>
              </a:buClr>
              <a:buSzPts val="1400"/>
              <a:buFont typeface="Comic Sans MS"/>
              <a:buChar char="»"/>
              <a:defRPr b="0" i="0" sz="1400" u="none" cap="none" strike="noStrike">
                <a:solidFill>
                  <a:srgbClr val="000000"/>
                </a:solidFill>
                <a:latin typeface="Arial"/>
                <a:ea typeface="Arial"/>
                <a:cs typeface="Arial"/>
                <a:sym typeface="Arial"/>
              </a:defRPr>
            </a:lvl5pPr>
            <a:lvl6pPr indent="-317500" lvl="5" marL="2743200" marR="0" rtl="0" algn="l">
              <a:lnSpc>
                <a:spcPct val="100000"/>
              </a:lnSpc>
              <a:spcBef>
                <a:spcPts val="400"/>
              </a:spcBef>
              <a:spcAft>
                <a:spcPts val="0"/>
              </a:spcAft>
              <a:buClr>
                <a:schemeClr val="dk1"/>
              </a:buClr>
              <a:buSzPts val="1400"/>
              <a:buFont typeface="Comic Sans MS"/>
              <a:buChar char="»"/>
              <a:defRPr b="0" i="0" sz="1400" u="none" cap="none" strike="noStrike">
                <a:solidFill>
                  <a:srgbClr val="000000"/>
                </a:solidFill>
                <a:latin typeface="Arial"/>
                <a:ea typeface="Arial"/>
                <a:cs typeface="Arial"/>
                <a:sym typeface="Arial"/>
              </a:defRPr>
            </a:lvl6pPr>
            <a:lvl7pPr indent="-317500" lvl="6" marL="3200400" marR="0" rtl="0" algn="l">
              <a:lnSpc>
                <a:spcPct val="100000"/>
              </a:lnSpc>
              <a:spcBef>
                <a:spcPts val="400"/>
              </a:spcBef>
              <a:spcAft>
                <a:spcPts val="0"/>
              </a:spcAft>
              <a:buClr>
                <a:schemeClr val="dk1"/>
              </a:buClr>
              <a:buSzPts val="1400"/>
              <a:buFont typeface="Comic Sans MS"/>
              <a:buChar char="»"/>
              <a:defRPr b="0" i="0" sz="1400" u="none" cap="none" strike="noStrike">
                <a:solidFill>
                  <a:srgbClr val="000000"/>
                </a:solidFill>
                <a:latin typeface="Arial"/>
                <a:ea typeface="Arial"/>
                <a:cs typeface="Arial"/>
                <a:sym typeface="Arial"/>
              </a:defRPr>
            </a:lvl7pPr>
            <a:lvl8pPr indent="-317500" lvl="7" marL="3657600" marR="0" rtl="0" algn="l">
              <a:lnSpc>
                <a:spcPct val="100000"/>
              </a:lnSpc>
              <a:spcBef>
                <a:spcPts val="400"/>
              </a:spcBef>
              <a:spcAft>
                <a:spcPts val="0"/>
              </a:spcAft>
              <a:buClr>
                <a:schemeClr val="dk1"/>
              </a:buClr>
              <a:buSzPts val="1400"/>
              <a:buFont typeface="Comic Sans MS"/>
              <a:buChar char="»"/>
              <a:defRPr b="0" i="0" sz="1400" u="none" cap="none" strike="noStrike">
                <a:solidFill>
                  <a:srgbClr val="000000"/>
                </a:solidFill>
                <a:latin typeface="Arial"/>
                <a:ea typeface="Arial"/>
                <a:cs typeface="Arial"/>
                <a:sym typeface="Arial"/>
              </a:defRPr>
            </a:lvl8pPr>
            <a:lvl9pPr indent="-317500" lvl="8" marL="4114800" marR="0" rtl="0" algn="l">
              <a:lnSpc>
                <a:spcPct val="100000"/>
              </a:lnSpc>
              <a:spcBef>
                <a:spcPts val="400"/>
              </a:spcBef>
              <a:spcAft>
                <a:spcPts val="0"/>
              </a:spcAft>
              <a:buClr>
                <a:schemeClr val="dk1"/>
              </a:buClr>
              <a:buSzPts val="1400"/>
              <a:buFont typeface="Comic Sans MS"/>
              <a:buChar char="»"/>
              <a:defRPr b="0" i="0" sz="1400" u="none" cap="none" strike="noStrike">
                <a:solidFill>
                  <a:srgbClr val="000000"/>
                </a:solidFill>
                <a:latin typeface="Arial"/>
                <a:ea typeface="Arial"/>
                <a:cs typeface="Arial"/>
                <a:sym typeface="Arial"/>
              </a:defRPr>
            </a:lvl9pPr>
          </a:lstStyle>
          <a:p/>
        </p:txBody>
      </p:sp>
      <p:sp>
        <p:nvSpPr>
          <p:cNvPr id="1110" name="Google Shape;1110;p186"/>
          <p:cNvSpPr txBox="1"/>
          <p:nvPr>
            <p:ph idx="10" type="dt"/>
          </p:nvPr>
        </p:nvSpPr>
        <p:spPr>
          <a:xfrm>
            <a:off x="1371600" y="4686300"/>
            <a:ext cx="1905000" cy="3429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111" name="Google Shape;1111;p186"/>
          <p:cNvSpPr txBox="1"/>
          <p:nvPr>
            <p:ph idx="11" type="ftr"/>
          </p:nvPr>
        </p:nvSpPr>
        <p:spPr>
          <a:xfrm>
            <a:off x="3556000" y="4686300"/>
            <a:ext cx="2895600" cy="3429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112" name="Google Shape;1112;p186"/>
          <p:cNvSpPr txBox="1"/>
          <p:nvPr>
            <p:ph idx="12" type="sldNum"/>
          </p:nvPr>
        </p:nvSpPr>
        <p:spPr>
          <a:xfrm>
            <a:off x="6718300" y="4686300"/>
            <a:ext cx="1905000" cy="342900"/>
          </a:xfrm>
          <a:prstGeom prst="rect">
            <a:avLst/>
          </a:prstGeom>
          <a:noFill/>
          <a:ln>
            <a:noFill/>
          </a:ln>
        </p:spPr>
        <p:txBody>
          <a:bodyPr anchorCtr="0" anchor="t"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
        <p:nvSpPr>
          <p:cNvPr id="1113" name="Google Shape;1113;p186"/>
          <p:cNvSpPr/>
          <p:nvPr/>
        </p:nvSpPr>
        <p:spPr>
          <a:xfrm rot="-2691864">
            <a:off x="7953192" y="-157029"/>
            <a:ext cx="989382" cy="1923782"/>
          </a:xfrm>
          <a:custGeom>
            <a:rect b="b" l="l" r="r" t="t"/>
            <a:pathLst>
              <a:path extrusionOk="0" h="3703" w="2911">
                <a:moveTo>
                  <a:pt x="2293" y="0"/>
                </a:moveTo>
                <a:lnTo>
                  <a:pt x="130" y="2835"/>
                </a:lnTo>
                <a:lnTo>
                  <a:pt x="131" y="3201"/>
                </a:lnTo>
                <a:lnTo>
                  <a:pt x="0" y="3633"/>
                </a:lnTo>
                <a:lnTo>
                  <a:pt x="50" y="3703"/>
                </a:lnTo>
                <a:lnTo>
                  <a:pt x="422" y="3352"/>
                </a:lnTo>
                <a:lnTo>
                  <a:pt x="763" y="3220"/>
                </a:lnTo>
                <a:lnTo>
                  <a:pt x="2911" y="428"/>
                </a:lnTo>
                <a:lnTo>
                  <a:pt x="2589" y="96"/>
                </a:lnTo>
                <a:lnTo>
                  <a:pt x="2293"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14" name="Google Shape;1114;p186"/>
          <p:cNvSpPr/>
          <p:nvPr/>
        </p:nvSpPr>
        <p:spPr>
          <a:xfrm rot="-2691868">
            <a:off x="7908519" y="12555"/>
            <a:ext cx="870760" cy="1441743"/>
          </a:xfrm>
          <a:custGeom>
            <a:rect b="b" l="l" r="r" t="t"/>
            <a:pathLst>
              <a:path extrusionOk="0" h="2777" w="2561">
                <a:moveTo>
                  <a:pt x="0" y="2485"/>
                </a:moveTo>
                <a:lnTo>
                  <a:pt x="432" y="2553"/>
                </a:lnTo>
                <a:lnTo>
                  <a:pt x="736" y="2777"/>
                </a:lnTo>
                <a:lnTo>
                  <a:pt x="2561" y="399"/>
                </a:lnTo>
                <a:lnTo>
                  <a:pt x="2118" y="82"/>
                </a:lnTo>
                <a:lnTo>
                  <a:pt x="1898" y="0"/>
                </a:lnTo>
                <a:lnTo>
                  <a:pt x="0" y="248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grpSp>
        <p:nvGrpSpPr>
          <p:cNvPr id="1115" name="Google Shape;1115;p186"/>
          <p:cNvGrpSpPr/>
          <p:nvPr/>
        </p:nvGrpSpPr>
        <p:grpSpPr>
          <a:xfrm>
            <a:off x="7937" y="4155281"/>
            <a:ext cx="1784350" cy="934640"/>
            <a:chOff x="7937" y="5540375"/>
            <a:chExt cx="1784350" cy="1246187"/>
          </a:xfrm>
        </p:grpSpPr>
        <p:sp>
          <p:nvSpPr>
            <p:cNvPr id="1116" name="Google Shape;1116;p186"/>
            <p:cNvSpPr/>
            <p:nvPr/>
          </p:nvSpPr>
          <p:spPr>
            <a:xfrm>
              <a:off x="38100" y="5564187"/>
              <a:ext cx="1728788" cy="1030287"/>
            </a:xfrm>
            <a:custGeom>
              <a:rect b="b" l="l" r="r" t="t"/>
              <a:pathLst>
                <a:path extrusionOk="0" h="1298" w="2177">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17" name="Google Shape;1117;p186"/>
            <p:cNvSpPr/>
            <p:nvPr/>
          </p:nvSpPr>
          <p:spPr>
            <a:xfrm>
              <a:off x="1622425" y="5686425"/>
              <a:ext cx="112712" cy="204787"/>
            </a:xfrm>
            <a:custGeom>
              <a:rect b="b" l="l" r="r" t="t"/>
              <a:pathLst>
                <a:path extrusionOk="0" h="258" w="143">
                  <a:moveTo>
                    <a:pt x="0" y="7"/>
                  </a:moveTo>
                  <a:lnTo>
                    <a:pt x="120" y="0"/>
                  </a:lnTo>
                  <a:lnTo>
                    <a:pt x="143" y="233"/>
                  </a:lnTo>
                  <a:lnTo>
                    <a:pt x="8" y="258"/>
                  </a:lnTo>
                  <a:lnTo>
                    <a:pt x="0" y="7"/>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18" name="Google Shape;1118;p186"/>
            <p:cNvSpPr/>
            <p:nvPr/>
          </p:nvSpPr>
          <p:spPr>
            <a:xfrm>
              <a:off x="31750" y="5991225"/>
              <a:ext cx="1257302" cy="650874"/>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19" name="Google Shape;1119;p186"/>
            <p:cNvSpPr/>
            <p:nvPr/>
          </p:nvSpPr>
          <p:spPr>
            <a:xfrm>
              <a:off x="204787" y="6045200"/>
              <a:ext cx="833436" cy="593725"/>
            </a:xfrm>
            <a:custGeom>
              <a:rect b="b" l="l" r="r" t="t"/>
              <a:pathLst>
                <a:path extrusionOk="0" h="747" w="1049">
                  <a:moveTo>
                    <a:pt x="0" y="325"/>
                  </a:moveTo>
                  <a:lnTo>
                    <a:pt x="922" y="747"/>
                  </a:lnTo>
                  <a:lnTo>
                    <a:pt x="939" y="534"/>
                  </a:lnTo>
                  <a:lnTo>
                    <a:pt x="1049" y="422"/>
                  </a:lnTo>
                  <a:lnTo>
                    <a:pt x="78" y="0"/>
                  </a:lnTo>
                  <a:lnTo>
                    <a:pt x="0" y="127"/>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20" name="Google Shape;1120;p186"/>
            <p:cNvSpPr/>
            <p:nvPr/>
          </p:nvSpPr>
          <p:spPr>
            <a:xfrm>
              <a:off x="769937" y="5607050"/>
              <a:ext cx="214312" cy="192087"/>
            </a:xfrm>
            <a:custGeom>
              <a:rect b="b" l="l" r="r" t="t"/>
              <a:pathLst>
                <a:path extrusionOk="0" h="241" w="272">
                  <a:moveTo>
                    <a:pt x="0" y="28"/>
                  </a:moveTo>
                  <a:lnTo>
                    <a:pt x="160" y="0"/>
                  </a:lnTo>
                  <a:lnTo>
                    <a:pt x="251" y="36"/>
                  </a:lnTo>
                  <a:lnTo>
                    <a:pt x="272" y="139"/>
                  </a:lnTo>
                  <a:lnTo>
                    <a:pt x="164" y="146"/>
                  </a:lnTo>
                  <a:lnTo>
                    <a:pt x="32" y="241"/>
                  </a:lnTo>
                  <a:lnTo>
                    <a:pt x="0" y="28"/>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21" name="Google Shape;1121;p186"/>
            <p:cNvSpPr/>
            <p:nvPr/>
          </p:nvSpPr>
          <p:spPr>
            <a:xfrm>
              <a:off x="1017587" y="6608762"/>
              <a:ext cx="120650" cy="177800"/>
            </a:xfrm>
            <a:custGeom>
              <a:rect b="b" l="l" r="r" t="t"/>
              <a:pathLst>
                <a:path extrusionOk="0" h="224" w="152">
                  <a:moveTo>
                    <a:pt x="152" y="4"/>
                  </a:moveTo>
                  <a:lnTo>
                    <a:pt x="152" y="224"/>
                  </a:lnTo>
                  <a:lnTo>
                    <a:pt x="0" y="8"/>
                  </a:lnTo>
                  <a:lnTo>
                    <a:pt x="72" y="0"/>
                  </a:lnTo>
                  <a:lnTo>
                    <a:pt x="152" y="4"/>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22" name="Google Shape;1122;p186"/>
            <p:cNvSpPr/>
            <p:nvPr/>
          </p:nvSpPr>
          <p:spPr>
            <a:xfrm>
              <a:off x="800100" y="5726112"/>
              <a:ext cx="306387" cy="608012"/>
            </a:xfrm>
            <a:custGeom>
              <a:rect b="b" l="l" r="r" t="t"/>
              <a:pathLst>
                <a:path extrusionOk="0" h="764" w="386">
                  <a:moveTo>
                    <a:pt x="0" y="80"/>
                  </a:moveTo>
                  <a:lnTo>
                    <a:pt x="87" y="0"/>
                  </a:lnTo>
                  <a:lnTo>
                    <a:pt x="232" y="6"/>
                  </a:lnTo>
                  <a:lnTo>
                    <a:pt x="386" y="764"/>
                  </a:lnTo>
                  <a:lnTo>
                    <a:pt x="279" y="720"/>
                  </a:lnTo>
                  <a:lnTo>
                    <a:pt x="152" y="677"/>
                  </a:lnTo>
                  <a:lnTo>
                    <a:pt x="0" y="8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23" name="Google Shape;1123;p186"/>
            <p:cNvSpPr/>
            <p:nvPr/>
          </p:nvSpPr>
          <p:spPr>
            <a:xfrm>
              <a:off x="1060450" y="5699125"/>
              <a:ext cx="577850" cy="276225"/>
            </a:xfrm>
            <a:custGeom>
              <a:rect b="b" l="l" r="r" t="t"/>
              <a:pathLst>
                <a:path extrusionOk="0" h="348" w="728">
                  <a:moveTo>
                    <a:pt x="692" y="0"/>
                  </a:moveTo>
                  <a:lnTo>
                    <a:pt x="0" y="106"/>
                  </a:lnTo>
                  <a:lnTo>
                    <a:pt x="28" y="348"/>
                  </a:lnTo>
                  <a:lnTo>
                    <a:pt x="715" y="237"/>
                  </a:lnTo>
                  <a:lnTo>
                    <a:pt x="728" y="43"/>
                  </a:lnTo>
                  <a:lnTo>
                    <a:pt x="692"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24" name="Google Shape;1124;p186"/>
            <p:cNvSpPr/>
            <p:nvPr/>
          </p:nvSpPr>
          <p:spPr>
            <a:xfrm>
              <a:off x="550862" y="5862637"/>
              <a:ext cx="247650" cy="106362"/>
            </a:xfrm>
            <a:custGeom>
              <a:rect b="b" l="l" r="r" t="t"/>
              <a:pathLst>
                <a:path extrusionOk="0" h="135" w="312">
                  <a:moveTo>
                    <a:pt x="272" y="0"/>
                  </a:moveTo>
                  <a:lnTo>
                    <a:pt x="0" y="78"/>
                  </a:lnTo>
                  <a:lnTo>
                    <a:pt x="312" y="135"/>
                  </a:lnTo>
                  <a:lnTo>
                    <a:pt x="27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grpSp>
          <p:nvGrpSpPr>
            <p:cNvPr id="1125" name="Google Shape;1125;p186"/>
            <p:cNvGrpSpPr/>
            <p:nvPr/>
          </p:nvGrpSpPr>
          <p:grpSpPr>
            <a:xfrm>
              <a:off x="7937" y="5540375"/>
              <a:ext cx="1784350" cy="1238249"/>
              <a:chOff x="7937" y="5540375"/>
              <a:chExt cx="1784350" cy="1238249"/>
            </a:xfrm>
          </p:grpSpPr>
          <p:grpSp>
            <p:nvGrpSpPr>
              <p:cNvPr id="1126" name="Google Shape;1126;p186"/>
              <p:cNvGrpSpPr/>
              <p:nvPr/>
            </p:nvGrpSpPr>
            <p:grpSpPr>
              <a:xfrm>
                <a:off x="792162" y="5654675"/>
                <a:ext cx="869950" cy="1123949"/>
                <a:chOff x="792162" y="5654675"/>
                <a:chExt cx="869950" cy="1123949"/>
              </a:xfrm>
            </p:grpSpPr>
            <p:sp>
              <p:nvSpPr>
                <p:cNvPr id="1127" name="Google Shape;1127;p186"/>
                <p:cNvSpPr/>
                <p:nvPr/>
              </p:nvSpPr>
              <p:spPr>
                <a:xfrm>
                  <a:off x="792162" y="5694362"/>
                  <a:ext cx="249237" cy="138112"/>
                </a:xfrm>
                <a:custGeom>
                  <a:rect b="b" l="l" r="r" t="t"/>
                  <a:pathLst>
                    <a:path extrusionOk="0" h="175" w="313">
                      <a:moveTo>
                        <a:pt x="0" y="107"/>
                      </a:moveTo>
                      <a:lnTo>
                        <a:pt x="114" y="10"/>
                      </a:lnTo>
                      <a:lnTo>
                        <a:pt x="213" y="0"/>
                      </a:lnTo>
                      <a:lnTo>
                        <a:pt x="292" y="27"/>
                      </a:lnTo>
                      <a:lnTo>
                        <a:pt x="313" y="91"/>
                      </a:lnTo>
                      <a:lnTo>
                        <a:pt x="167" y="67"/>
                      </a:lnTo>
                      <a:lnTo>
                        <a:pt x="74" y="101"/>
                      </a:lnTo>
                      <a:lnTo>
                        <a:pt x="13" y="175"/>
                      </a:lnTo>
                      <a:lnTo>
                        <a:pt x="0" y="10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28" name="Google Shape;1128;p186"/>
                <p:cNvSpPr/>
                <p:nvPr/>
              </p:nvSpPr>
              <p:spPr>
                <a:xfrm>
                  <a:off x="1009650" y="6567487"/>
                  <a:ext cx="182562" cy="211137"/>
                </a:xfrm>
                <a:custGeom>
                  <a:rect b="b" l="l" r="r" t="t"/>
                  <a:pathLst>
                    <a:path extrusionOk="0" h="266" w="230">
                      <a:moveTo>
                        <a:pt x="0" y="40"/>
                      </a:moveTo>
                      <a:lnTo>
                        <a:pt x="160" y="266"/>
                      </a:lnTo>
                      <a:lnTo>
                        <a:pt x="230" y="251"/>
                      </a:lnTo>
                      <a:lnTo>
                        <a:pt x="223" y="17"/>
                      </a:lnTo>
                      <a:lnTo>
                        <a:pt x="166" y="0"/>
                      </a:lnTo>
                      <a:lnTo>
                        <a:pt x="179" y="197"/>
                      </a:lnTo>
                      <a:lnTo>
                        <a:pt x="71" y="4"/>
                      </a:lnTo>
                      <a:lnTo>
                        <a:pt x="0" y="4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29" name="Google Shape;1129;p186"/>
                <p:cNvSpPr/>
                <p:nvPr/>
              </p:nvSpPr>
              <p:spPr>
                <a:xfrm>
                  <a:off x="1593850" y="5654675"/>
                  <a:ext cx="68262" cy="185737"/>
                </a:xfrm>
                <a:custGeom>
                  <a:rect b="b" l="l" r="r" t="t"/>
                  <a:pathLst>
                    <a:path extrusionOk="0" h="234" w="87">
                      <a:moveTo>
                        <a:pt x="0" y="19"/>
                      </a:moveTo>
                      <a:lnTo>
                        <a:pt x="36" y="93"/>
                      </a:lnTo>
                      <a:lnTo>
                        <a:pt x="44" y="154"/>
                      </a:lnTo>
                      <a:lnTo>
                        <a:pt x="27" y="234"/>
                      </a:lnTo>
                      <a:lnTo>
                        <a:pt x="80" y="220"/>
                      </a:lnTo>
                      <a:lnTo>
                        <a:pt x="87" y="116"/>
                      </a:lnTo>
                      <a:lnTo>
                        <a:pt x="46" y="0"/>
                      </a:lnTo>
                      <a:lnTo>
                        <a:pt x="0" y="1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grpSp>
          <p:sp>
            <p:nvSpPr>
              <p:cNvPr id="1130" name="Google Shape;1130;p186"/>
              <p:cNvSpPr/>
              <p:nvPr/>
            </p:nvSpPr>
            <p:spPr>
              <a:xfrm>
                <a:off x="120650" y="5924550"/>
                <a:ext cx="944563" cy="396875"/>
              </a:xfrm>
              <a:custGeom>
                <a:rect b="b" l="l" r="r" t="t"/>
                <a:pathLst>
                  <a:path extrusionOk="0" h="500" w="1190">
                    <a:moveTo>
                      <a:pt x="100" y="0"/>
                    </a:moveTo>
                    <a:lnTo>
                      <a:pt x="1190" y="490"/>
                    </a:lnTo>
                    <a:lnTo>
                      <a:pt x="1076" y="500"/>
                    </a:lnTo>
                    <a:lnTo>
                      <a:pt x="0" y="27"/>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31" name="Google Shape;1131;p186"/>
              <p:cNvSpPr/>
              <p:nvPr/>
            </p:nvSpPr>
            <p:spPr>
              <a:xfrm>
                <a:off x="412750" y="6169025"/>
                <a:ext cx="387350" cy="234950"/>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32" name="Google Shape;1132;p186"/>
              <p:cNvSpPr/>
              <p:nvPr/>
            </p:nvSpPr>
            <p:spPr>
              <a:xfrm>
                <a:off x="896937" y="5842000"/>
                <a:ext cx="169862" cy="377826"/>
              </a:xfrm>
              <a:custGeom>
                <a:rect b="b" l="l" r="r" t="t"/>
                <a:pathLst>
                  <a:path extrusionOk="0" h="478" w="213">
                    <a:moveTo>
                      <a:pt x="24" y="0"/>
                    </a:moveTo>
                    <a:lnTo>
                      <a:pt x="91" y="25"/>
                    </a:lnTo>
                    <a:lnTo>
                      <a:pt x="80" y="192"/>
                    </a:lnTo>
                    <a:lnTo>
                      <a:pt x="106" y="327"/>
                    </a:lnTo>
                    <a:lnTo>
                      <a:pt x="213" y="451"/>
                    </a:lnTo>
                    <a:lnTo>
                      <a:pt x="97" y="478"/>
                    </a:lnTo>
                    <a:lnTo>
                      <a:pt x="30" y="344"/>
                    </a:lnTo>
                    <a:lnTo>
                      <a:pt x="0" y="57"/>
                    </a:lnTo>
                    <a:lnTo>
                      <a:pt x="24"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grpSp>
            <p:nvGrpSpPr>
              <p:cNvPr id="1133" name="Google Shape;1133;p186"/>
              <p:cNvGrpSpPr/>
              <p:nvPr/>
            </p:nvGrpSpPr>
            <p:grpSpPr>
              <a:xfrm>
                <a:off x="7937" y="5540375"/>
                <a:ext cx="1784350" cy="1076325"/>
                <a:chOff x="7937" y="5540375"/>
                <a:chExt cx="1784350" cy="1076325"/>
              </a:xfrm>
            </p:grpSpPr>
            <p:sp>
              <p:nvSpPr>
                <p:cNvPr id="1134" name="Google Shape;1134;p186"/>
                <p:cNvSpPr/>
                <p:nvPr/>
              </p:nvSpPr>
              <p:spPr>
                <a:xfrm>
                  <a:off x="1062037" y="6426200"/>
                  <a:ext cx="119062" cy="138112"/>
                </a:xfrm>
                <a:custGeom>
                  <a:rect b="b" l="l" r="r" t="t"/>
                  <a:pathLst>
                    <a:path extrusionOk="0" h="173" w="150">
                      <a:moveTo>
                        <a:pt x="110" y="0"/>
                      </a:moveTo>
                      <a:lnTo>
                        <a:pt x="40" y="66"/>
                      </a:lnTo>
                      <a:lnTo>
                        <a:pt x="0" y="173"/>
                      </a:lnTo>
                      <a:lnTo>
                        <a:pt x="80" y="160"/>
                      </a:lnTo>
                      <a:lnTo>
                        <a:pt x="103" y="84"/>
                      </a:lnTo>
                      <a:lnTo>
                        <a:pt x="150" y="27"/>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35" name="Google Shape;1135;p186"/>
                <p:cNvSpPr/>
                <p:nvPr/>
              </p:nvSpPr>
              <p:spPr>
                <a:xfrm>
                  <a:off x="7937" y="5918200"/>
                  <a:ext cx="1336675" cy="698500"/>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36" name="Google Shape;1136;p186"/>
                <p:cNvSpPr/>
                <p:nvPr/>
              </p:nvSpPr>
              <p:spPr>
                <a:xfrm>
                  <a:off x="168275" y="5984875"/>
                  <a:ext cx="127000" cy="265112"/>
                </a:xfrm>
                <a:custGeom>
                  <a:rect b="b" l="l" r="r" t="t"/>
                  <a:pathLst>
                    <a:path extrusionOk="0" h="335" w="160">
                      <a:moveTo>
                        <a:pt x="116" y="0"/>
                      </a:moveTo>
                      <a:lnTo>
                        <a:pt x="19" y="106"/>
                      </a:lnTo>
                      <a:lnTo>
                        <a:pt x="0" y="230"/>
                      </a:lnTo>
                      <a:lnTo>
                        <a:pt x="33" y="314"/>
                      </a:lnTo>
                      <a:lnTo>
                        <a:pt x="94" y="335"/>
                      </a:lnTo>
                      <a:lnTo>
                        <a:pt x="76" y="154"/>
                      </a:lnTo>
                      <a:lnTo>
                        <a:pt x="160" y="17"/>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37" name="Google Shape;1137;p186"/>
                <p:cNvSpPr/>
                <p:nvPr/>
              </p:nvSpPr>
              <p:spPr>
                <a:xfrm>
                  <a:off x="712787" y="5540375"/>
                  <a:ext cx="511175" cy="942975"/>
                </a:xfrm>
                <a:custGeom>
                  <a:rect b="b" l="l" r="r" t="t"/>
                  <a:pathLst>
                    <a:path extrusionOk="0" h="1188" w="642">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38" name="Google Shape;1138;p186"/>
                <p:cNvSpPr/>
                <p:nvPr/>
              </p:nvSpPr>
              <p:spPr>
                <a:xfrm>
                  <a:off x="917575" y="5794375"/>
                  <a:ext cx="152400" cy="400050"/>
                </a:xfrm>
                <a:custGeom>
                  <a:rect b="b" l="l" r="r" t="t"/>
                  <a:pathLst>
                    <a:path extrusionOk="0" h="504" w="192">
                      <a:moveTo>
                        <a:pt x="0" y="27"/>
                      </a:moveTo>
                      <a:lnTo>
                        <a:pt x="76" y="194"/>
                      </a:lnTo>
                      <a:lnTo>
                        <a:pt x="113" y="318"/>
                      </a:lnTo>
                      <a:lnTo>
                        <a:pt x="116" y="504"/>
                      </a:lnTo>
                      <a:lnTo>
                        <a:pt x="192" y="504"/>
                      </a:lnTo>
                      <a:lnTo>
                        <a:pt x="187" y="360"/>
                      </a:lnTo>
                      <a:lnTo>
                        <a:pt x="162" y="208"/>
                      </a:lnTo>
                      <a:lnTo>
                        <a:pt x="99" y="59"/>
                      </a:lnTo>
                      <a:lnTo>
                        <a:pt x="63" y="0"/>
                      </a:lnTo>
                      <a:lnTo>
                        <a:pt x="0" y="2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39" name="Google Shape;1139;p186"/>
                <p:cNvSpPr/>
                <p:nvPr/>
              </p:nvSpPr>
              <p:spPr>
                <a:xfrm>
                  <a:off x="520700" y="5762625"/>
                  <a:ext cx="309562" cy="214312"/>
                </a:xfrm>
                <a:custGeom>
                  <a:rect b="b" l="l" r="r" t="t"/>
                  <a:pathLst>
                    <a:path extrusionOk="0" h="269" w="390">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40" name="Google Shape;1140;p186"/>
                <p:cNvSpPr/>
                <p:nvPr/>
              </p:nvSpPr>
              <p:spPr>
                <a:xfrm>
                  <a:off x="1044575" y="5616575"/>
                  <a:ext cx="747712" cy="336550"/>
                </a:xfrm>
                <a:custGeom>
                  <a:rect b="b" l="l" r="r" t="t"/>
                  <a:pathLst>
                    <a:path extrusionOk="0" h="424" w="941">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41" name="Google Shape;1141;p186"/>
                <p:cNvSpPr/>
                <p:nvPr/>
              </p:nvSpPr>
              <p:spPr>
                <a:xfrm>
                  <a:off x="1138237" y="5724525"/>
                  <a:ext cx="388937" cy="136525"/>
                </a:xfrm>
                <a:custGeom>
                  <a:rect b="b" l="l" r="r" t="t"/>
                  <a:pathLst>
                    <a:path extrusionOk="0" h="173" w="488">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grpSp>
        </p:grpSp>
      </p:grpSp>
      <p:grpSp>
        <p:nvGrpSpPr>
          <p:cNvPr id="1142" name="Google Shape;1142;p186"/>
          <p:cNvGrpSpPr/>
          <p:nvPr/>
        </p:nvGrpSpPr>
        <p:grpSpPr>
          <a:xfrm>
            <a:off x="8680450" y="1587103"/>
            <a:ext cx="385762" cy="3231357"/>
            <a:chOff x="8680450" y="2116137"/>
            <a:chExt cx="385762" cy="4308476"/>
          </a:xfrm>
        </p:grpSpPr>
        <p:sp>
          <p:nvSpPr>
            <p:cNvPr id="1143" name="Google Shape;1143;p186"/>
            <p:cNvSpPr/>
            <p:nvPr/>
          </p:nvSpPr>
          <p:spPr>
            <a:xfrm flipH="1">
              <a:off x="8680450" y="4159250"/>
              <a:ext cx="325437" cy="2265363"/>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44" name="Google Shape;1144;p186"/>
            <p:cNvSpPr/>
            <p:nvPr/>
          </p:nvSpPr>
          <p:spPr>
            <a:xfrm flipH="1">
              <a:off x="8740775" y="2116137"/>
              <a:ext cx="325437" cy="2592388"/>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grpSp>
      <p:grpSp>
        <p:nvGrpSpPr>
          <p:cNvPr id="1145" name="Google Shape;1145;p186"/>
          <p:cNvGrpSpPr/>
          <p:nvPr/>
        </p:nvGrpSpPr>
        <p:grpSpPr>
          <a:xfrm>
            <a:off x="7171099" y="-64411"/>
            <a:ext cx="2428143" cy="1683783"/>
            <a:chOff x="7171099" y="-85881"/>
            <a:chExt cx="2428143" cy="2245045"/>
          </a:xfrm>
        </p:grpSpPr>
        <p:grpSp>
          <p:nvGrpSpPr>
            <p:cNvPr id="1146" name="Google Shape;1146;p186"/>
            <p:cNvGrpSpPr/>
            <p:nvPr/>
          </p:nvGrpSpPr>
          <p:grpSpPr>
            <a:xfrm>
              <a:off x="7171099" y="-85881"/>
              <a:ext cx="2428143" cy="2245045"/>
              <a:chOff x="7171099" y="-85881"/>
              <a:chExt cx="2428143" cy="2245045"/>
            </a:xfrm>
          </p:grpSpPr>
          <p:sp>
            <p:nvSpPr>
              <p:cNvPr id="1147" name="Google Shape;1147;p186"/>
              <p:cNvSpPr/>
              <p:nvPr/>
            </p:nvSpPr>
            <p:spPr>
              <a:xfrm rot="-3180002">
                <a:off x="8620125" y="1724025"/>
                <a:ext cx="98425" cy="457200"/>
              </a:xfrm>
              <a:custGeom>
                <a:rect b="b" l="l" r="r" t="t"/>
                <a:pathLst>
                  <a:path extrusionOk="0" h="806" w="245">
                    <a:moveTo>
                      <a:pt x="123" y="9"/>
                    </a:moveTo>
                    <a:lnTo>
                      <a:pt x="131" y="342"/>
                    </a:lnTo>
                    <a:lnTo>
                      <a:pt x="0" y="806"/>
                    </a:lnTo>
                    <a:lnTo>
                      <a:pt x="79" y="789"/>
                    </a:lnTo>
                    <a:lnTo>
                      <a:pt x="218" y="376"/>
                    </a:lnTo>
                    <a:lnTo>
                      <a:pt x="245" y="0"/>
                    </a:lnTo>
                    <a:lnTo>
                      <a:pt x="123" y="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grpSp>
            <p:nvGrpSpPr>
              <p:cNvPr id="1148" name="Google Shape;1148;p186"/>
              <p:cNvGrpSpPr/>
              <p:nvPr/>
            </p:nvGrpSpPr>
            <p:grpSpPr>
              <a:xfrm>
                <a:off x="7171099" y="-85881"/>
                <a:ext cx="2428143" cy="2245045"/>
                <a:chOff x="7171099" y="-85881"/>
                <a:chExt cx="2428143" cy="2245045"/>
              </a:xfrm>
            </p:grpSpPr>
            <p:sp>
              <p:nvSpPr>
                <p:cNvPr id="1149" name="Google Shape;1149;p186"/>
                <p:cNvSpPr/>
                <p:nvPr/>
              </p:nvSpPr>
              <p:spPr>
                <a:xfrm rot="-3180001">
                  <a:off x="7883525" y="112712"/>
                  <a:ext cx="242886" cy="198437"/>
                </a:xfrm>
                <a:custGeom>
                  <a:rect b="b" l="l" r="r" t="t"/>
                  <a:pathLst>
                    <a:path extrusionOk="0" h="349" w="604">
                      <a:moveTo>
                        <a:pt x="0" y="0"/>
                      </a:moveTo>
                      <a:lnTo>
                        <a:pt x="298" y="184"/>
                      </a:lnTo>
                      <a:lnTo>
                        <a:pt x="500" y="349"/>
                      </a:lnTo>
                      <a:lnTo>
                        <a:pt x="604" y="140"/>
                      </a:lnTo>
                      <a:lnTo>
                        <a:pt x="359" y="9"/>
                      </a:lnTo>
                      <a:lnTo>
                        <a:pt x="464" y="184"/>
                      </a:lnTo>
                      <a:lnTo>
                        <a:pt x="131" y="17"/>
                      </a:lnTo>
                      <a:lnTo>
                        <a:pt x="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50" name="Google Shape;1150;p186"/>
                <p:cNvSpPr/>
                <p:nvPr/>
              </p:nvSpPr>
              <p:spPr>
                <a:xfrm rot="-3179990">
                  <a:off x="8016081" y="524668"/>
                  <a:ext cx="427038" cy="695326"/>
                </a:xfrm>
                <a:custGeom>
                  <a:rect b="b" l="l" r="r" t="t"/>
                  <a:pathLst>
                    <a:path extrusionOk="0" h="1230" w="1064">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51" name="Google Shape;1151;p186"/>
                <p:cNvSpPr/>
                <p:nvPr/>
              </p:nvSpPr>
              <p:spPr>
                <a:xfrm rot="-3179998">
                  <a:off x="7714457" y="286544"/>
                  <a:ext cx="801686" cy="1425576"/>
                </a:xfrm>
                <a:custGeom>
                  <a:rect b="b" l="l" r="r" t="t"/>
                  <a:pathLst>
                    <a:path extrusionOk="0" h="2521" w="2002">
                      <a:moveTo>
                        <a:pt x="1941" y="0"/>
                      </a:moveTo>
                      <a:lnTo>
                        <a:pt x="0" y="2521"/>
                      </a:lnTo>
                      <a:lnTo>
                        <a:pt x="192" y="2450"/>
                      </a:lnTo>
                      <a:lnTo>
                        <a:pt x="2002" y="61"/>
                      </a:lnTo>
                      <a:lnTo>
                        <a:pt x="1941"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52" name="Google Shape;1152;p186"/>
                <p:cNvSpPr/>
                <p:nvPr/>
              </p:nvSpPr>
              <p:spPr>
                <a:xfrm rot="-3180002">
                  <a:off x="7783511" y="-30158"/>
                  <a:ext cx="1203320" cy="2133598"/>
                </a:xfrm>
                <a:custGeom>
                  <a:rect b="b" l="l" r="r" t="t"/>
                  <a:pathLst>
                    <a:path extrusionOk="0" h="3771" w="3007">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53" name="Google Shape;1153;p186"/>
                <p:cNvSpPr/>
                <p:nvPr/>
              </p:nvSpPr>
              <p:spPr>
                <a:xfrm rot="-3179993">
                  <a:off x="8411368" y="1421606"/>
                  <a:ext cx="268287" cy="193675"/>
                </a:xfrm>
                <a:custGeom>
                  <a:rect b="b" l="l" r="r" t="t"/>
                  <a:pathLst>
                    <a:path extrusionOk="0" h="342" w="673">
                      <a:moveTo>
                        <a:pt x="0" y="80"/>
                      </a:moveTo>
                      <a:lnTo>
                        <a:pt x="255" y="106"/>
                      </a:lnTo>
                      <a:lnTo>
                        <a:pt x="639" y="342"/>
                      </a:lnTo>
                      <a:lnTo>
                        <a:pt x="673" y="289"/>
                      </a:lnTo>
                      <a:lnTo>
                        <a:pt x="447" y="114"/>
                      </a:lnTo>
                      <a:lnTo>
                        <a:pt x="26" y="0"/>
                      </a:lnTo>
                      <a:lnTo>
                        <a:pt x="0" y="8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54" name="Google Shape;1154;p186"/>
                <p:cNvSpPr/>
                <p:nvPr/>
              </p:nvSpPr>
              <p:spPr>
                <a:xfrm rot="-3180011">
                  <a:off x="8339931" y="1277143"/>
                  <a:ext cx="287337" cy="228600"/>
                </a:xfrm>
                <a:custGeom>
                  <a:rect b="b" l="l" r="r" t="t"/>
                  <a:pathLst>
                    <a:path extrusionOk="0" h="403" w="716">
                      <a:moveTo>
                        <a:pt x="0" y="78"/>
                      </a:moveTo>
                      <a:lnTo>
                        <a:pt x="340" y="148"/>
                      </a:lnTo>
                      <a:lnTo>
                        <a:pt x="638" y="403"/>
                      </a:lnTo>
                      <a:lnTo>
                        <a:pt x="716" y="296"/>
                      </a:lnTo>
                      <a:lnTo>
                        <a:pt x="420" y="114"/>
                      </a:lnTo>
                      <a:lnTo>
                        <a:pt x="70" y="0"/>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55" name="Google Shape;1155;p186"/>
                <p:cNvSpPr/>
                <p:nvPr/>
              </p:nvSpPr>
              <p:spPr>
                <a:xfrm rot="-3179996">
                  <a:off x="7913687" y="333375"/>
                  <a:ext cx="287337" cy="233362"/>
                </a:xfrm>
                <a:custGeom>
                  <a:rect b="b" l="l" r="r" t="t"/>
                  <a:pathLst>
                    <a:path extrusionOk="0" h="411" w="717">
                      <a:moveTo>
                        <a:pt x="0" y="78"/>
                      </a:moveTo>
                      <a:lnTo>
                        <a:pt x="316" y="139"/>
                      </a:lnTo>
                      <a:lnTo>
                        <a:pt x="649" y="411"/>
                      </a:lnTo>
                      <a:lnTo>
                        <a:pt x="717" y="314"/>
                      </a:lnTo>
                      <a:lnTo>
                        <a:pt x="394" y="87"/>
                      </a:lnTo>
                      <a:lnTo>
                        <a:pt x="54" y="0"/>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56" name="Google Shape;1156;p186"/>
                <p:cNvSpPr/>
                <p:nvPr/>
              </p:nvSpPr>
              <p:spPr>
                <a:xfrm rot="-3180005">
                  <a:off x="7857331" y="223043"/>
                  <a:ext cx="284162" cy="219075"/>
                </a:xfrm>
                <a:custGeom>
                  <a:rect b="b" l="l" r="r" t="t"/>
                  <a:pathLst>
                    <a:path extrusionOk="0" h="386" w="709">
                      <a:moveTo>
                        <a:pt x="0" y="88"/>
                      </a:moveTo>
                      <a:lnTo>
                        <a:pt x="272" y="131"/>
                      </a:lnTo>
                      <a:lnTo>
                        <a:pt x="665" y="386"/>
                      </a:lnTo>
                      <a:lnTo>
                        <a:pt x="709" y="308"/>
                      </a:lnTo>
                      <a:lnTo>
                        <a:pt x="306" y="53"/>
                      </a:lnTo>
                      <a:lnTo>
                        <a:pt x="43" y="0"/>
                      </a:lnTo>
                      <a:lnTo>
                        <a:pt x="0" y="8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grpSp>
        </p:grpSp>
        <p:cxnSp>
          <p:nvCxnSpPr>
            <p:cNvPr id="1157" name="Google Shape;1157;p186"/>
            <p:cNvCxnSpPr/>
            <p:nvPr/>
          </p:nvCxnSpPr>
          <p:spPr>
            <a:xfrm>
              <a:off x="7731125" y="133350"/>
              <a:ext cx="66600" cy="152400"/>
            </a:xfrm>
            <a:prstGeom prst="straightConnector1">
              <a:avLst/>
            </a:prstGeom>
            <a:noFill/>
            <a:ln cap="rnd" cmpd="sng" w="38100">
              <a:solidFill>
                <a:schemeClr val="accent2"/>
              </a:solidFill>
              <a:prstDash val="solid"/>
              <a:miter lim="8000"/>
              <a:headEnd len="sm" w="sm" type="none"/>
              <a:tailEnd len="sm" w="sm" type="none"/>
            </a:ln>
          </p:spPr>
        </p:cxnSp>
      </p:grpSp>
    </p:spTree>
  </p:cSld>
  <p:clrMap accent1="accent1" accent2="accent2" accent3="accent3" accent4="accent4" accent5="accent5" accent6="accent6" bg1="lt1" bg2="dk2" tx1="dk1" tx2="lt2" folHlink="folHlink" hlink="hlink"/>
  <p:sldLayoutIdLst>
    <p:sldLayoutId id="2147483812" r:id="rId1"/>
    <p:sldLayoutId id="2147483813" r:id="rId2"/>
    <p:sldLayoutId id="2147483814" r:id="rId3"/>
    <p:sldLayoutId id="2147483815" r:id="rId4"/>
    <p:sldLayoutId id="2147483816" r:id="rId5"/>
    <p:sldLayoutId id="2147483817" r:id="rId6"/>
    <p:sldLayoutId id="2147483818" r:id="rId7"/>
    <p:sldLayoutId id="2147483819" r:id="rId8"/>
    <p:sldLayoutId id="2147483820" r:id="rId9"/>
    <p:sldLayoutId id="2147483821" r:id="rId1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191" name="Shape 1191"/>
        <p:cNvGrpSpPr/>
        <p:nvPr/>
      </p:nvGrpSpPr>
      <p:grpSpPr>
        <a:xfrm>
          <a:off x="0" y="0"/>
          <a:ext cx="0" cy="0"/>
          <a:chOff x="0" y="0"/>
          <a:chExt cx="0" cy="0"/>
        </a:xfrm>
      </p:grpSpPr>
      <p:sp>
        <p:nvSpPr>
          <p:cNvPr id="1192" name="Google Shape;1192;p19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1193" name="Google Shape;1193;p19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1194" name="Google Shape;1194;p19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822" r:id="rId1"/>
    <p:sldLayoutId id="2147483823" r:id="rId2"/>
    <p:sldLayoutId id="2147483824" r:id="rId3"/>
    <p:sldLayoutId id="2147483825" r:id="rId4"/>
    <p:sldLayoutId id="2147483826" r:id="rId5"/>
    <p:sldLayoutId id="2147483827" r:id="rId6"/>
    <p:sldLayoutId id="2147483828" r:id="rId7"/>
    <p:sldLayoutId id="2147483829" r:id="rId8"/>
    <p:sldLayoutId id="2147483830" r:id="rId9"/>
    <p:sldLayoutId id="2147483831" r:id="rId10"/>
    <p:sldLayoutId id="2147483832" r:id="rId11"/>
    <p:sldLayoutId id="2147483833"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243" name="Shape 1243"/>
        <p:cNvGrpSpPr/>
        <p:nvPr/>
      </p:nvGrpSpPr>
      <p:grpSpPr>
        <a:xfrm>
          <a:off x="0" y="0"/>
          <a:ext cx="0" cy="0"/>
          <a:chOff x="0" y="0"/>
          <a:chExt cx="0" cy="0"/>
        </a:xfrm>
      </p:grpSpPr>
      <p:sp>
        <p:nvSpPr>
          <p:cNvPr id="1244" name="Google Shape;1244;p210"/>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None/>
              <a:defRPr b="0" i="0" sz="4400" u="none" cap="none" strike="noStrike">
                <a:solidFill>
                  <a:schemeClr val="dk2"/>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None/>
              <a:defRPr b="0" i="0" sz="4400" u="none" cap="none" strike="noStrike">
                <a:solidFill>
                  <a:schemeClr val="dk2"/>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None/>
              <a:defRPr b="0" i="0" sz="4400" u="none" cap="none" strike="noStrike">
                <a:solidFill>
                  <a:schemeClr val="dk2"/>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None/>
              <a:defRPr b="0" i="0" sz="4400" u="none" cap="none" strike="noStrike">
                <a:solidFill>
                  <a:schemeClr val="dk2"/>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None/>
              <a:defRPr b="0" i="0" sz="4400" u="none" cap="none" strike="noStrike">
                <a:solidFill>
                  <a:schemeClr val="dk2"/>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None/>
              <a:defRPr b="0" i="0" sz="4400" u="none" cap="none" strike="noStrike">
                <a:solidFill>
                  <a:schemeClr val="dk2"/>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None/>
              <a:defRPr b="0" i="0" sz="4400" u="none" cap="none" strike="noStrike">
                <a:solidFill>
                  <a:schemeClr val="dk2"/>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None/>
              <a:defRPr b="0" i="0" sz="4400" u="none" cap="none" strike="noStrike">
                <a:solidFill>
                  <a:schemeClr val="dk2"/>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None/>
              <a:defRPr b="0" i="0" sz="4400" u="none" cap="none" strike="noStrike">
                <a:solidFill>
                  <a:schemeClr val="dk2"/>
                </a:solidFill>
                <a:latin typeface="Arial"/>
                <a:ea typeface="Arial"/>
                <a:cs typeface="Arial"/>
                <a:sym typeface="Arial"/>
              </a:defRPr>
            </a:lvl9pPr>
          </a:lstStyle>
          <a:p/>
        </p:txBody>
      </p:sp>
      <p:sp>
        <p:nvSpPr>
          <p:cNvPr id="1245" name="Google Shape;1245;p210"/>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246" name="Google Shape;1246;p210"/>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247" name="Google Shape;1247;p210"/>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248" name="Google Shape;1248;p210"/>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solidFill>
                <a:srgbClr val="000000"/>
              </a:solidFill>
            </a:endParaRPr>
          </a:p>
        </p:txBody>
      </p:sp>
    </p:spTree>
  </p:cSld>
  <p:clrMap accent1="accent1" accent2="accent2" accent3="accent3" accent4="accent4" accent5="accent5" accent6="accent6" bg1="lt1" bg2="dk2" tx1="dk1" tx2="lt2" folHlink="folHlink" hlink="hlink"/>
  <p:sldLayoutIdLst>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 id="2147483845"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1325" name="Shape 1325"/>
        <p:cNvGrpSpPr/>
        <p:nvPr/>
      </p:nvGrpSpPr>
      <p:grpSpPr>
        <a:xfrm>
          <a:off x="0" y="0"/>
          <a:ext cx="0" cy="0"/>
          <a:chOff x="0" y="0"/>
          <a:chExt cx="0" cy="0"/>
        </a:xfrm>
      </p:grpSpPr>
      <p:sp>
        <p:nvSpPr>
          <p:cNvPr id="1326" name="Google Shape;1326;p223"/>
          <p:cNvSpPr txBox="1"/>
          <p:nvPr>
            <p:ph type="title"/>
          </p:nvPr>
        </p:nvSpPr>
        <p:spPr>
          <a:xfrm>
            <a:off x="609600" y="171450"/>
            <a:ext cx="8153400" cy="7431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9pPr>
          </a:lstStyle>
          <a:p/>
        </p:txBody>
      </p:sp>
      <p:sp>
        <p:nvSpPr>
          <p:cNvPr id="1327" name="Google Shape;1327;p223"/>
          <p:cNvSpPr txBox="1"/>
          <p:nvPr>
            <p:ph idx="1" type="body"/>
          </p:nvPr>
        </p:nvSpPr>
        <p:spPr>
          <a:xfrm>
            <a:off x="612775" y="1200150"/>
            <a:ext cx="8153400" cy="33945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700"/>
              </a:spcBef>
              <a:spcAft>
                <a:spcPts val="0"/>
              </a:spcAft>
              <a:buClr>
                <a:schemeClr val="accent2"/>
              </a:buClr>
              <a:buSzPts val="1400"/>
              <a:buFont typeface="Arial"/>
              <a:buChar char="●"/>
              <a:defRPr b="0" i="0" sz="2900" u="none" cap="none" strike="noStrike">
                <a:solidFill>
                  <a:schemeClr val="dk1"/>
                </a:solidFill>
                <a:latin typeface="Arial"/>
                <a:ea typeface="Arial"/>
                <a:cs typeface="Arial"/>
                <a:sym typeface="Arial"/>
              </a:defRPr>
            </a:lvl1pPr>
            <a:lvl2pPr indent="-317500" lvl="1" marL="914400" marR="0" rtl="0" algn="l">
              <a:lnSpc>
                <a:spcPct val="100000"/>
              </a:lnSpc>
              <a:spcBef>
                <a:spcPts val="0"/>
              </a:spcBef>
              <a:spcAft>
                <a:spcPts val="0"/>
              </a:spcAft>
              <a:buClr>
                <a:schemeClr val="accent1"/>
              </a:buClr>
              <a:buSzPts val="1400"/>
              <a:buFont typeface="Arial"/>
              <a:buChar char="●"/>
              <a:defRPr b="0" i="0" sz="2600" u="none" cap="none" strike="noStrike">
                <a:solidFill>
                  <a:schemeClr val="dk1"/>
                </a:solidFill>
                <a:latin typeface="Arial"/>
                <a:ea typeface="Arial"/>
                <a:cs typeface="Arial"/>
                <a:sym typeface="Arial"/>
              </a:defRPr>
            </a:lvl2pPr>
            <a:lvl3pPr indent="-317500" lvl="2" marL="1371600" marR="0" rtl="0" algn="l">
              <a:lnSpc>
                <a:spcPct val="100000"/>
              </a:lnSpc>
              <a:spcBef>
                <a:spcPts val="0"/>
              </a:spcBef>
              <a:spcAft>
                <a:spcPts val="0"/>
              </a:spcAft>
              <a:buClr>
                <a:schemeClr val="accent2"/>
              </a:buClr>
              <a:buSzPts val="1400"/>
              <a:buFont typeface="Arial"/>
              <a:buChar char="●"/>
              <a:defRPr b="0" i="0" sz="2300" u="none" cap="none" strike="noStrike">
                <a:solidFill>
                  <a:schemeClr val="dk1"/>
                </a:solidFill>
                <a:latin typeface="Arial"/>
                <a:ea typeface="Arial"/>
                <a:cs typeface="Arial"/>
                <a:sym typeface="Arial"/>
              </a:defRPr>
            </a:lvl3pPr>
            <a:lvl4pPr indent="-317500" lvl="3" marL="1828800" marR="0" rtl="0" algn="l">
              <a:lnSpc>
                <a:spcPct val="100000"/>
              </a:lnSpc>
              <a:spcBef>
                <a:spcPts val="0"/>
              </a:spcBef>
              <a:spcAft>
                <a:spcPts val="0"/>
              </a:spcAft>
              <a:buClr>
                <a:srgbClr val="A5AB81"/>
              </a:buClr>
              <a:buSzPts val="1400"/>
              <a:buFont typeface="Arial"/>
              <a:buChar char="●"/>
              <a:defRPr b="0" i="0" sz="2000" u="none" cap="none" strike="noStrike">
                <a:solidFill>
                  <a:schemeClr val="dk1"/>
                </a:solidFill>
                <a:latin typeface="Arial"/>
                <a:ea typeface="Arial"/>
                <a:cs typeface="Arial"/>
                <a:sym typeface="Arial"/>
              </a:defRPr>
            </a:lvl4pPr>
            <a:lvl5pPr indent="-317500" lvl="4" marL="2286000" marR="0" rtl="0" algn="l">
              <a:lnSpc>
                <a:spcPct val="100000"/>
              </a:lnSpc>
              <a:spcBef>
                <a:spcPts val="0"/>
              </a:spcBef>
              <a:spcAft>
                <a:spcPts val="0"/>
              </a:spcAft>
              <a:buClr>
                <a:srgbClr val="D8B25C"/>
              </a:buClr>
              <a:buSzPts val="1400"/>
              <a:buFont typeface="Arial"/>
              <a:buChar char="●"/>
              <a:defRPr b="0" i="0" sz="2000" u="none" cap="none" strike="noStrike">
                <a:solidFill>
                  <a:schemeClr val="dk1"/>
                </a:solidFill>
                <a:latin typeface="Arial"/>
                <a:ea typeface="Arial"/>
                <a:cs typeface="Arial"/>
                <a:sym typeface="Arial"/>
              </a:defRPr>
            </a:lvl5pPr>
            <a:lvl6pPr indent="-317500" lvl="5" marL="2743200" marR="0" rtl="0" algn="l">
              <a:lnSpc>
                <a:spcPct val="100000"/>
              </a:lnSpc>
              <a:spcBef>
                <a:spcPts val="0"/>
              </a:spcBef>
              <a:spcAft>
                <a:spcPts val="0"/>
              </a:spcAft>
              <a:buClr>
                <a:schemeClr val="accent1"/>
              </a:buClr>
              <a:buSzPts val="1400"/>
              <a:buFont typeface="Arial"/>
              <a:buChar char="■"/>
              <a:defRPr b="0" i="0" sz="1800" u="none" cap="none" strike="noStrike">
                <a:solidFill>
                  <a:schemeClr val="dk1"/>
                </a:solidFill>
                <a:latin typeface="Arial"/>
                <a:ea typeface="Arial"/>
                <a:cs typeface="Arial"/>
                <a:sym typeface="Arial"/>
              </a:defRPr>
            </a:lvl6pPr>
            <a:lvl7pPr indent="-317500" lvl="6" marL="3200400" marR="0" rtl="0" algn="l">
              <a:lnSpc>
                <a:spcPct val="100000"/>
              </a:lnSpc>
              <a:spcBef>
                <a:spcPts val="0"/>
              </a:spcBef>
              <a:spcAft>
                <a:spcPts val="0"/>
              </a:spcAft>
              <a:buClr>
                <a:schemeClr val="accent2"/>
              </a:buClr>
              <a:buSzPts val="1400"/>
              <a:buFont typeface="Arial"/>
              <a:buChar char="■"/>
              <a:defRPr b="0" i="0" sz="1800" u="none" cap="none" strike="noStrike">
                <a:solidFill>
                  <a:schemeClr val="dk1"/>
                </a:solidFill>
                <a:latin typeface="Arial"/>
                <a:ea typeface="Arial"/>
                <a:cs typeface="Arial"/>
                <a:sym typeface="Arial"/>
              </a:defRPr>
            </a:lvl7pPr>
            <a:lvl8pPr indent="-317500" lvl="7" marL="3657600" marR="0" rtl="0" algn="l">
              <a:lnSpc>
                <a:spcPct val="100000"/>
              </a:lnSpc>
              <a:spcBef>
                <a:spcPts val="0"/>
              </a:spcBef>
              <a:spcAft>
                <a:spcPts val="0"/>
              </a:spcAft>
              <a:buClr>
                <a:schemeClr val="accent3"/>
              </a:buClr>
              <a:buSzPts val="1400"/>
              <a:buFont typeface="Arial"/>
              <a:buChar char="■"/>
              <a:defRPr b="0" i="0" sz="1800" u="none" cap="none" strike="noStrike">
                <a:solidFill>
                  <a:schemeClr val="dk1"/>
                </a:solidFill>
                <a:latin typeface="Arial"/>
                <a:ea typeface="Arial"/>
                <a:cs typeface="Arial"/>
                <a:sym typeface="Arial"/>
              </a:defRPr>
            </a:lvl8pPr>
            <a:lvl9pPr indent="-317500" lvl="8" marL="4114800" marR="0" rtl="0" algn="l">
              <a:lnSpc>
                <a:spcPct val="100000"/>
              </a:lnSpc>
              <a:spcBef>
                <a:spcPts val="0"/>
              </a:spcBef>
              <a:spcAft>
                <a:spcPts val="0"/>
              </a:spcAft>
              <a:buClr>
                <a:schemeClr val="accent4"/>
              </a:buClr>
              <a:buSzPts val="1400"/>
              <a:buFont typeface="Arial"/>
              <a:buChar char="■"/>
              <a:defRPr b="0" i="0" sz="1800" u="none" cap="none" strike="noStrike">
                <a:solidFill>
                  <a:schemeClr val="dk1"/>
                </a:solidFill>
                <a:latin typeface="Arial"/>
                <a:ea typeface="Arial"/>
                <a:cs typeface="Arial"/>
                <a:sym typeface="Arial"/>
              </a:defRPr>
            </a:lvl9pPr>
          </a:lstStyle>
          <a:p/>
        </p:txBody>
      </p:sp>
      <p:sp>
        <p:nvSpPr>
          <p:cNvPr id="1328" name="Google Shape;1328;p223"/>
          <p:cNvSpPr txBox="1"/>
          <p:nvPr>
            <p:ph idx="10" type="dt"/>
          </p:nvPr>
        </p:nvSpPr>
        <p:spPr>
          <a:xfrm>
            <a:off x="6096000" y="4686300"/>
            <a:ext cx="2667000" cy="2739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chemeClr val="dk2"/>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329" name="Google Shape;1329;p223"/>
          <p:cNvSpPr txBox="1"/>
          <p:nvPr>
            <p:ph idx="11" type="ftr"/>
          </p:nvPr>
        </p:nvSpPr>
        <p:spPr>
          <a:xfrm>
            <a:off x="609600" y="4686300"/>
            <a:ext cx="5421300" cy="2739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9pPr>
          </a:lstStyle>
          <a:p/>
        </p:txBody>
      </p:sp>
      <p:sp>
        <p:nvSpPr>
          <p:cNvPr id="1330" name="Google Shape;1330;p223"/>
          <p:cNvSpPr txBox="1"/>
          <p:nvPr/>
        </p:nvSpPr>
        <p:spPr>
          <a:xfrm>
            <a:off x="0" y="926306"/>
            <a:ext cx="9144000" cy="2394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1" name="Google Shape;1331;p223"/>
          <p:cNvSpPr txBox="1"/>
          <p:nvPr/>
        </p:nvSpPr>
        <p:spPr>
          <a:xfrm>
            <a:off x="0" y="959644"/>
            <a:ext cx="533400" cy="1716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2" name="Google Shape;1332;p223"/>
          <p:cNvSpPr txBox="1"/>
          <p:nvPr/>
        </p:nvSpPr>
        <p:spPr>
          <a:xfrm>
            <a:off x="590550" y="959644"/>
            <a:ext cx="8553600" cy="1716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3" name="Google Shape;1333;p223"/>
          <p:cNvSpPr txBox="1"/>
          <p:nvPr>
            <p:ph idx="12" type="sldNum"/>
          </p:nvPr>
        </p:nvSpPr>
        <p:spPr>
          <a:xfrm>
            <a:off x="0" y="953690"/>
            <a:ext cx="533400" cy="183300"/>
          </a:xfrm>
          <a:prstGeom prst="rect">
            <a:avLst/>
          </a:prstGeom>
          <a:noFill/>
          <a:ln>
            <a:noFill/>
          </a:ln>
        </p:spPr>
        <p:txBody>
          <a:bodyPr anchorCtr="0" anchor="ctr" bIns="91425" lIns="91425" spcFirstLastPara="1" rIns="91425" wrap="square" tIns="91425">
            <a:noAutofit/>
          </a:bodyPr>
          <a:lstStyle>
            <a:lvl1pPr indent="88900" lvl="0"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1pPr>
            <a:lvl2pPr indent="88900" lvl="1"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2pPr>
            <a:lvl3pPr indent="88900" lvl="2"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3pPr>
            <a:lvl4pPr indent="88900" lvl="3"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4pPr>
            <a:lvl5pPr indent="88900" lvl="4"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5pPr>
            <a:lvl6pPr indent="88900" lvl="5"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6pPr>
            <a:lvl7pPr indent="88900" lvl="6"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7pPr>
            <a:lvl8pPr indent="88900" lvl="7"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8pPr>
            <a:lvl9pPr indent="88900" lvl="8"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9pPr>
          </a:lstStyle>
          <a:p>
            <a:pPr indent="0" lvl="0" marL="0" rtl="0" algn="ct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solidFill>
                <a:srgbClr val="000000"/>
              </a:solidFill>
            </a:endParaRPr>
          </a:p>
          <a:p>
            <a:pPr indent="0" lvl="2" marL="0" rtl="0" algn="l">
              <a:spcBef>
                <a:spcPts val="0"/>
              </a:spcBef>
              <a:spcAft>
                <a:spcPts val="0"/>
              </a:spcAft>
              <a:buClr>
                <a:srgbClr val="000000"/>
              </a:buClr>
              <a:buSzPts val="1400"/>
              <a:buFont typeface="Arial"/>
              <a:buChar char="■"/>
            </a:pPr>
            <a:r>
              <a:t/>
            </a:r>
            <a:endParaRPr>
              <a:solidFill>
                <a:srgbClr val="000000"/>
              </a:solidFill>
            </a:endParaRPr>
          </a:p>
          <a:p>
            <a:pPr indent="0" lvl="3" marL="0" rtl="0" algn="l">
              <a:spcBef>
                <a:spcPts val="0"/>
              </a:spcBef>
              <a:spcAft>
                <a:spcPts val="0"/>
              </a:spcAft>
              <a:buClr>
                <a:srgbClr val="000000"/>
              </a:buClr>
              <a:buSzPts val="1400"/>
              <a:buFont typeface="Arial"/>
              <a:buChar char="●"/>
            </a:pPr>
            <a:r>
              <a:t/>
            </a:r>
            <a:endParaRPr>
              <a:solidFill>
                <a:srgbClr val="000000"/>
              </a:solidFill>
            </a:endParaRPr>
          </a:p>
          <a:p>
            <a:pPr indent="0" lvl="4" marL="0" rtl="0" algn="l">
              <a:spcBef>
                <a:spcPts val="0"/>
              </a:spcBef>
              <a:spcAft>
                <a:spcPts val="0"/>
              </a:spcAft>
              <a:buClr>
                <a:srgbClr val="000000"/>
              </a:buClr>
              <a:buSzPts val="1400"/>
              <a:buFont typeface="Arial"/>
              <a:buChar char="○"/>
            </a:pPr>
            <a:r>
              <a:t/>
            </a:r>
            <a:endParaRPr>
              <a:solidFill>
                <a:srgbClr val="000000"/>
              </a:solidFill>
            </a:endParaRPr>
          </a:p>
          <a:p>
            <a:pPr indent="0" lvl="5" marL="0" rtl="0" algn="l">
              <a:spcBef>
                <a:spcPts val="0"/>
              </a:spcBef>
              <a:spcAft>
                <a:spcPts val="0"/>
              </a:spcAft>
              <a:buClr>
                <a:srgbClr val="000000"/>
              </a:buClr>
              <a:buSzPts val="1400"/>
              <a:buFont typeface="Arial"/>
              <a:buChar char="■"/>
            </a:pPr>
            <a:r>
              <a:t/>
            </a:r>
            <a:endParaRPr>
              <a:solidFill>
                <a:srgbClr val="000000"/>
              </a:solidFill>
            </a:endParaRPr>
          </a:p>
          <a:p>
            <a:pPr indent="0" lvl="6" marL="0" rtl="0" algn="l">
              <a:spcBef>
                <a:spcPts val="0"/>
              </a:spcBef>
              <a:spcAft>
                <a:spcPts val="0"/>
              </a:spcAft>
              <a:buClr>
                <a:srgbClr val="000000"/>
              </a:buClr>
              <a:buSzPts val="1400"/>
              <a:buFont typeface="Arial"/>
              <a:buChar char="●"/>
            </a:pPr>
            <a:r>
              <a:t/>
            </a:r>
            <a:endParaRPr>
              <a:solidFill>
                <a:srgbClr val="000000"/>
              </a:solidFill>
            </a:endParaRPr>
          </a:p>
          <a:p>
            <a:pPr indent="0" lvl="7" marL="0" rtl="0" algn="l">
              <a:spcBef>
                <a:spcPts val="0"/>
              </a:spcBef>
              <a:spcAft>
                <a:spcPts val="0"/>
              </a:spcAft>
              <a:buClr>
                <a:srgbClr val="000000"/>
              </a:buClr>
              <a:buSzPts val="1400"/>
              <a:buFont typeface="Arial"/>
              <a:buChar char="○"/>
            </a:pPr>
            <a:r>
              <a:t/>
            </a:r>
            <a:endParaRPr>
              <a:solidFill>
                <a:srgbClr val="000000"/>
              </a:solidFill>
            </a:endParaRPr>
          </a:p>
          <a:p>
            <a:pPr indent="0" lvl="8" marL="0" rtl="0" algn="l">
              <a:spcBef>
                <a:spcPts val="0"/>
              </a:spcBef>
              <a:spcAft>
                <a:spcPts val="0"/>
              </a:spcAft>
              <a:buClr>
                <a:srgbClr val="000000"/>
              </a:buClr>
              <a:buSzPts val="1400"/>
              <a:buFont typeface="Arial"/>
              <a:buChar char="■"/>
            </a:pPr>
            <a:r>
              <a:t/>
            </a:r>
            <a:endParaRPr>
              <a:solidFill>
                <a:srgbClr val="000000"/>
              </a:solidFill>
            </a:endParaRPr>
          </a:p>
        </p:txBody>
      </p:sp>
    </p:spTree>
  </p:cSld>
  <p:clrMap accent1="accent1" accent2="accent2" accent3="accent3" accent4="accent4" accent5="accent5" accent6="accent6" bg1="lt1" bg2="dk2" tx1="dk1" tx2="lt2" folHlink="folHlink" hlink="hlink"/>
  <p:sldLayoutIdLst>
    <p:sldLayoutId id="2147483846" r:id="rId1"/>
    <p:sldLayoutId id="2147483847" r:id="rId2"/>
    <p:sldLayoutId id="2147483848" r:id="rId3"/>
    <p:sldLayoutId id="2147483849" r:id="rId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eps">
    <p:bg>
      <p:bgPr>
        <a:gradFill>
          <a:gsLst>
            <a:gs pos="0">
              <a:srgbClr val="2890DA"/>
            </a:gs>
            <a:gs pos="100000">
              <a:schemeClr val="dk2"/>
            </a:gs>
          </a:gsLst>
          <a:path path="circle">
            <a:fillToRect b="0%" l="0%" r="100%" t="100%"/>
          </a:path>
          <a:tileRect b="-100%" l="-100%" r="0%" t="0%"/>
        </a:gradFill>
      </p:bgPr>
    </p:bg>
    <p:spTree>
      <p:nvGrpSpPr>
        <p:cNvPr id="1346" name="Shape 1346"/>
        <p:cNvGrpSpPr/>
        <p:nvPr/>
      </p:nvGrpSpPr>
      <p:grpSpPr>
        <a:xfrm>
          <a:off x="0" y="0"/>
          <a:ext cx="0" cy="0"/>
          <a:chOff x="0" y="0"/>
          <a:chExt cx="0" cy="0"/>
        </a:xfrm>
      </p:grpSpPr>
      <p:sp>
        <p:nvSpPr>
          <p:cNvPr id="1347" name="Google Shape;1347;p228"/>
          <p:cNvSpPr txBox="1"/>
          <p:nvPr>
            <p:ph type="title"/>
          </p:nvPr>
        </p:nvSpPr>
        <p:spPr>
          <a:xfrm>
            <a:off x="457200" y="205978"/>
            <a:ext cx="687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9pPr>
          </a:lstStyle>
          <a:p/>
        </p:txBody>
      </p:sp>
      <p:sp>
        <p:nvSpPr>
          <p:cNvPr id="1348" name="Google Shape;1348;p228"/>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431800" lvl="0" marL="457200" marR="0" rtl="0" algn="l">
              <a:lnSpc>
                <a:spcPct val="100000"/>
              </a:lnSpc>
              <a:spcBef>
                <a:spcPts val="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lnSpc>
                <a:spcPct val="100000"/>
              </a:lnSpc>
              <a:spcBef>
                <a:spcPts val="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lnSpc>
                <a:spcPct val="100000"/>
              </a:lnSpc>
              <a:spcBef>
                <a:spcPts val="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lnSpc>
                <a:spcPct val="100000"/>
              </a:lnSpc>
              <a:spcBef>
                <a:spcPts val="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lnSpc>
                <a:spcPct val="100000"/>
              </a:lnSpc>
              <a:spcBef>
                <a:spcPts val="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55600" lvl="5" marL="2743200" marR="0" rtl="0" algn="l">
              <a:lnSpc>
                <a:spcPct val="100000"/>
              </a:lnSpc>
              <a:spcBef>
                <a:spcPts val="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6pPr>
            <a:lvl7pPr indent="-355600" lvl="6" marL="3200400" marR="0" rtl="0" algn="l">
              <a:lnSpc>
                <a:spcPct val="100000"/>
              </a:lnSpc>
              <a:spcBef>
                <a:spcPts val="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7pPr>
            <a:lvl8pPr indent="-355600" lvl="7" marL="3657600" marR="0" rtl="0" algn="l">
              <a:lnSpc>
                <a:spcPct val="100000"/>
              </a:lnSpc>
              <a:spcBef>
                <a:spcPts val="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8pPr>
            <a:lvl9pPr indent="-355600" lvl="8" marL="4114800" marR="0" rtl="0" algn="l">
              <a:lnSpc>
                <a:spcPct val="100000"/>
              </a:lnSpc>
              <a:spcBef>
                <a:spcPts val="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9pPr>
          </a:lstStyle>
          <a:p/>
        </p:txBody>
      </p:sp>
      <p:sp>
        <p:nvSpPr>
          <p:cNvPr id="1349" name="Google Shape;1349;p228"/>
          <p:cNvSpPr/>
          <p:nvPr/>
        </p:nvSpPr>
        <p:spPr>
          <a:xfrm>
            <a:off x="0" y="0"/>
            <a:ext cx="3135300" cy="5143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0" name="Google Shape;1350;p228"/>
          <p:cNvSpPr/>
          <p:nvPr/>
        </p:nvSpPr>
        <p:spPr>
          <a:xfrm>
            <a:off x="3175" y="4533900"/>
            <a:ext cx="635000" cy="609600"/>
          </a:xfrm>
          <a:custGeom>
            <a:rect b="b" l="l" r="r" t="t"/>
            <a:pathLst>
              <a:path extrusionOk="0" h="512" w="400">
                <a:moveTo>
                  <a:pt x="400" y="0"/>
                </a:moveTo>
                <a:lnTo>
                  <a:pt x="0" y="0"/>
                </a:lnTo>
                <a:lnTo>
                  <a:pt x="0" y="512"/>
                </a:lnTo>
                <a:lnTo>
                  <a:pt x="2" y="512"/>
                </a:lnTo>
                <a:lnTo>
                  <a:pt x="400" y="0"/>
                </a:lnTo>
                <a:close/>
              </a:path>
            </a:pathLst>
          </a:custGeom>
          <a:gradFill>
            <a:gsLst>
              <a:gs pos="0">
                <a:srgbClr val="0090DA"/>
              </a:gs>
              <a:gs pos="54000">
                <a:srgbClr val="0090DA"/>
              </a:gs>
              <a:gs pos="98000">
                <a:srgbClr val="2BC4F3"/>
              </a:gs>
              <a:gs pos="100000">
                <a:srgbClr val="00AEEE"/>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1" name="Google Shape;1351;p228"/>
          <p:cNvSpPr/>
          <p:nvPr/>
        </p:nvSpPr>
        <p:spPr>
          <a:xfrm>
            <a:off x="3175" y="3924300"/>
            <a:ext cx="635000" cy="609600"/>
          </a:xfrm>
          <a:custGeom>
            <a:rect b="b" l="l" r="r" t="t"/>
            <a:pathLst>
              <a:path extrusionOk="0" h="512" w="400">
                <a:moveTo>
                  <a:pt x="400" y="512"/>
                </a:moveTo>
                <a:lnTo>
                  <a:pt x="2" y="0"/>
                </a:lnTo>
                <a:lnTo>
                  <a:pt x="0" y="0"/>
                </a:lnTo>
                <a:lnTo>
                  <a:pt x="0" y="512"/>
                </a:lnTo>
                <a:lnTo>
                  <a:pt x="400" y="512"/>
                </a:lnTo>
                <a:close/>
              </a:path>
            </a:pathLst>
          </a:custGeom>
          <a:gradFill>
            <a:gsLst>
              <a:gs pos="0">
                <a:srgbClr val="AAAAAA"/>
              </a:gs>
              <a:gs pos="54000">
                <a:srgbClr val="AAAAAA"/>
              </a:gs>
              <a:gs pos="98000">
                <a:srgbClr val="D2D2D2"/>
              </a:gs>
              <a:gs pos="100000">
                <a:srgbClr val="B9B9B9"/>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2" name="Google Shape;1352;p228"/>
          <p:cNvSpPr/>
          <p:nvPr/>
        </p:nvSpPr>
        <p:spPr>
          <a:xfrm>
            <a:off x="8397875" y="2018"/>
            <a:ext cx="746125" cy="610209"/>
          </a:xfrm>
          <a:custGeom>
            <a:rect b="b" l="l" r="r" t="t"/>
            <a:pathLst>
              <a:path extrusionOk="0" h="605" w="470">
                <a:moveTo>
                  <a:pt x="470" y="0"/>
                </a:moveTo>
                <a:lnTo>
                  <a:pt x="0" y="605"/>
                </a:lnTo>
                <a:lnTo>
                  <a:pt x="470" y="605"/>
                </a:lnTo>
                <a:lnTo>
                  <a:pt x="470" y="0"/>
                </a:lnTo>
                <a:close/>
              </a:path>
            </a:pathLst>
          </a:custGeom>
          <a:gradFill>
            <a:gsLst>
              <a:gs pos="0">
                <a:srgbClr val="0090DA"/>
              </a:gs>
              <a:gs pos="54000">
                <a:srgbClr val="0090DA"/>
              </a:gs>
              <a:gs pos="98000">
                <a:srgbClr val="2BC4F3"/>
              </a:gs>
              <a:gs pos="100000">
                <a:srgbClr val="00AEEE"/>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3" name="Google Shape;1353;p228"/>
          <p:cNvSpPr/>
          <p:nvPr/>
        </p:nvSpPr>
        <p:spPr>
          <a:xfrm>
            <a:off x="8397875" y="612226"/>
            <a:ext cx="746125" cy="607183"/>
          </a:xfrm>
          <a:custGeom>
            <a:rect b="b" l="l" r="r" t="t"/>
            <a:pathLst>
              <a:path extrusionOk="0" h="602" w="470">
                <a:moveTo>
                  <a:pt x="0" y="0"/>
                </a:moveTo>
                <a:lnTo>
                  <a:pt x="470" y="602"/>
                </a:lnTo>
                <a:lnTo>
                  <a:pt x="470" y="0"/>
                </a:lnTo>
                <a:lnTo>
                  <a:pt x="0" y="0"/>
                </a:lnTo>
                <a:close/>
              </a:path>
            </a:pathLst>
          </a:custGeom>
          <a:gradFill>
            <a:gsLst>
              <a:gs pos="0">
                <a:srgbClr val="AAAAAA"/>
              </a:gs>
              <a:gs pos="54000">
                <a:srgbClr val="AAAAAA"/>
              </a:gs>
              <a:gs pos="98000">
                <a:srgbClr val="D2D2D2"/>
              </a:gs>
              <a:gs pos="100000">
                <a:srgbClr val="B9B9B9"/>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4" name="Google Shape;1354;p228"/>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850" r:id="rId1"/>
    <p:sldLayoutId id="2147483851" r:id="rId2"/>
    <p:sldLayoutId id="2147483852" r:id="rId3"/>
    <p:sldLayoutId id="2147483853" r:id="rId4"/>
    <p:sldLayoutId id="2147483854" r:id="rId5"/>
    <p:sldLayoutId id="2147483855"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inspiration-board">
    <p:bg>
      <p:bgPr>
        <a:solidFill>
          <a:schemeClr val="lt1"/>
        </a:solidFill>
      </p:bgPr>
    </p:bg>
    <p:spTree>
      <p:nvGrpSpPr>
        <p:cNvPr id="1427" name="Shape 1427"/>
        <p:cNvGrpSpPr/>
        <p:nvPr/>
      </p:nvGrpSpPr>
      <p:grpSpPr>
        <a:xfrm>
          <a:off x="0" y="0"/>
          <a:ext cx="0" cy="0"/>
          <a:chOff x="0" y="0"/>
          <a:chExt cx="0" cy="0"/>
        </a:xfrm>
      </p:grpSpPr>
      <p:grpSp>
        <p:nvGrpSpPr>
          <p:cNvPr id="1428" name="Google Shape;1428;p235"/>
          <p:cNvGrpSpPr/>
          <p:nvPr/>
        </p:nvGrpSpPr>
        <p:grpSpPr>
          <a:xfrm>
            <a:off x="0" y="6209"/>
            <a:ext cx="9144067" cy="5137200"/>
            <a:chOff x="0" y="14678"/>
            <a:chExt cx="9144067" cy="6849600"/>
          </a:xfrm>
        </p:grpSpPr>
        <p:sp>
          <p:nvSpPr>
            <p:cNvPr id="1429" name="Google Shape;1429;p235"/>
            <p:cNvSpPr/>
            <p:nvPr/>
          </p:nvSpPr>
          <p:spPr>
            <a:xfrm>
              <a:off x="0"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0" name="Google Shape;1430;p235"/>
            <p:cNvSpPr/>
            <p:nvPr/>
          </p:nvSpPr>
          <p:spPr>
            <a:xfrm>
              <a:off x="234839"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1" name="Google Shape;1431;p235"/>
            <p:cNvSpPr/>
            <p:nvPr/>
          </p:nvSpPr>
          <p:spPr>
            <a:xfrm>
              <a:off x="469678"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2" name="Google Shape;1432;p235"/>
            <p:cNvSpPr/>
            <p:nvPr/>
          </p:nvSpPr>
          <p:spPr>
            <a:xfrm>
              <a:off x="704517"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3" name="Google Shape;1433;p235"/>
            <p:cNvSpPr/>
            <p:nvPr/>
          </p:nvSpPr>
          <p:spPr>
            <a:xfrm>
              <a:off x="939356"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4" name="Google Shape;1434;p235"/>
            <p:cNvSpPr/>
            <p:nvPr/>
          </p:nvSpPr>
          <p:spPr>
            <a:xfrm>
              <a:off x="1174195"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5" name="Google Shape;1435;p235"/>
            <p:cNvSpPr/>
            <p:nvPr/>
          </p:nvSpPr>
          <p:spPr>
            <a:xfrm>
              <a:off x="1409034"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6" name="Google Shape;1436;p235"/>
            <p:cNvSpPr/>
            <p:nvPr/>
          </p:nvSpPr>
          <p:spPr>
            <a:xfrm>
              <a:off x="1643873"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7" name="Google Shape;1437;p235"/>
            <p:cNvSpPr/>
            <p:nvPr/>
          </p:nvSpPr>
          <p:spPr>
            <a:xfrm>
              <a:off x="1878712"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8" name="Google Shape;1438;p235"/>
            <p:cNvSpPr/>
            <p:nvPr/>
          </p:nvSpPr>
          <p:spPr>
            <a:xfrm>
              <a:off x="2113551"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9" name="Google Shape;1439;p235"/>
            <p:cNvSpPr/>
            <p:nvPr/>
          </p:nvSpPr>
          <p:spPr>
            <a:xfrm>
              <a:off x="2348390"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0" name="Google Shape;1440;p235"/>
            <p:cNvSpPr/>
            <p:nvPr/>
          </p:nvSpPr>
          <p:spPr>
            <a:xfrm>
              <a:off x="2583229"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1" name="Google Shape;1441;p235"/>
            <p:cNvSpPr/>
            <p:nvPr/>
          </p:nvSpPr>
          <p:spPr>
            <a:xfrm>
              <a:off x="2818068"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2" name="Google Shape;1442;p235"/>
            <p:cNvSpPr/>
            <p:nvPr/>
          </p:nvSpPr>
          <p:spPr>
            <a:xfrm>
              <a:off x="3052907"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3" name="Google Shape;1443;p235"/>
            <p:cNvSpPr/>
            <p:nvPr/>
          </p:nvSpPr>
          <p:spPr>
            <a:xfrm>
              <a:off x="3287746"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4" name="Google Shape;1444;p235"/>
            <p:cNvSpPr/>
            <p:nvPr/>
          </p:nvSpPr>
          <p:spPr>
            <a:xfrm>
              <a:off x="3522585"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5" name="Google Shape;1445;p235"/>
            <p:cNvSpPr/>
            <p:nvPr/>
          </p:nvSpPr>
          <p:spPr>
            <a:xfrm>
              <a:off x="3757424"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6" name="Google Shape;1446;p235"/>
            <p:cNvSpPr/>
            <p:nvPr/>
          </p:nvSpPr>
          <p:spPr>
            <a:xfrm>
              <a:off x="3992263"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7" name="Google Shape;1447;p235"/>
            <p:cNvSpPr/>
            <p:nvPr/>
          </p:nvSpPr>
          <p:spPr>
            <a:xfrm>
              <a:off x="4227102"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8" name="Google Shape;1448;p235"/>
            <p:cNvSpPr/>
            <p:nvPr/>
          </p:nvSpPr>
          <p:spPr>
            <a:xfrm>
              <a:off x="4461941"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9" name="Google Shape;1449;p235"/>
            <p:cNvSpPr/>
            <p:nvPr/>
          </p:nvSpPr>
          <p:spPr>
            <a:xfrm>
              <a:off x="4696780"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0" name="Google Shape;1450;p235"/>
            <p:cNvSpPr/>
            <p:nvPr/>
          </p:nvSpPr>
          <p:spPr>
            <a:xfrm>
              <a:off x="4931619"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1" name="Google Shape;1451;p235"/>
            <p:cNvSpPr/>
            <p:nvPr/>
          </p:nvSpPr>
          <p:spPr>
            <a:xfrm>
              <a:off x="5166458"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2" name="Google Shape;1452;p235"/>
            <p:cNvSpPr/>
            <p:nvPr/>
          </p:nvSpPr>
          <p:spPr>
            <a:xfrm>
              <a:off x="5401297"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3" name="Google Shape;1453;p235"/>
            <p:cNvSpPr/>
            <p:nvPr/>
          </p:nvSpPr>
          <p:spPr>
            <a:xfrm>
              <a:off x="5636136"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4" name="Google Shape;1454;p235"/>
            <p:cNvSpPr/>
            <p:nvPr/>
          </p:nvSpPr>
          <p:spPr>
            <a:xfrm>
              <a:off x="5870975"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5" name="Google Shape;1455;p235"/>
            <p:cNvSpPr/>
            <p:nvPr/>
          </p:nvSpPr>
          <p:spPr>
            <a:xfrm>
              <a:off x="6105814"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6" name="Google Shape;1456;p235"/>
            <p:cNvSpPr/>
            <p:nvPr/>
          </p:nvSpPr>
          <p:spPr>
            <a:xfrm>
              <a:off x="6340653"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7" name="Google Shape;1457;p235"/>
            <p:cNvSpPr/>
            <p:nvPr/>
          </p:nvSpPr>
          <p:spPr>
            <a:xfrm>
              <a:off x="6575492"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8" name="Google Shape;1458;p235"/>
            <p:cNvSpPr/>
            <p:nvPr/>
          </p:nvSpPr>
          <p:spPr>
            <a:xfrm>
              <a:off x="6810331"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9" name="Google Shape;1459;p235"/>
            <p:cNvSpPr/>
            <p:nvPr/>
          </p:nvSpPr>
          <p:spPr>
            <a:xfrm>
              <a:off x="7045170"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0" name="Google Shape;1460;p235"/>
            <p:cNvSpPr/>
            <p:nvPr/>
          </p:nvSpPr>
          <p:spPr>
            <a:xfrm>
              <a:off x="7280009"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1" name="Google Shape;1461;p235"/>
            <p:cNvSpPr/>
            <p:nvPr/>
          </p:nvSpPr>
          <p:spPr>
            <a:xfrm>
              <a:off x="7514848"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2" name="Google Shape;1462;p235"/>
            <p:cNvSpPr/>
            <p:nvPr/>
          </p:nvSpPr>
          <p:spPr>
            <a:xfrm>
              <a:off x="7749687"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3" name="Google Shape;1463;p235"/>
            <p:cNvSpPr/>
            <p:nvPr/>
          </p:nvSpPr>
          <p:spPr>
            <a:xfrm>
              <a:off x="7984526"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4" name="Google Shape;1464;p235"/>
            <p:cNvSpPr/>
            <p:nvPr/>
          </p:nvSpPr>
          <p:spPr>
            <a:xfrm>
              <a:off x="8219365"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5" name="Google Shape;1465;p235"/>
            <p:cNvSpPr/>
            <p:nvPr/>
          </p:nvSpPr>
          <p:spPr>
            <a:xfrm>
              <a:off x="8454204"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6" name="Google Shape;1466;p235"/>
            <p:cNvSpPr/>
            <p:nvPr/>
          </p:nvSpPr>
          <p:spPr>
            <a:xfrm>
              <a:off x="8689043"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7" name="Google Shape;1467;p235"/>
            <p:cNvSpPr/>
            <p:nvPr/>
          </p:nvSpPr>
          <p:spPr>
            <a:xfrm>
              <a:off x="8923867"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468" name="Google Shape;1468;p235"/>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FFFFFF"/>
              </a:buClr>
              <a:buSzPts val="4400"/>
              <a:buFont typeface="Arial"/>
              <a:buNone/>
              <a:defRPr b="0" i="0" sz="4400" u="none" cap="none" strike="noStrike">
                <a:solidFill>
                  <a:srgbClr val="FFFFFF"/>
                </a:solidFill>
                <a:latin typeface="Arial"/>
                <a:ea typeface="Arial"/>
                <a:cs typeface="Arial"/>
                <a:sym typeface="Arial"/>
              </a:defRPr>
            </a:lvl1pPr>
            <a:lvl2pPr lvl="1" marR="0" rtl="0" algn="ctr">
              <a:lnSpc>
                <a:spcPct val="100000"/>
              </a:lnSpc>
              <a:spcBef>
                <a:spcPts val="0"/>
              </a:spcBef>
              <a:spcAft>
                <a:spcPts val="0"/>
              </a:spcAft>
              <a:buClr>
                <a:srgbClr val="FFFFFF"/>
              </a:buClr>
              <a:buSzPts val="4400"/>
              <a:buFont typeface="Arial"/>
              <a:buNone/>
              <a:defRPr b="0" i="0" sz="4400" u="none" cap="none" strike="noStrike">
                <a:solidFill>
                  <a:srgbClr val="FFFFFF"/>
                </a:solidFill>
                <a:latin typeface="Arial"/>
                <a:ea typeface="Arial"/>
                <a:cs typeface="Arial"/>
                <a:sym typeface="Arial"/>
              </a:defRPr>
            </a:lvl2pPr>
            <a:lvl3pPr lvl="2" marR="0" rtl="0" algn="ctr">
              <a:lnSpc>
                <a:spcPct val="100000"/>
              </a:lnSpc>
              <a:spcBef>
                <a:spcPts val="0"/>
              </a:spcBef>
              <a:spcAft>
                <a:spcPts val="0"/>
              </a:spcAft>
              <a:buClr>
                <a:srgbClr val="FFFFFF"/>
              </a:buClr>
              <a:buSzPts val="4400"/>
              <a:buFont typeface="Arial"/>
              <a:buNone/>
              <a:defRPr b="0" i="0" sz="4400" u="none" cap="none" strike="noStrike">
                <a:solidFill>
                  <a:srgbClr val="FFFFFF"/>
                </a:solidFill>
                <a:latin typeface="Arial"/>
                <a:ea typeface="Arial"/>
                <a:cs typeface="Arial"/>
                <a:sym typeface="Arial"/>
              </a:defRPr>
            </a:lvl3pPr>
            <a:lvl4pPr lvl="3" marR="0" rtl="0" algn="ctr">
              <a:lnSpc>
                <a:spcPct val="100000"/>
              </a:lnSpc>
              <a:spcBef>
                <a:spcPts val="0"/>
              </a:spcBef>
              <a:spcAft>
                <a:spcPts val="0"/>
              </a:spcAft>
              <a:buClr>
                <a:srgbClr val="FFFFFF"/>
              </a:buClr>
              <a:buSzPts val="4400"/>
              <a:buFont typeface="Arial"/>
              <a:buNone/>
              <a:defRPr b="0" i="0" sz="4400" u="none" cap="none" strike="noStrike">
                <a:solidFill>
                  <a:srgbClr val="FFFFFF"/>
                </a:solidFill>
                <a:latin typeface="Arial"/>
                <a:ea typeface="Arial"/>
                <a:cs typeface="Arial"/>
                <a:sym typeface="Arial"/>
              </a:defRPr>
            </a:lvl4pPr>
            <a:lvl5pPr lvl="4" marR="0" rtl="0" algn="ctr">
              <a:lnSpc>
                <a:spcPct val="100000"/>
              </a:lnSpc>
              <a:spcBef>
                <a:spcPts val="0"/>
              </a:spcBef>
              <a:spcAft>
                <a:spcPts val="0"/>
              </a:spcAft>
              <a:buClr>
                <a:srgbClr val="FFFFFF"/>
              </a:buClr>
              <a:buSzPts val="4400"/>
              <a:buFont typeface="Arial"/>
              <a:buNone/>
              <a:defRPr b="0" i="0" sz="4400" u="none" cap="none" strike="noStrike">
                <a:solidFill>
                  <a:srgbClr val="FFFFFF"/>
                </a:solidFill>
                <a:latin typeface="Arial"/>
                <a:ea typeface="Arial"/>
                <a:cs typeface="Arial"/>
                <a:sym typeface="Arial"/>
              </a:defRPr>
            </a:lvl5pPr>
            <a:lvl6pPr lvl="5" marR="0" rtl="0" algn="ctr">
              <a:lnSpc>
                <a:spcPct val="100000"/>
              </a:lnSpc>
              <a:spcBef>
                <a:spcPts val="0"/>
              </a:spcBef>
              <a:spcAft>
                <a:spcPts val="0"/>
              </a:spcAft>
              <a:buClr>
                <a:srgbClr val="FFFFFF"/>
              </a:buClr>
              <a:buSzPts val="4400"/>
              <a:buFont typeface="Arial"/>
              <a:buNone/>
              <a:defRPr b="0" i="0" sz="4400" u="none" cap="none" strike="noStrike">
                <a:solidFill>
                  <a:srgbClr val="FFFFFF"/>
                </a:solidFill>
                <a:latin typeface="Arial"/>
                <a:ea typeface="Arial"/>
                <a:cs typeface="Arial"/>
                <a:sym typeface="Arial"/>
              </a:defRPr>
            </a:lvl6pPr>
            <a:lvl7pPr lvl="6" marR="0" rtl="0" algn="ctr">
              <a:lnSpc>
                <a:spcPct val="100000"/>
              </a:lnSpc>
              <a:spcBef>
                <a:spcPts val="0"/>
              </a:spcBef>
              <a:spcAft>
                <a:spcPts val="0"/>
              </a:spcAft>
              <a:buClr>
                <a:srgbClr val="FFFFFF"/>
              </a:buClr>
              <a:buSzPts val="4400"/>
              <a:buFont typeface="Arial"/>
              <a:buNone/>
              <a:defRPr b="0" i="0" sz="4400" u="none" cap="none" strike="noStrike">
                <a:solidFill>
                  <a:srgbClr val="FFFFFF"/>
                </a:solidFill>
                <a:latin typeface="Arial"/>
                <a:ea typeface="Arial"/>
                <a:cs typeface="Arial"/>
                <a:sym typeface="Arial"/>
              </a:defRPr>
            </a:lvl7pPr>
            <a:lvl8pPr lvl="7" marR="0" rtl="0" algn="ctr">
              <a:lnSpc>
                <a:spcPct val="100000"/>
              </a:lnSpc>
              <a:spcBef>
                <a:spcPts val="0"/>
              </a:spcBef>
              <a:spcAft>
                <a:spcPts val="0"/>
              </a:spcAft>
              <a:buClr>
                <a:srgbClr val="FFFFFF"/>
              </a:buClr>
              <a:buSzPts val="4400"/>
              <a:buFont typeface="Arial"/>
              <a:buNone/>
              <a:defRPr b="0" i="0" sz="4400" u="none" cap="none" strike="noStrike">
                <a:solidFill>
                  <a:srgbClr val="FFFFFF"/>
                </a:solidFill>
                <a:latin typeface="Arial"/>
                <a:ea typeface="Arial"/>
                <a:cs typeface="Arial"/>
                <a:sym typeface="Arial"/>
              </a:defRPr>
            </a:lvl8pPr>
            <a:lvl9pPr lvl="8" marR="0" rtl="0" algn="ctr">
              <a:lnSpc>
                <a:spcPct val="100000"/>
              </a:lnSpc>
              <a:spcBef>
                <a:spcPts val="0"/>
              </a:spcBef>
              <a:spcAft>
                <a:spcPts val="0"/>
              </a:spcAft>
              <a:buClr>
                <a:srgbClr val="FFFFFF"/>
              </a:buClr>
              <a:buSzPts val="4400"/>
              <a:buFont typeface="Arial"/>
              <a:buNone/>
              <a:defRPr b="0" i="0" sz="4400" u="none" cap="none" strike="noStrike">
                <a:solidFill>
                  <a:srgbClr val="FFFFFF"/>
                </a:solidFill>
                <a:latin typeface="Arial"/>
                <a:ea typeface="Arial"/>
                <a:cs typeface="Arial"/>
                <a:sym typeface="Arial"/>
              </a:defRPr>
            </a:lvl9pPr>
          </a:lstStyle>
          <a:p/>
        </p:txBody>
      </p:sp>
      <p:sp>
        <p:nvSpPr>
          <p:cNvPr id="1469" name="Google Shape;1469;p235"/>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1pPr>
            <a:lvl2pPr indent="-355600" lvl="1" marL="9144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55600" lvl="2" marL="13716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55600" lvl="3" marL="18288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70" name="Google Shape;1470;p235"/>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856" r:id="rId1"/>
    <p:sldLayoutId id="2147483857" r:id="rId2"/>
    <p:sldLayoutId id="2147483858" r:id="rId3"/>
    <p:sldLayoutId id="2147483859" r:id="rId4"/>
    <p:sldLayoutId id="2147483860" r:id="rId5"/>
    <p:sldLayoutId id="2147483861"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dk2"/>
            </a:gs>
            <a:gs pos="100000">
              <a:srgbClr val="525462"/>
            </a:gs>
          </a:gsLst>
          <a:lin ang="5400012" scaled="0"/>
        </a:gradFill>
      </p:bgPr>
    </p:bg>
    <p:spTree>
      <p:nvGrpSpPr>
        <p:cNvPr id="1506" name="Shape 1506"/>
        <p:cNvGrpSpPr/>
        <p:nvPr/>
      </p:nvGrpSpPr>
      <p:grpSpPr>
        <a:xfrm>
          <a:off x="0" y="0"/>
          <a:ext cx="0" cy="0"/>
          <a:chOff x="0" y="0"/>
          <a:chExt cx="0" cy="0"/>
        </a:xfrm>
      </p:grpSpPr>
      <p:grpSp>
        <p:nvGrpSpPr>
          <p:cNvPr id="1507" name="Google Shape;1507;p242"/>
          <p:cNvGrpSpPr/>
          <p:nvPr/>
        </p:nvGrpSpPr>
        <p:grpSpPr>
          <a:xfrm>
            <a:off x="4036" y="1066800"/>
            <a:ext cx="9143139" cy="4076700"/>
            <a:chOff x="4036" y="1422400"/>
            <a:chExt cx="9143139" cy="5435600"/>
          </a:xfrm>
        </p:grpSpPr>
        <p:grpSp>
          <p:nvGrpSpPr>
            <p:cNvPr id="1508" name="Google Shape;1508;p242"/>
            <p:cNvGrpSpPr/>
            <p:nvPr/>
          </p:nvGrpSpPr>
          <p:grpSpPr>
            <a:xfrm>
              <a:off x="31750" y="1422400"/>
              <a:ext cx="9115425" cy="5435600"/>
              <a:chOff x="31750" y="1422400"/>
              <a:chExt cx="9115425" cy="5435600"/>
            </a:xfrm>
          </p:grpSpPr>
          <p:sp>
            <p:nvSpPr>
              <p:cNvPr id="1509" name="Google Shape;1509;p242"/>
              <p:cNvSpPr/>
              <p:nvPr/>
            </p:nvSpPr>
            <p:spPr>
              <a:xfrm>
                <a:off x="2220912" y="1771650"/>
                <a:ext cx="4468813" cy="3349625"/>
              </a:xfrm>
              <a:custGeom>
                <a:rect b="b" l="l" r="r" t="t"/>
                <a:pathLst>
                  <a:path extrusionOk="0" h="2110" w="2815">
                    <a:moveTo>
                      <a:pt x="950" y="85"/>
                    </a:moveTo>
                    <a:lnTo>
                      <a:pt x="628" y="438"/>
                    </a:lnTo>
                    <a:lnTo>
                      <a:pt x="66" y="471"/>
                    </a:lnTo>
                    <a:lnTo>
                      <a:pt x="0" y="627"/>
                    </a:lnTo>
                    <a:lnTo>
                      <a:pt x="372" y="1026"/>
                    </a:lnTo>
                    <a:lnTo>
                      <a:pt x="611" y="902"/>
                    </a:lnTo>
                    <a:lnTo>
                      <a:pt x="992" y="1085"/>
                    </a:lnTo>
                    <a:lnTo>
                      <a:pt x="1116" y="1339"/>
                    </a:lnTo>
                    <a:lnTo>
                      <a:pt x="1083" y="1450"/>
                    </a:lnTo>
                    <a:lnTo>
                      <a:pt x="1124" y="1659"/>
                    </a:lnTo>
                    <a:lnTo>
                      <a:pt x="1149" y="1999"/>
                    </a:lnTo>
                    <a:lnTo>
                      <a:pt x="1463" y="2110"/>
                    </a:lnTo>
                    <a:lnTo>
                      <a:pt x="1686" y="2025"/>
                    </a:lnTo>
                    <a:lnTo>
                      <a:pt x="1603" y="1777"/>
                    </a:lnTo>
                    <a:lnTo>
                      <a:pt x="1991" y="1555"/>
                    </a:lnTo>
                    <a:lnTo>
                      <a:pt x="2281" y="1542"/>
                    </a:lnTo>
                    <a:lnTo>
                      <a:pt x="2446" y="1359"/>
                    </a:lnTo>
                    <a:lnTo>
                      <a:pt x="2361" y="1001"/>
                    </a:lnTo>
                    <a:lnTo>
                      <a:pt x="2606" y="893"/>
                    </a:lnTo>
                    <a:lnTo>
                      <a:pt x="2815" y="454"/>
                    </a:lnTo>
                    <a:lnTo>
                      <a:pt x="2518" y="0"/>
                    </a:lnTo>
                  </a:path>
                </a:pathLst>
              </a:custGeom>
              <a:noFill/>
              <a:ln cap="flat" cmpd="sng" w="152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10" name="Google Shape;1510;p242"/>
              <p:cNvSpPr/>
              <p:nvPr/>
            </p:nvSpPr>
            <p:spPr>
              <a:xfrm>
                <a:off x="1066800" y="1771650"/>
                <a:ext cx="6296025" cy="3756025"/>
              </a:xfrm>
              <a:custGeom>
                <a:rect b="b" l="l" r="r" t="t"/>
                <a:pathLst>
                  <a:path extrusionOk="0" h="2366" w="3966">
                    <a:moveTo>
                      <a:pt x="1423" y="65"/>
                    </a:moveTo>
                    <a:lnTo>
                      <a:pt x="1148" y="262"/>
                    </a:lnTo>
                    <a:lnTo>
                      <a:pt x="934" y="216"/>
                    </a:lnTo>
                    <a:lnTo>
                      <a:pt x="529" y="314"/>
                    </a:lnTo>
                    <a:lnTo>
                      <a:pt x="174" y="327"/>
                    </a:lnTo>
                    <a:lnTo>
                      <a:pt x="0" y="628"/>
                    </a:lnTo>
                    <a:lnTo>
                      <a:pt x="91" y="726"/>
                    </a:lnTo>
                    <a:lnTo>
                      <a:pt x="231" y="654"/>
                    </a:lnTo>
                    <a:lnTo>
                      <a:pt x="430" y="687"/>
                    </a:lnTo>
                    <a:lnTo>
                      <a:pt x="504" y="850"/>
                    </a:lnTo>
                    <a:lnTo>
                      <a:pt x="347" y="1020"/>
                    </a:lnTo>
                    <a:lnTo>
                      <a:pt x="529" y="1144"/>
                    </a:lnTo>
                    <a:lnTo>
                      <a:pt x="727" y="1105"/>
                    </a:lnTo>
                    <a:lnTo>
                      <a:pt x="901" y="1216"/>
                    </a:lnTo>
                    <a:lnTo>
                      <a:pt x="1256" y="1229"/>
                    </a:lnTo>
                    <a:lnTo>
                      <a:pt x="1611" y="1425"/>
                    </a:lnTo>
                    <a:lnTo>
                      <a:pt x="1694" y="1673"/>
                    </a:lnTo>
                    <a:lnTo>
                      <a:pt x="1619" y="2118"/>
                    </a:lnTo>
                    <a:lnTo>
                      <a:pt x="1694" y="2268"/>
                    </a:lnTo>
                    <a:lnTo>
                      <a:pt x="2132" y="2242"/>
                    </a:lnTo>
                    <a:lnTo>
                      <a:pt x="2289" y="2366"/>
                    </a:lnTo>
                    <a:lnTo>
                      <a:pt x="2594" y="2046"/>
                    </a:lnTo>
                    <a:lnTo>
                      <a:pt x="2537" y="1817"/>
                    </a:lnTo>
                    <a:lnTo>
                      <a:pt x="2818" y="1673"/>
                    </a:lnTo>
                    <a:lnTo>
                      <a:pt x="3016" y="1719"/>
                    </a:lnTo>
                    <a:lnTo>
                      <a:pt x="3280" y="1615"/>
                    </a:lnTo>
                    <a:lnTo>
                      <a:pt x="3405" y="1174"/>
                    </a:lnTo>
                    <a:lnTo>
                      <a:pt x="3643" y="922"/>
                    </a:lnTo>
                    <a:lnTo>
                      <a:pt x="3966" y="896"/>
                    </a:lnTo>
                    <a:lnTo>
                      <a:pt x="3908" y="733"/>
                    </a:lnTo>
                    <a:lnTo>
                      <a:pt x="3669" y="563"/>
                    </a:lnTo>
                    <a:lnTo>
                      <a:pt x="3817" y="210"/>
                    </a:lnTo>
                    <a:lnTo>
                      <a:pt x="3590" y="0"/>
                    </a:lnTo>
                  </a:path>
                </a:pathLst>
              </a:custGeom>
              <a:noFill/>
              <a:ln cap="flat" cmpd="sng" w="165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11" name="Google Shape;1511;p242"/>
              <p:cNvSpPr/>
              <p:nvPr/>
            </p:nvSpPr>
            <p:spPr>
              <a:xfrm>
                <a:off x="31750" y="1697037"/>
                <a:ext cx="9099550" cy="4932363"/>
              </a:xfrm>
              <a:custGeom>
                <a:rect b="b" l="l" r="r" t="t"/>
                <a:pathLst>
                  <a:path extrusionOk="0" h="3107" w="5732">
                    <a:moveTo>
                      <a:pt x="81" y="0"/>
                    </a:moveTo>
                    <a:lnTo>
                      <a:pt x="133" y="328"/>
                    </a:lnTo>
                    <a:lnTo>
                      <a:pt x="0" y="666"/>
                    </a:lnTo>
                    <a:lnTo>
                      <a:pt x="83" y="1221"/>
                    </a:lnTo>
                    <a:lnTo>
                      <a:pt x="413" y="1515"/>
                    </a:lnTo>
                    <a:lnTo>
                      <a:pt x="881" y="1700"/>
                    </a:lnTo>
                    <a:lnTo>
                      <a:pt x="1440" y="1651"/>
                    </a:lnTo>
                    <a:lnTo>
                      <a:pt x="1755" y="1940"/>
                    </a:lnTo>
                    <a:lnTo>
                      <a:pt x="1653" y="2126"/>
                    </a:lnTo>
                    <a:lnTo>
                      <a:pt x="1136" y="2142"/>
                    </a:lnTo>
                    <a:lnTo>
                      <a:pt x="911" y="2021"/>
                    </a:lnTo>
                    <a:lnTo>
                      <a:pt x="739" y="2142"/>
                    </a:lnTo>
                    <a:lnTo>
                      <a:pt x="954" y="2524"/>
                    </a:lnTo>
                    <a:lnTo>
                      <a:pt x="973" y="2905"/>
                    </a:lnTo>
                    <a:lnTo>
                      <a:pt x="1511" y="3107"/>
                    </a:lnTo>
                    <a:lnTo>
                      <a:pt x="1644" y="2922"/>
                    </a:lnTo>
                    <a:lnTo>
                      <a:pt x="2077" y="2797"/>
                    </a:lnTo>
                    <a:lnTo>
                      <a:pt x="2610" y="2962"/>
                    </a:lnTo>
                    <a:lnTo>
                      <a:pt x="3222" y="2812"/>
                    </a:lnTo>
                    <a:lnTo>
                      <a:pt x="3443" y="2922"/>
                    </a:lnTo>
                    <a:lnTo>
                      <a:pt x="3861" y="2648"/>
                    </a:lnTo>
                    <a:lnTo>
                      <a:pt x="4125" y="2311"/>
                    </a:lnTo>
                    <a:lnTo>
                      <a:pt x="4369" y="2318"/>
                    </a:lnTo>
                    <a:lnTo>
                      <a:pt x="4554" y="2445"/>
                    </a:lnTo>
                    <a:lnTo>
                      <a:pt x="5015" y="2142"/>
                    </a:lnTo>
                    <a:lnTo>
                      <a:pt x="5404" y="2185"/>
                    </a:lnTo>
                    <a:lnTo>
                      <a:pt x="5732" y="2069"/>
                    </a:lnTo>
                  </a:path>
                </a:pathLst>
              </a:custGeom>
              <a:noFill/>
              <a:ln cap="flat" cmpd="sng" w="165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12" name="Google Shape;1512;p242"/>
              <p:cNvSpPr/>
              <p:nvPr/>
            </p:nvSpPr>
            <p:spPr>
              <a:xfrm>
                <a:off x="384175" y="1817687"/>
                <a:ext cx="8750300" cy="4381500"/>
              </a:xfrm>
              <a:custGeom>
                <a:rect b="b" l="l" r="r" t="t"/>
                <a:pathLst>
                  <a:path extrusionOk="0" h="2760" w="5512">
                    <a:moveTo>
                      <a:pt x="240" y="0"/>
                    </a:moveTo>
                    <a:lnTo>
                      <a:pt x="0" y="336"/>
                    </a:lnTo>
                    <a:lnTo>
                      <a:pt x="82" y="821"/>
                    </a:lnTo>
                    <a:lnTo>
                      <a:pt x="243" y="873"/>
                    </a:lnTo>
                    <a:lnTo>
                      <a:pt x="473" y="1087"/>
                    </a:lnTo>
                    <a:lnTo>
                      <a:pt x="557" y="1441"/>
                    </a:lnTo>
                    <a:lnTo>
                      <a:pt x="839" y="1499"/>
                    </a:lnTo>
                    <a:lnTo>
                      <a:pt x="1258" y="1349"/>
                    </a:lnTo>
                    <a:lnTo>
                      <a:pt x="1307" y="1493"/>
                    </a:lnTo>
                    <a:lnTo>
                      <a:pt x="1621" y="1513"/>
                    </a:lnTo>
                    <a:lnTo>
                      <a:pt x="1862" y="1865"/>
                    </a:lnTo>
                    <a:lnTo>
                      <a:pt x="1668" y="2166"/>
                    </a:lnTo>
                    <a:lnTo>
                      <a:pt x="1308" y="2217"/>
                    </a:lnTo>
                    <a:lnTo>
                      <a:pt x="992" y="2172"/>
                    </a:lnTo>
                    <a:lnTo>
                      <a:pt x="903" y="2244"/>
                    </a:lnTo>
                    <a:lnTo>
                      <a:pt x="1008" y="2415"/>
                    </a:lnTo>
                    <a:lnTo>
                      <a:pt x="992" y="2538"/>
                    </a:lnTo>
                    <a:lnTo>
                      <a:pt x="1137" y="2760"/>
                    </a:lnTo>
                    <a:lnTo>
                      <a:pt x="1661" y="2623"/>
                    </a:lnTo>
                    <a:lnTo>
                      <a:pt x="1725" y="2492"/>
                    </a:lnTo>
                    <a:lnTo>
                      <a:pt x="1895" y="2551"/>
                    </a:lnTo>
                    <a:lnTo>
                      <a:pt x="2338" y="2448"/>
                    </a:lnTo>
                    <a:lnTo>
                      <a:pt x="2443" y="2714"/>
                    </a:lnTo>
                    <a:lnTo>
                      <a:pt x="2870" y="2541"/>
                    </a:lnTo>
                    <a:lnTo>
                      <a:pt x="3264" y="2591"/>
                    </a:lnTo>
                    <a:lnTo>
                      <a:pt x="3522" y="2427"/>
                    </a:lnTo>
                    <a:lnTo>
                      <a:pt x="3594" y="2081"/>
                    </a:lnTo>
                    <a:lnTo>
                      <a:pt x="4013" y="2087"/>
                    </a:lnTo>
                    <a:lnTo>
                      <a:pt x="4070" y="1924"/>
                    </a:lnTo>
                    <a:lnTo>
                      <a:pt x="4239" y="1931"/>
                    </a:lnTo>
                    <a:lnTo>
                      <a:pt x="4465" y="2094"/>
                    </a:lnTo>
                    <a:lnTo>
                      <a:pt x="4836" y="1814"/>
                    </a:lnTo>
                    <a:lnTo>
                      <a:pt x="5225" y="1785"/>
                    </a:lnTo>
                    <a:lnTo>
                      <a:pt x="5367" y="1571"/>
                    </a:lnTo>
                    <a:lnTo>
                      <a:pt x="5512" y="1585"/>
                    </a:lnTo>
                  </a:path>
                </a:pathLst>
              </a:custGeom>
              <a:noFill/>
              <a:ln cap="flat" cmpd="sng" w="152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13" name="Google Shape;1513;p242"/>
              <p:cNvSpPr/>
              <p:nvPr/>
            </p:nvSpPr>
            <p:spPr>
              <a:xfrm>
                <a:off x="7683500" y="1562100"/>
                <a:ext cx="1254125" cy="1887538"/>
              </a:xfrm>
              <a:custGeom>
                <a:rect b="b" l="l" r="r" t="t"/>
                <a:pathLst>
                  <a:path extrusionOk="0" h="1189" w="790">
                    <a:moveTo>
                      <a:pt x="139" y="0"/>
                    </a:moveTo>
                    <a:lnTo>
                      <a:pt x="210" y="233"/>
                    </a:lnTo>
                    <a:lnTo>
                      <a:pt x="159" y="643"/>
                    </a:lnTo>
                    <a:lnTo>
                      <a:pt x="454" y="771"/>
                    </a:lnTo>
                    <a:lnTo>
                      <a:pt x="605" y="1046"/>
                    </a:lnTo>
                    <a:lnTo>
                      <a:pt x="790" y="1189"/>
                    </a:lnTo>
                    <a:lnTo>
                      <a:pt x="540" y="1111"/>
                    </a:lnTo>
                    <a:lnTo>
                      <a:pt x="363" y="883"/>
                    </a:lnTo>
                    <a:lnTo>
                      <a:pt x="139" y="852"/>
                    </a:lnTo>
                    <a:lnTo>
                      <a:pt x="0" y="499"/>
                    </a:lnTo>
                    <a:lnTo>
                      <a:pt x="48" y="209"/>
                    </a:lnTo>
                  </a:path>
                </a:pathLst>
              </a:custGeom>
              <a:noFill/>
              <a:ln cap="flat" cmpd="sng" w="152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14" name="Google Shape;1514;p242"/>
              <p:cNvSpPr/>
              <p:nvPr/>
            </p:nvSpPr>
            <p:spPr>
              <a:xfrm>
                <a:off x="8212137" y="1422400"/>
                <a:ext cx="919163" cy="1773238"/>
              </a:xfrm>
              <a:custGeom>
                <a:rect b="b" l="l" r="r" t="t"/>
                <a:pathLst>
                  <a:path extrusionOk="0" h="1117" w="579">
                    <a:moveTo>
                      <a:pt x="0" y="0"/>
                    </a:moveTo>
                    <a:lnTo>
                      <a:pt x="128" y="328"/>
                    </a:lnTo>
                    <a:lnTo>
                      <a:pt x="9" y="659"/>
                    </a:lnTo>
                    <a:lnTo>
                      <a:pt x="40" y="763"/>
                    </a:lnTo>
                    <a:lnTo>
                      <a:pt x="234" y="739"/>
                    </a:lnTo>
                    <a:lnTo>
                      <a:pt x="344" y="1055"/>
                    </a:lnTo>
                    <a:lnTo>
                      <a:pt x="579" y="1117"/>
                    </a:lnTo>
                  </a:path>
                </a:pathLst>
              </a:custGeom>
              <a:noFill/>
              <a:ln cap="flat" cmpd="sng" w="165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15" name="Google Shape;1515;p242"/>
              <p:cNvSpPr/>
              <p:nvPr/>
            </p:nvSpPr>
            <p:spPr>
              <a:xfrm>
                <a:off x="5224462" y="1536700"/>
                <a:ext cx="3922712" cy="3803650"/>
              </a:xfrm>
              <a:custGeom>
                <a:rect b="b" l="l" r="r" t="t"/>
                <a:pathLst>
                  <a:path extrusionOk="0" h="2396" w="2471">
                    <a:moveTo>
                      <a:pt x="1118" y="0"/>
                    </a:moveTo>
                    <a:lnTo>
                      <a:pt x="1179" y="225"/>
                    </a:lnTo>
                    <a:lnTo>
                      <a:pt x="1393" y="339"/>
                    </a:lnTo>
                    <a:lnTo>
                      <a:pt x="1404" y="548"/>
                    </a:lnTo>
                    <a:lnTo>
                      <a:pt x="1342" y="732"/>
                    </a:lnTo>
                    <a:lnTo>
                      <a:pt x="1434" y="925"/>
                    </a:lnTo>
                    <a:lnTo>
                      <a:pt x="1455" y="1109"/>
                    </a:lnTo>
                    <a:lnTo>
                      <a:pt x="1311" y="1142"/>
                    </a:lnTo>
                    <a:lnTo>
                      <a:pt x="926" y="1384"/>
                    </a:lnTo>
                    <a:lnTo>
                      <a:pt x="975" y="1456"/>
                    </a:lnTo>
                    <a:lnTo>
                      <a:pt x="956" y="1624"/>
                    </a:lnTo>
                    <a:lnTo>
                      <a:pt x="782" y="1817"/>
                    </a:lnTo>
                    <a:lnTo>
                      <a:pt x="539" y="1978"/>
                    </a:lnTo>
                    <a:lnTo>
                      <a:pt x="152" y="2026"/>
                    </a:lnTo>
                    <a:lnTo>
                      <a:pt x="19" y="2251"/>
                    </a:lnTo>
                    <a:lnTo>
                      <a:pt x="0" y="2396"/>
                    </a:lnTo>
                    <a:lnTo>
                      <a:pt x="213" y="2179"/>
                    </a:lnTo>
                    <a:lnTo>
                      <a:pt x="629" y="2090"/>
                    </a:lnTo>
                    <a:lnTo>
                      <a:pt x="894" y="1906"/>
                    </a:lnTo>
                    <a:lnTo>
                      <a:pt x="1230" y="1986"/>
                    </a:lnTo>
                    <a:lnTo>
                      <a:pt x="1668" y="1906"/>
                    </a:lnTo>
                    <a:lnTo>
                      <a:pt x="1983" y="1745"/>
                    </a:lnTo>
                    <a:lnTo>
                      <a:pt x="2014" y="1600"/>
                    </a:lnTo>
                    <a:lnTo>
                      <a:pt x="2237" y="1496"/>
                    </a:lnTo>
                    <a:lnTo>
                      <a:pt x="2359" y="1552"/>
                    </a:lnTo>
                    <a:lnTo>
                      <a:pt x="2471" y="1479"/>
                    </a:lnTo>
                  </a:path>
                </a:pathLst>
              </a:custGeom>
              <a:noFill/>
              <a:ln cap="flat" cmpd="sng" w="165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16" name="Google Shape;1516;p242"/>
              <p:cNvSpPr/>
              <p:nvPr/>
            </p:nvSpPr>
            <p:spPr>
              <a:xfrm>
                <a:off x="3756025" y="1693862"/>
                <a:ext cx="2220913" cy="2141538"/>
              </a:xfrm>
              <a:custGeom>
                <a:rect b="b" l="l" r="r" t="t"/>
                <a:pathLst>
                  <a:path extrusionOk="0" h="1349" w="1399">
                    <a:moveTo>
                      <a:pt x="620" y="155"/>
                    </a:moveTo>
                    <a:lnTo>
                      <a:pt x="421" y="155"/>
                    </a:lnTo>
                    <a:lnTo>
                      <a:pt x="205" y="507"/>
                    </a:lnTo>
                    <a:lnTo>
                      <a:pt x="0" y="673"/>
                    </a:lnTo>
                    <a:lnTo>
                      <a:pt x="487" y="783"/>
                    </a:lnTo>
                    <a:lnTo>
                      <a:pt x="425" y="1009"/>
                    </a:lnTo>
                    <a:lnTo>
                      <a:pt x="617" y="1086"/>
                    </a:lnTo>
                    <a:lnTo>
                      <a:pt x="498" y="1349"/>
                    </a:lnTo>
                    <a:lnTo>
                      <a:pt x="961" y="1035"/>
                    </a:lnTo>
                    <a:lnTo>
                      <a:pt x="926" y="776"/>
                    </a:lnTo>
                    <a:lnTo>
                      <a:pt x="1181" y="749"/>
                    </a:lnTo>
                    <a:lnTo>
                      <a:pt x="1399" y="601"/>
                    </a:lnTo>
                    <a:lnTo>
                      <a:pt x="1315" y="416"/>
                    </a:lnTo>
                    <a:lnTo>
                      <a:pt x="1341" y="196"/>
                    </a:lnTo>
                    <a:lnTo>
                      <a:pt x="1171" y="164"/>
                    </a:lnTo>
                    <a:lnTo>
                      <a:pt x="928" y="0"/>
                    </a:lnTo>
                    <a:lnTo>
                      <a:pt x="620" y="155"/>
                    </a:lnTo>
                    <a:close/>
                  </a:path>
                </a:pathLst>
              </a:custGeom>
              <a:noFill/>
              <a:ln cap="flat" cmpd="sng" w="177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17" name="Google Shape;1517;p242"/>
              <p:cNvSpPr/>
              <p:nvPr/>
            </p:nvSpPr>
            <p:spPr>
              <a:xfrm>
                <a:off x="6786562" y="3224212"/>
                <a:ext cx="1993900" cy="1285875"/>
              </a:xfrm>
              <a:custGeom>
                <a:rect b="b" l="l" r="r" t="t"/>
                <a:pathLst>
                  <a:path extrusionOk="0" h="810" w="1256">
                    <a:moveTo>
                      <a:pt x="719" y="183"/>
                    </a:moveTo>
                    <a:lnTo>
                      <a:pt x="760" y="33"/>
                    </a:lnTo>
                    <a:lnTo>
                      <a:pt x="884" y="0"/>
                    </a:lnTo>
                    <a:lnTo>
                      <a:pt x="983" y="78"/>
                    </a:lnTo>
                    <a:lnTo>
                      <a:pt x="1082" y="248"/>
                    </a:lnTo>
                    <a:lnTo>
                      <a:pt x="1256" y="229"/>
                    </a:lnTo>
                    <a:lnTo>
                      <a:pt x="1248" y="359"/>
                    </a:lnTo>
                    <a:lnTo>
                      <a:pt x="1016" y="431"/>
                    </a:lnTo>
                    <a:lnTo>
                      <a:pt x="879" y="417"/>
                    </a:lnTo>
                    <a:lnTo>
                      <a:pt x="719" y="481"/>
                    </a:lnTo>
                    <a:lnTo>
                      <a:pt x="591" y="633"/>
                    </a:lnTo>
                    <a:lnTo>
                      <a:pt x="423" y="537"/>
                    </a:lnTo>
                    <a:lnTo>
                      <a:pt x="256" y="810"/>
                    </a:lnTo>
                    <a:lnTo>
                      <a:pt x="66" y="764"/>
                    </a:lnTo>
                    <a:lnTo>
                      <a:pt x="0" y="601"/>
                    </a:lnTo>
                    <a:lnTo>
                      <a:pt x="157" y="483"/>
                    </a:lnTo>
                    <a:lnTo>
                      <a:pt x="248" y="281"/>
                    </a:lnTo>
                    <a:lnTo>
                      <a:pt x="438" y="150"/>
                    </a:lnTo>
                    <a:lnTo>
                      <a:pt x="719" y="189"/>
                    </a:lnTo>
                  </a:path>
                </a:pathLst>
              </a:custGeom>
              <a:noFill/>
              <a:ln cap="flat" cmpd="sng" w="177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18" name="Google Shape;1518;p242"/>
              <p:cNvSpPr/>
              <p:nvPr/>
            </p:nvSpPr>
            <p:spPr>
              <a:xfrm>
                <a:off x="4625975" y="5518150"/>
                <a:ext cx="4521200" cy="1250950"/>
              </a:xfrm>
              <a:custGeom>
                <a:rect b="b" l="l" r="r" t="t"/>
                <a:pathLst>
                  <a:path extrusionOk="0" h="788" w="2848">
                    <a:moveTo>
                      <a:pt x="2838" y="16"/>
                    </a:moveTo>
                    <a:lnTo>
                      <a:pt x="2493" y="0"/>
                    </a:lnTo>
                    <a:lnTo>
                      <a:pt x="2278" y="81"/>
                    </a:lnTo>
                    <a:lnTo>
                      <a:pt x="1936" y="44"/>
                    </a:lnTo>
                    <a:lnTo>
                      <a:pt x="1739" y="354"/>
                    </a:lnTo>
                    <a:lnTo>
                      <a:pt x="1600" y="212"/>
                    </a:lnTo>
                    <a:lnTo>
                      <a:pt x="1352" y="308"/>
                    </a:lnTo>
                    <a:lnTo>
                      <a:pt x="1445" y="515"/>
                    </a:lnTo>
                    <a:lnTo>
                      <a:pt x="1072" y="412"/>
                    </a:lnTo>
                    <a:lnTo>
                      <a:pt x="888" y="540"/>
                    </a:lnTo>
                    <a:lnTo>
                      <a:pt x="0" y="660"/>
                    </a:lnTo>
                    <a:lnTo>
                      <a:pt x="288" y="788"/>
                    </a:lnTo>
                    <a:lnTo>
                      <a:pt x="1040" y="676"/>
                    </a:lnTo>
                    <a:lnTo>
                      <a:pt x="1272" y="748"/>
                    </a:lnTo>
                    <a:lnTo>
                      <a:pt x="2096" y="691"/>
                    </a:lnTo>
                    <a:lnTo>
                      <a:pt x="2320" y="748"/>
                    </a:lnTo>
                    <a:lnTo>
                      <a:pt x="2456" y="596"/>
                    </a:lnTo>
                    <a:lnTo>
                      <a:pt x="2712" y="716"/>
                    </a:lnTo>
                    <a:lnTo>
                      <a:pt x="2716" y="339"/>
                    </a:lnTo>
                    <a:lnTo>
                      <a:pt x="2848" y="258"/>
                    </a:lnTo>
                  </a:path>
                </a:pathLst>
              </a:custGeom>
              <a:noFill/>
              <a:ln cap="flat" cmpd="sng" w="177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19" name="Google Shape;1519;p242"/>
              <p:cNvSpPr/>
              <p:nvPr/>
            </p:nvSpPr>
            <p:spPr>
              <a:xfrm>
                <a:off x="8640762" y="1463675"/>
                <a:ext cx="506412" cy="1355725"/>
              </a:xfrm>
              <a:custGeom>
                <a:rect b="b" l="l" r="r" t="t"/>
                <a:pathLst>
                  <a:path extrusionOk="0" h="854" w="319">
                    <a:moveTo>
                      <a:pt x="0" y="0"/>
                    </a:moveTo>
                    <a:lnTo>
                      <a:pt x="106" y="313"/>
                    </a:lnTo>
                    <a:lnTo>
                      <a:pt x="106" y="634"/>
                    </a:lnTo>
                    <a:lnTo>
                      <a:pt x="268" y="854"/>
                    </a:lnTo>
                    <a:lnTo>
                      <a:pt x="278" y="577"/>
                    </a:lnTo>
                    <a:lnTo>
                      <a:pt x="238" y="400"/>
                    </a:lnTo>
                    <a:lnTo>
                      <a:pt x="319" y="240"/>
                    </a:lnTo>
                  </a:path>
                </a:pathLst>
              </a:custGeom>
              <a:noFill/>
              <a:ln cap="flat" cmpd="sng" w="177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20" name="Google Shape;1520;p242"/>
              <p:cNvSpPr/>
              <p:nvPr/>
            </p:nvSpPr>
            <p:spPr>
              <a:xfrm>
                <a:off x="7864475" y="5664200"/>
                <a:ext cx="1025525" cy="622300"/>
              </a:xfrm>
              <a:custGeom>
                <a:rect b="b" l="l" r="r" t="t"/>
                <a:pathLst>
                  <a:path extrusionOk="0" h="392" w="646">
                    <a:moveTo>
                      <a:pt x="504" y="0"/>
                    </a:moveTo>
                    <a:lnTo>
                      <a:pt x="320" y="61"/>
                    </a:lnTo>
                    <a:lnTo>
                      <a:pt x="238" y="109"/>
                    </a:lnTo>
                    <a:lnTo>
                      <a:pt x="144" y="216"/>
                    </a:lnTo>
                    <a:lnTo>
                      <a:pt x="0" y="392"/>
                    </a:lnTo>
                    <a:lnTo>
                      <a:pt x="360" y="263"/>
                    </a:lnTo>
                    <a:lnTo>
                      <a:pt x="432" y="182"/>
                    </a:lnTo>
                    <a:lnTo>
                      <a:pt x="646" y="142"/>
                    </a:lnTo>
                    <a:lnTo>
                      <a:pt x="504" y="0"/>
                    </a:lnTo>
                    <a:close/>
                  </a:path>
                </a:pathLst>
              </a:custGeom>
              <a:noFill/>
              <a:ln cap="flat" cmpd="sng" w="177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21" name="Google Shape;1521;p242"/>
              <p:cNvSpPr/>
              <p:nvPr/>
            </p:nvSpPr>
            <p:spPr>
              <a:xfrm>
                <a:off x="79375" y="3810000"/>
                <a:ext cx="4343400" cy="3048000"/>
              </a:xfrm>
              <a:custGeom>
                <a:rect b="b" l="l" r="r" t="t"/>
                <a:pathLst>
                  <a:path extrusionOk="0" h="1920" w="2736">
                    <a:moveTo>
                      <a:pt x="0" y="0"/>
                    </a:moveTo>
                    <a:lnTo>
                      <a:pt x="96" y="336"/>
                    </a:lnTo>
                    <a:lnTo>
                      <a:pt x="384" y="384"/>
                    </a:lnTo>
                    <a:lnTo>
                      <a:pt x="576" y="720"/>
                    </a:lnTo>
                    <a:lnTo>
                      <a:pt x="528" y="960"/>
                    </a:lnTo>
                    <a:lnTo>
                      <a:pt x="672" y="1104"/>
                    </a:lnTo>
                    <a:lnTo>
                      <a:pt x="576" y="1392"/>
                    </a:lnTo>
                    <a:lnTo>
                      <a:pt x="624" y="1632"/>
                    </a:lnTo>
                    <a:lnTo>
                      <a:pt x="1488" y="1872"/>
                    </a:lnTo>
                    <a:lnTo>
                      <a:pt x="1680" y="1728"/>
                    </a:lnTo>
                    <a:lnTo>
                      <a:pt x="2208" y="1728"/>
                    </a:lnTo>
                    <a:lnTo>
                      <a:pt x="2304" y="1632"/>
                    </a:lnTo>
                    <a:lnTo>
                      <a:pt x="2736" y="1872"/>
                    </a:lnTo>
                    <a:lnTo>
                      <a:pt x="2640" y="1920"/>
                    </a:lnTo>
                    <a:lnTo>
                      <a:pt x="2304" y="1824"/>
                    </a:lnTo>
                    <a:lnTo>
                      <a:pt x="2160" y="1872"/>
                    </a:lnTo>
                    <a:lnTo>
                      <a:pt x="1632" y="1920"/>
                    </a:lnTo>
                    <a:lnTo>
                      <a:pt x="1440" y="1920"/>
                    </a:lnTo>
                    <a:lnTo>
                      <a:pt x="480" y="1824"/>
                    </a:lnTo>
                    <a:lnTo>
                      <a:pt x="192" y="1872"/>
                    </a:lnTo>
                    <a:lnTo>
                      <a:pt x="96" y="1680"/>
                    </a:lnTo>
                    <a:lnTo>
                      <a:pt x="288" y="1440"/>
                    </a:lnTo>
                    <a:lnTo>
                      <a:pt x="336" y="1104"/>
                    </a:lnTo>
                    <a:lnTo>
                      <a:pt x="144" y="864"/>
                    </a:lnTo>
                    <a:lnTo>
                      <a:pt x="240" y="624"/>
                    </a:lnTo>
                    <a:lnTo>
                      <a:pt x="48" y="528"/>
                    </a:lnTo>
                    <a:lnTo>
                      <a:pt x="0" y="0"/>
                    </a:lnTo>
                    <a:close/>
                  </a:path>
                </a:pathLst>
              </a:cu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grpSp>
        <p:grpSp>
          <p:nvGrpSpPr>
            <p:cNvPr id="1522" name="Google Shape;1522;p242"/>
            <p:cNvGrpSpPr/>
            <p:nvPr/>
          </p:nvGrpSpPr>
          <p:grpSpPr>
            <a:xfrm>
              <a:off x="4036" y="3639889"/>
              <a:ext cx="2193340" cy="2694658"/>
              <a:chOff x="4036" y="3639889"/>
              <a:chExt cx="2193340" cy="2694658"/>
            </a:xfrm>
          </p:grpSpPr>
          <p:sp>
            <p:nvSpPr>
              <p:cNvPr id="1523" name="Google Shape;1523;p242"/>
              <p:cNvSpPr txBox="1"/>
              <p:nvPr/>
            </p:nvSpPr>
            <p:spPr>
              <a:xfrm rot="6780532">
                <a:off x="100933" y="6161856"/>
                <a:ext cx="118964" cy="1894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24" name="Google Shape;1524;p242"/>
              <p:cNvSpPr txBox="1"/>
              <p:nvPr/>
            </p:nvSpPr>
            <p:spPr>
              <a:xfrm rot="6780532">
                <a:off x="53308" y="6158681"/>
                <a:ext cx="118964" cy="1894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25" name="Google Shape;1525;p242"/>
              <p:cNvSpPr txBox="1"/>
              <p:nvPr/>
            </p:nvSpPr>
            <p:spPr>
              <a:xfrm rot="6780532">
                <a:off x="12033" y="6149156"/>
                <a:ext cx="118964" cy="1894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26" name="Google Shape;1526;p242"/>
              <p:cNvSpPr txBox="1"/>
              <p:nvPr/>
            </p:nvSpPr>
            <p:spPr>
              <a:xfrm rot="5938358">
                <a:off x="332504" y="6165059"/>
                <a:ext cx="109642"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27" name="Google Shape;1527;p242"/>
              <p:cNvSpPr txBox="1"/>
              <p:nvPr/>
            </p:nvSpPr>
            <p:spPr>
              <a:xfrm rot="5938358">
                <a:off x="291229" y="6171409"/>
                <a:ext cx="109642"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28" name="Google Shape;1528;p242"/>
              <p:cNvSpPr txBox="1"/>
              <p:nvPr/>
            </p:nvSpPr>
            <p:spPr>
              <a:xfrm rot="6237603">
                <a:off x="243725" y="6171375"/>
                <a:ext cx="109432"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29" name="Google Shape;1529;p242"/>
              <p:cNvSpPr txBox="1"/>
              <p:nvPr/>
            </p:nvSpPr>
            <p:spPr>
              <a:xfrm rot="6178266">
                <a:off x="196027" y="6168300"/>
                <a:ext cx="109597" cy="1906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30" name="Google Shape;1530;p242"/>
              <p:cNvSpPr txBox="1"/>
              <p:nvPr/>
            </p:nvSpPr>
            <p:spPr>
              <a:xfrm rot="5343494">
                <a:off x="577085" y="6139703"/>
                <a:ext cx="109515" cy="189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31" name="Google Shape;1531;p242"/>
              <p:cNvSpPr txBox="1"/>
              <p:nvPr/>
            </p:nvSpPr>
            <p:spPr>
              <a:xfrm rot="5343494">
                <a:off x="529460" y="6146053"/>
                <a:ext cx="109515" cy="189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32" name="Google Shape;1532;p242"/>
              <p:cNvSpPr txBox="1"/>
              <p:nvPr/>
            </p:nvSpPr>
            <p:spPr>
              <a:xfrm rot="5578790">
                <a:off x="481829" y="6152525"/>
                <a:ext cx="109648" cy="189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33" name="Google Shape;1533;p242"/>
              <p:cNvSpPr txBox="1"/>
              <p:nvPr/>
            </p:nvSpPr>
            <p:spPr>
              <a:xfrm rot="5701445">
                <a:off x="430976" y="6161883"/>
                <a:ext cx="109621" cy="189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34" name="Google Shape;1534;p242"/>
              <p:cNvSpPr txBox="1"/>
              <p:nvPr/>
            </p:nvSpPr>
            <p:spPr>
              <a:xfrm rot="4682961">
                <a:off x="821524" y="6076135"/>
                <a:ext cx="99967" cy="1900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35" name="Google Shape;1535;p242"/>
              <p:cNvSpPr txBox="1"/>
              <p:nvPr/>
            </p:nvSpPr>
            <p:spPr>
              <a:xfrm rot="4923867">
                <a:off x="772268" y="6085665"/>
                <a:ext cx="99957" cy="1909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36" name="Google Shape;1536;p242"/>
              <p:cNvSpPr txBox="1"/>
              <p:nvPr/>
            </p:nvSpPr>
            <p:spPr>
              <a:xfrm rot="4923867">
                <a:off x="724643" y="6107890"/>
                <a:ext cx="99957" cy="1909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37" name="Google Shape;1537;p242"/>
              <p:cNvSpPr txBox="1"/>
              <p:nvPr/>
            </p:nvSpPr>
            <p:spPr>
              <a:xfrm rot="5038921">
                <a:off x="678632" y="6111220"/>
                <a:ext cx="100152" cy="1901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38" name="Google Shape;1538;p242"/>
              <p:cNvSpPr txBox="1"/>
              <p:nvPr/>
            </p:nvSpPr>
            <p:spPr>
              <a:xfrm rot="3783025">
                <a:off x="1054806" y="5971333"/>
                <a:ext cx="99954" cy="191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39" name="Google Shape;1539;p242"/>
              <p:cNvSpPr txBox="1"/>
              <p:nvPr/>
            </p:nvSpPr>
            <p:spPr>
              <a:xfrm rot="3783025">
                <a:off x="1007181" y="5999908"/>
                <a:ext cx="99954" cy="191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40" name="Google Shape;1540;p242"/>
              <p:cNvSpPr txBox="1"/>
              <p:nvPr/>
            </p:nvSpPr>
            <p:spPr>
              <a:xfrm rot="4078509">
                <a:off x="962824" y="6015819"/>
                <a:ext cx="99998" cy="1910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41" name="Google Shape;1541;p242"/>
              <p:cNvSpPr txBox="1"/>
              <p:nvPr/>
            </p:nvSpPr>
            <p:spPr>
              <a:xfrm rot="4319996">
                <a:off x="913671" y="6038142"/>
                <a:ext cx="99994" cy="1897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42" name="Google Shape;1542;p242"/>
              <p:cNvSpPr txBox="1"/>
              <p:nvPr/>
            </p:nvSpPr>
            <p:spPr>
              <a:xfrm rot="3361407">
                <a:off x="1270759" y="5844312"/>
                <a:ext cx="99847" cy="192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43" name="Google Shape;1543;p242"/>
              <p:cNvSpPr txBox="1"/>
              <p:nvPr/>
            </p:nvSpPr>
            <p:spPr>
              <a:xfrm rot="3361407">
                <a:off x="1226309" y="5869712"/>
                <a:ext cx="99847" cy="192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44" name="Google Shape;1544;p242"/>
              <p:cNvSpPr txBox="1"/>
              <p:nvPr/>
            </p:nvSpPr>
            <p:spPr>
              <a:xfrm rot="3361407">
                <a:off x="1185034" y="5898287"/>
                <a:ext cx="99847" cy="192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45" name="Google Shape;1545;p242"/>
              <p:cNvSpPr txBox="1"/>
              <p:nvPr/>
            </p:nvSpPr>
            <p:spPr>
              <a:xfrm rot="3783025">
                <a:off x="1138944" y="5926883"/>
                <a:ext cx="99954" cy="191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46" name="Google Shape;1546;p242"/>
              <p:cNvSpPr txBox="1"/>
              <p:nvPr/>
            </p:nvSpPr>
            <p:spPr>
              <a:xfrm rot="2279924">
                <a:off x="1465266" y="5694401"/>
                <a:ext cx="109641" cy="19023"/>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47" name="Google Shape;1547;p242"/>
              <p:cNvSpPr txBox="1"/>
              <p:nvPr/>
            </p:nvSpPr>
            <p:spPr>
              <a:xfrm rot="2279924">
                <a:off x="1427166" y="5724564"/>
                <a:ext cx="109641" cy="19023"/>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48" name="Google Shape;1548;p242"/>
              <p:cNvSpPr txBox="1"/>
              <p:nvPr/>
            </p:nvSpPr>
            <p:spPr>
              <a:xfrm rot="2700000">
                <a:off x="1436708" y="5710263"/>
                <a:ext cx="19092" cy="10946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49" name="Google Shape;1549;p242"/>
              <p:cNvSpPr txBox="1"/>
              <p:nvPr/>
            </p:nvSpPr>
            <p:spPr>
              <a:xfrm rot="2700000">
                <a:off x="1390603" y="5743573"/>
                <a:ext cx="19092" cy="10012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50" name="Google Shape;1550;p242"/>
              <p:cNvSpPr txBox="1"/>
              <p:nvPr/>
            </p:nvSpPr>
            <p:spPr>
              <a:xfrm rot="1497031">
                <a:off x="1630358" y="5513337"/>
                <a:ext cx="109521" cy="19193"/>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51" name="Google Shape;1551;p242"/>
              <p:cNvSpPr txBox="1"/>
              <p:nvPr/>
            </p:nvSpPr>
            <p:spPr>
              <a:xfrm rot="1497031">
                <a:off x="1601783" y="5551437"/>
                <a:ext cx="109521" cy="19193"/>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52" name="Google Shape;1552;p242"/>
              <p:cNvSpPr txBox="1"/>
              <p:nvPr/>
            </p:nvSpPr>
            <p:spPr>
              <a:xfrm rot="1741446">
                <a:off x="1571587" y="5586403"/>
                <a:ext cx="109445" cy="192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53" name="Google Shape;1553;p242"/>
              <p:cNvSpPr txBox="1"/>
              <p:nvPr/>
            </p:nvSpPr>
            <p:spPr>
              <a:xfrm rot="1741446">
                <a:off x="1538249" y="5626091"/>
                <a:ext cx="109445" cy="192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54" name="Google Shape;1554;p242"/>
              <p:cNvSpPr txBox="1"/>
              <p:nvPr/>
            </p:nvSpPr>
            <p:spPr>
              <a:xfrm rot="840073">
                <a:off x="1766941" y="5326075"/>
                <a:ext cx="119037"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55" name="Google Shape;1555;p242"/>
              <p:cNvSpPr txBox="1"/>
              <p:nvPr/>
            </p:nvSpPr>
            <p:spPr>
              <a:xfrm rot="837603">
                <a:off x="1746315" y="5362540"/>
                <a:ext cx="109432"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56" name="Google Shape;1556;p242"/>
              <p:cNvSpPr txBox="1"/>
              <p:nvPr/>
            </p:nvSpPr>
            <p:spPr>
              <a:xfrm rot="1260899">
                <a:off x="1723982" y="5403857"/>
                <a:ext cx="109589" cy="1899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57" name="Google Shape;1557;p242"/>
              <p:cNvSpPr txBox="1"/>
              <p:nvPr/>
            </p:nvSpPr>
            <p:spPr>
              <a:xfrm rot="1260899">
                <a:off x="1689057" y="5437194"/>
                <a:ext cx="109589" cy="1899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58" name="Google Shape;1558;p242"/>
              <p:cNvSpPr txBox="1"/>
              <p:nvPr/>
            </p:nvSpPr>
            <p:spPr>
              <a:xfrm rot="418538">
                <a:off x="1860515" y="5119647"/>
                <a:ext cx="128451" cy="1905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59" name="Google Shape;1559;p242"/>
              <p:cNvSpPr txBox="1"/>
              <p:nvPr/>
            </p:nvSpPr>
            <p:spPr>
              <a:xfrm rot="540027">
                <a:off x="1844666" y="5159366"/>
                <a:ext cx="128482"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60" name="Google Shape;1560;p242"/>
              <p:cNvSpPr txBox="1"/>
              <p:nvPr/>
            </p:nvSpPr>
            <p:spPr>
              <a:xfrm rot="719520">
                <a:off x="1832008" y="5200638"/>
                <a:ext cx="128504" cy="1900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61" name="Google Shape;1561;p242"/>
              <p:cNvSpPr txBox="1"/>
              <p:nvPr/>
            </p:nvSpPr>
            <p:spPr>
              <a:xfrm rot="724475">
                <a:off x="1811351" y="5245179"/>
                <a:ext cx="119033" cy="1900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62" name="Google Shape;1562;p242"/>
              <p:cNvSpPr txBox="1"/>
              <p:nvPr/>
            </p:nvSpPr>
            <p:spPr>
              <a:xfrm rot="-297142">
                <a:off x="1922537" y="4914947"/>
                <a:ext cx="128580" cy="189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63" name="Google Shape;1563;p242"/>
              <p:cNvSpPr txBox="1"/>
              <p:nvPr/>
            </p:nvSpPr>
            <p:spPr>
              <a:xfrm rot="-56089">
                <a:off x="1906572" y="4956247"/>
                <a:ext cx="128717" cy="189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64" name="Google Shape;1564;p242"/>
              <p:cNvSpPr txBox="1"/>
              <p:nvPr/>
            </p:nvSpPr>
            <p:spPr>
              <a:xfrm rot="-56089">
                <a:off x="1904985" y="4995934"/>
                <a:ext cx="128717" cy="189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65" name="Google Shape;1565;p242"/>
              <p:cNvSpPr txBox="1"/>
              <p:nvPr/>
            </p:nvSpPr>
            <p:spPr>
              <a:xfrm rot="176551">
                <a:off x="1887589" y="5037074"/>
                <a:ext cx="128570" cy="189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66" name="Google Shape;1566;p242"/>
              <p:cNvSpPr txBox="1"/>
              <p:nvPr/>
            </p:nvSpPr>
            <p:spPr>
              <a:xfrm rot="-723047">
                <a:off x="1935119" y="4706886"/>
                <a:ext cx="136508" cy="1900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67" name="Google Shape;1567;p242"/>
              <p:cNvSpPr txBox="1"/>
              <p:nvPr/>
            </p:nvSpPr>
            <p:spPr>
              <a:xfrm rot="-539144">
                <a:off x="1936764" y="4748240"/>
                <a:ext cx="136374"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68" name="Google Shape;1568;p242"/>
              <p:cNvSpPr txBox="1"/>
              <p:nvPr/>
            </p:nvSpPr>
            <p:spPr>
              <a:xfrm rot="-539144">
                <a:off x="1936764" y="4786340"/>
                <a:ext cx="136374"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69" name="Google Shape;1569;p242"/>
              <p:cNvSpPr txBox="1"/>
              <p:nvPr/>
            </p:nvSpPr>
            <p:spPr>
              <a:xfrm rot="-297142">
                <a:off x="1935237" y="4827634"/>
                <a:ext cx="128580" cy="189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70" name="Google Shape;1570;p242"/>
              <p:cNvSpPr txBox="1"/>
              <p:nvPr/>
            </p:nvSpPr>
            <p:spPr>
              <a:xfrm rot="-1139565">
                <a:off x="1916167" y="4513270"/>
                <a:ext cx="136427" cy="1907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71" name="Google Shape;1571;p242"/>
              <p:cNvSpPr txBox="1"/>
              <p:nvPr/>
            </p:nvSpPr>
            <p:spPr>
              <a:xfrm rot="-1020052">
                <a:off x="1925703" y="4546591"/>
                <a:ext cx="136463" cy="1916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72" name="Google Shape;1572;p242"/>
              <p:cNvSpPr txBox="1"/>
              <p:nvPr/>
            </p:nvSpPr>
            <p:spPr>
              <a:xfrm rot="-1020052">
                <a:off x="1930466" y="4584691"/>
                <a:ext cx="136463" cy="1916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73" name="Google Shape;1573;p242"/>
              <p:cNvSpPr txBox="1"/>
              <p:nvPr/>
            </p:nvSpPr>
            <p:spPr>
              <a:xfrm rot="-838514">
                <a:off x="1935113" y="4627591"/>
                <a:ext cx="136645"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74" name="Google Shape;1574;p242"/>
              <p:cNvSpPr txBox="1"/>
              <p:nvPr/>
            </p:nvSpPr>
            <p:spPr>
              <a:xfrm rot="-1556721">
                <a:off x="1849494" y="4329175"/>
                <a:ext cx="136453" cy="1905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75" name="Google Shape;1575;p242"/>
              <p:cNvSpPr txBox="1"/>
              <p:nvPr/>
            </p:nvSpPr>
            <p:spPr>
              <a:xfrm rot="-1381008">
                <a:off x="1866919" y="4368756"/>
                <a:ext cx="136573" cy="1894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76" name="Google Shape;1576;p242"/>
              <p:cNvSpPr txBox="1"/>
              <p:nvPr/>
            </p:nvSpPr>
            <p:spPr>
              <a:xfrm rot="-1381008">
                <a:off x="1879619" y="4405268"/>
                <a:ext cx="136573" cy="1894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77" name="Google Shape;1577;p242"/>
              <p:cNvSpPr txBox="1"/>
              <p:nvPr/>
            </p:nvSpPr>
            <p:spPr>
              <a:xfrm rot="-1381008">
                <a:off x="1895494" y="4437018"/>
                <a:ext cx="136573" cy="1894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78" name="Google Shape;1578;p242"/>
              <p:cNvSpPr txBox="1"/>
              <p:nvPr/>
            </p:nvSpPr>
            <p:spPr>
              <a:xfrm rot="-1979533">
                <a:off x="1747896" y="4171888"/>
                <a:ext cx="136633" cy="1905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79" name="Google Shape;1579;p242"/>
              <p:cNvSpPr txBox="1"/>
              <p:nvPr/>
            </p:nvSpPr>
            <p:spPr>
              <a:xfrm rot="-1857825">
                <a:off x="1768547" y="4198962"/>
                <a:ext cx="136444" cy="189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80" name="Google Shape;1580;p242"/>
              <p:cNvSpPr txBox="1"/>
              <p:nvPr/>
            </p:nvSpPr>
            <p:spPr>
              <a:xfrm rot="-1803427">
                <a:off x="1792288" y="4233775"/>
                <a:ext cx="136564" cy="1909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81" name="Google Shape;1581;p242"/>
              <p:cNvSpPr txBox="1"/>
              <p:nvPr/>
            </p:nvSpPr>
            <p:spPr>
              <a:xfrm rot="-1803427">
                <a:off x="1812926" y="4260763"/>
                <a:ext cx="136564" cy="1909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82" name="Google Shape;1582;p242"/>
              <p:cNvSpPr txBox="1"/>
              <p:nvPr/>
            </p:nvSpPr>
            <p:spPr>
              <a:xfrm rot="-2523723">
                <a:off x="1609595" y="4029043"/>
                <a:ext cx="136580" cy="1891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83" name="Google Shape;1583;p242"/>
              <p:cNvSpPr txBox="1"/>
              <p:nvPr/>
            </p:nvSpPr>
            <p:spPr>
              <a:xfrm rot="-2523723">
                <a:off x="1642932" y="4059205"/>
                <a:ext cx="136580" cy="1891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84" name="Google Shape;1584;p242"/>
              <p:cNvSpPr txBox="1"/>
              <p:nvPr/>
            </p:nvSpPr>
            <p:spPr>
              <a:xfrm rot="-2523723">
                <a:off x="1666745" y="4086193"/>
                <a:ext cx="136580" cy="1891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85" name="Google Shape;1585;p242"/>
              <p:cNvSpPr txBox="1"/>
              <p:nvPr/>
            </p:nvSpPr>
            <p:spPr>
              <a:xfrm rot="-2400891">
                <a:off x="1695445" y="4111548"/>
                <a:ext cx="136706" cy="1916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86" name="Google Shape;1586;p242"/>
              <p:cNvSpPr/>
              <p:nvPr/>
            </p:nvSpPr>
            <p:spPr>
              <a:xfrm>
                <a:off x="771525" y="4068762"/>
                <a:ext cx="285750" cy="239712"/>
              </a:xfrm>
              <a:custGeom>
                <a:rect b="b" l="l" r="r" t="t"/>
                <a:pathLst>
                  <a:path extrusionOk="0" h="151" w="180">
                    <a:moveTo>
                      <a:pt x="0" y="144"/>
                    </a:moveTo>
                    <a:lnTo>
                      <a:pt x="28" y="147"/>
                    </a:lnTo>
                    <a:lnTo>
                      <a:pt x="64" y="46"/>
                    </a:lnTo>
                    <a:lnTo>
                      <a:pt x="94" y="151"/>
                    </a:lnTo>
                    <a:lnTo>
                      <a:pt x="129" y="151"/>
                    </a:lnTo>
                    <a:lnTo>
                      <a:pt x="180" y="9"/>
                    </a:lnTo>
                    <a:lnTo>
                      <a:pt x="148" y="10"/>
                    </a:lnTo>
                    <a:lnTo>
                      <a:pt x="112" y="112"/>
                    </a:lnTo>
                    <a:lnTo>
                      <a:pt x="79" y="0"/>
                    </a:lnTo>
                    <a:lnTo>
                      <a:pt x="48" y="0"/>
                    </a:lnTo>
                    <a:lnTo>
                      <a:pt x="0" y="144"/>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87" name="Google Shape;1587;p242"/>
              <p:cNvSpPr txBox="1"/>
              <p:nvPr/>
            </p:nvSpPr>
            <p:spPr>
              <a:xfrm rot="6539947">
                <a:off x="-344433" y="4981496"/>
                <a:ext cx="1946223" cy="1907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88" name="Google Shape;1588;p242"/>
              <p:cNvSpPr txBox="1"/>
              <p:nvPr/>
            </p:nvSpPr>
            <p:spPr>
              <a:xfrm rot="180304">
                <a:off x="6395" y="4994348"/>
                <a:ext cx="1636651" cy="189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89" name="Google Shape;1589;p242"/>
              <p:cNvSpPr txBox="1"/>
              <p:nvPr/>
            </p:nvSpPr>
            <p:spPr>
              <a:xfrm rot="-2995237">
                <a:off x="1440775" y="3923527"/>
                <a:ext cx="128602" cy="1916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90" name="Google Shape;1590;p242"/>
              <p:cNvSpPr txBox="1"/>
              <p:nvPr/>
            </p:nvSpPr>
            <p:spPr>
              <a:xfrm rot="-2995237">
                <a:off x="1477287" y="3945752"/>
                <a:ext cx="128602" cy="1916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91" name="Google Shape;1591;p242"/>
              <p:cNvSpPr txBox="1"/>
              <p:nvPr/>
            </p:nvSpPr>
            <p:spPr>
              <a:xfrm rot="-2999109">
                <a:off x="1514510" y="3963898"/>
                <a:ext cx="136706" cy="1916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92" name="Google Shape;1592;p242"/>
              <p:cNvSpPr txBox="1"/>
              <p:nvPr/>
            </p:nvSpPr>
            <p:spPr>
              <a:xfrm rot="-2700000">
                <a:off x="1546227" y="3983000"/>
                <a:ext cx="136613" cy="1909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93" name="Google Shape;1593;p242"/>
              <p:cNvSpPr txBox="1"/>
              <p:nvPr/>
            </p:nvSpPr>
            <p:spPr>
              <a:xfrm rot="-3662618">
                <a:off x="1251796" y="3850454"/>
                <a:ext cx="118973" cy="192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94" name="Google Shape;1594;p242"/>
              <p:cNvSpPr txBox="1"/>
              <p:nvPr/>
            </p:nvSpPr>
            <p:spPr>
              <a:xfrm rot="-3662618">
                <a:off x="1294659" y="3863154"/>
                <a:ext cx="118973" cy="192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95" name="Google Shape;1595;p242"/>
              <p:cNvSpPr txBox="1"/>
              <p:nvPr/>
            </p:nvSpPr>
            <p:spPr>
              <a:xfrm rot="-3536670">
                <a:off x="1329536" y="3872843"/>
                <a:ext cx="128521" cy="189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96" name="Google Shape;1596;p242"/>
              <p:cNvSpPr txBox="1"/>
              <p:nvPr/>
            </p:nvSpPr>
            <p:spPr>
              <a:xfrm rot="-3240715">
                <a:off x="1369137" y="3891746"/>
                <a:ext cx="128655" cy="189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97" name="Google Shape;1597;p242"/>
              <p:cNvSpPr txBox="1"/>
              <p:nvPr/>
            </p:nvSpPr>
            <p:spPr>
              <a:xfrm rot="-4381470">
                <a:off x="1031051" y="3802792"/>
                <a:ext cx="119193" cy="1916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98" name="Google Shape;1598;p242"/>
              <p:cNvSpPr txBox="1"/>
              <p:nvPr/>
            </p:nvSpPr>
            <p:spPr>
              <a:xfrm rot="-4261007">
                <a:off x="1075539" y="3812457"/>
                <a:ext cx="118970" cy="1907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99" name="Google Shape;1599;p242"/>
              <p:cNvSpPr txBox="1"/>
              <p:nvPr/>
            </p:nvSpPr>
            <p:spPr>
              <a:xfrm rot="-4261007">
                <a:off x="1124751" y="3818807"/>
                <a:ext cx="118970" cy="1907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00" name="Google Shape;1600;p242"/>
              <p:cNvSpPr txBox="1"/>
              <p:nvPr/>
            </p:nvSpPr>
            <p:spPr>
              <a:xfrm rot="-4019468">
                <a:off x="1172338" y="3825209"/>
                <a:ext cx="118964" cy="1894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01" name="Google Shape;1601;p242"/>
              <p:cNvSpPr txBox="1"/>
              <p:nvPr/>
            </p:nvSpPr>
            <p:spPr>
              <a:xfrm rot="-4918843">
                <a:off x="799284" y="3799620"/>
                <a:ext cx="109672" cy="1909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02" name="Google Shape;1602;p242"/>
              <p:cNvSpPr txBox="1"/>
              <p:nvPr/>
            </p:nvSpPr>
            <p:spPr>
              <a:xfrm rot="-4675525">
                <a:off x="848588" y="3796529"/>
                <a:ext cx="119033" cy="1900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03" name="Google Shape;1603;p242"/>
              <p:cNvSpPr txBox="1"/>
              <p:nvPr/>
            </p:nvSpPr>
            <p:spPr>
              <a:xfrm rot="-4675525">
                <a:off x="894626" y="3793354"/>
                <a:ext cx="119033" cy="1900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04" name="Google Shape;1604;p242"/>
              <p:cNvSpPr txBox="1"/>
              <p:nvPr/>
            </p:nvSpPr>
            <p:spPr>
              <a:xfrm rot="-4622918">
                <a:off x="945299" y="3793235"/>
                <a:ext cx="119131" cy="1906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05" name="Google Shape;1605;p242"/>
              <p:cNvSpPr txBox="1"/>
              <p:nvPr/>
            </p:nvSpPr>
            <p:spPr>
              <a:xfrm rot="-5221210">
                <a:off x="564222" y="3831390"/>
                <a:ext cx="109648" cy="189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06" name="Google Shape;1606;p242"/>
              <p:cNvSpPr txBox="1"/>
              <p:nvPr/>
            </p:nvSpPr>
            <p:spPr>
              <a:xfrm rot="-5400000">
                <a:off x="611925" y="3822000"/>
                <a:ext cx="109500" cy="189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07" name="Google Shape;1607;p242"/>
              <p:cNvSpPr txBox="1"/>
              <p:nvPr/>
            </p:nvSpPr>
            <p:spPr>
              <a:xfrm rot="-5343494">
                <a:off x="665838" y="3815624"/>
                <a:ext cx="109515" cy="189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08" name="Google Shape;1608;p242"/>
              <p:cNvSpPr txBox="1"/>
              <p:nvPr/>
            </p:nvSpPr>
            <p:spPr>
              <a:xfrm rot="-5221210">
                <a:off x="713447" y="3809165"/>
                <a:ext cx="109648" cy="189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09" name="Google Shape;1609;p242"/>
              <p:cNvSpPr txBox="1"/>
              <p:nvPr/>
            </p:nvSpPr>
            <p:spPr>
              <a:xfrm rot="-6179677">
                <a:off x="327811" y="3901289"/>
                <a:ext cx="100062" cy="1906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10" name="Google Shape;1610;p242"/>
              <p:cNvSpPr txBox="1"/>
              <p:nvPr/>
            </p:nvSpPr>
            <p:spPr>
              <a:xfrm rot="-6244678">
                <a:off x="377092" y="3885488"/>
                <a:ext cx="99900"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11" name="Google Shape;1611;p242"/>
              <p:cNvSpPr txBox="1"/>
              <p:nvPr/>
            </p:nvSpPr>
            <p:spPr>
              <a:xfrm rot="-6117039">
                <a:off x="423121" y="3869597"/>
                <a:ext cx="99967" cy="1900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12" name="Google Shape;1612;p242"/>
              <p:cNvSpPr txBox="1"/>
              <p:nvPr/>
            </p:nvSpPr>
            <p:spPr>
              <a:xfrm rot="-5938358">
                <a:off x="465939" y="3850372"/>
                <a:ext cx="109642"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13" name="Google Shape;1613;p242"/>
              <p:cNvSpPr txBox="1"/>
              <p:nvPr/>
            </p:nvSpPr>
            <p:spPr>
              <a:xfrm rot="-7381432">
                <a:off x="10128" y="4044030"/>
                <a:ext cx="100186" cy="1905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14" name="Google Shape;1614;p242"/>
              <p:cNvSpPr txBox="1"/>
              <p:nvPr/>
            </p:nvSpPr>
            <p:spPr>
              <a:xfrm rot="-7201300">
                <a:off x="103874" y="3993255"/>
                <a:ext cx="100134" cy="1909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15" name="Google Shape;1615;p242"/>
              <p:cNvSpPr txBox="1"/>
              <p:nvPr/>
            </p:nvSpPr>
            <p:spPr>
              <a:xfrm rot="-6841930">
                <a:off x="146695" y="3971029"/>
                <a:ext cx="100184" cy="1906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16" name="Google Shape;1616;p242"/>
              <p:cNvSpPr txBox="1"/>
              <p:nvPr/>
            </p:nvSpPr>
            <p:spPr>
              <a:xfrm rot="-6841930">
                <a:off x="189558" y="3955154"/>
                <a:ext cx="100184" cy="1906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17" name="Google Shape;1617;p242"/>
              <p:cNvSpPr txBox="1"/>
              <p:nvPr/>
            </p:nvSpPr>
            <p:spPr>
              <a:xfrm rot="-6480004">
                <a:off x="238871" y="3933021"/>
                <a:ext cx="99994" cy="1897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18" name="Google Shape;1618;p242"/>
              <p:cNvSpPr txBox="1"/>
              <p:nvPr/>
            </p:nvSpPr>
            <p:spPr>
              <a:xfrm rot="-1915734">
                <a:off x="87" y="5338784"/>
                <a:ext cx="119123" cy="1914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19" name="Google Shape;1619;p242"/>
              <p:cNvSpPr txBox="1"/>
              <p:nvPr/>
            </p:nvSpPr>
            <p:spPr>
              <a:xfrm rot="3239344">
                <a:off x="811288" y="5521348"/>
                <a:ext cx="384223" cy="189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20" name="Google Shape;1620;p242"/>
              <p:cNvSpPr txBox="1"/>
              <p:nvPr/>
            </p:nvSpPr>
            <p:spPr>
              <a:xfrm rot="3239344">
                <a:off x="55638" y="4441848"/>
                <a:ext cx="384223" cy="189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21" name="Google Shape;1621;p242"/>
              <p:cNvSpPr txBox="1"/>
              <p:nvPr/>
            </p:nvSpPr>
            <p:spPr>
              <a:xfrm rot="-1919671">
                <a:off x="1111306" y="4525925"/>
                <a:ext cx="503361" cy="1914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22" name="Google Shape;1622;p242"/>
              <p:cNvSpPr txBox="1"/>
              <p:nvPr/>
            </p:nvSpPr>
            <p:spPr>
              <a:xfrm rot="5881814">
                <a:off x="317441" y="6214995"/>
                <a:ext cx="219048" cy="1909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23" name="Google Shape;1623;p242"/>
              <p:cNvSpPr txBox="1"/>
              <p:nvPr/>
            </p:nvSpPr>
            <p:spPr>
              <a:xfrm rot="6660306">
                <a:off x="71549" y="6214994"/>
                <a:ext cx="228483" cy="1899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24" name="Google Shape;1624;p242"/>
              <p:cNvSpPr txBox="1"/>
              <p:nvPr/>
            </p:nvSpPr>
            <p:spPr>
              <a:xfrm rot="5217940">
                <a:off x="573143" y="6180221"/>
                <a:ext cx="209694" cy="189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25" name="Google Shape;1625;p242"/>
              <p:cNvSpPr txBox="1"/>
              <p:nvPr/>
            </p:nvSpPr>
            <p:spPr>
              <a:xfrm rot="4499362">
                <a:off x="828706" y="6107157"/>
                <a:ext cx="209654" cy="18919"/>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26" name="Google Shape;1626;p242"/>
              <p:cNvSpPr txBox="1"/>
              <p:nvPr/>
            </p:nvSpPr>
            <p:spPr>
              <a:xfrm rot="3779670">
                <a:off x="1063602" y="5997478"/>
                <a:ext cx="209436" cy="191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27" name="Google Shape;1627;p242"/>
              <p:cNvSpPr txBox="1"/>
              <p:nvPr/>
            </p:nvSpPr>
            <p:spPr>
              <a:xfrm rot="3058902">
                <a:off x="1290694" y="5854767"/>
                <a:ext cx="209667" cy="1897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28" name="Google Shape;1628;p242"/>
              <p:cNvSpPr txBox="1"/>
              <p:nvPr/>
            </p:nvSpPr>
            <p:spPr>
              <a:xfrm rot="2041875">
                <a:off x="1488965" y="5686454"/>
                <a:ext cx="209597" cy="192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29" name="Google Shape;1629;p242"/>
              <p:cNvSpPr txBox="1"/>
              <p:nvPr/>
            </p:nvSpPr>
            <p:spPr>
              <a:xfrm rot="-7198734">
                <a:off x="-28528" y="3978206"/>
                <a:ext cx="209534" cy="1909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30" name="Google Shape;1630;p242"/>
              <p:cNvSpPr txBox="1"/>
              <p:nvPr/>
            </p:nvSpPr>
            <p:spPr>
              <a:xfrm rot="-6418926">
                <a:off x="215981" y="3862260"/>
                <a:ext cx="209537" cy="1916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31" name="Google Shape;1631;p242"/>
              <p:cNvSpPr txBox="1"/>
              <p:nvPr/>
            </p:nvSpPr>
            <p:spPr>
              <a:xfrm rot="-4980088">
                <a:off x="709580" y="3752859"/>
                <a:ext cx="219133" cy="1905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32" name="Google Shape;1632;p242"/>
              <p:cNvSpPr txBox="1"/>
              <p:nvPr/>
            </p:nvSpPr>
            <p:spPr>
              <a:xfrm rot="-4321295">
                <a:off x="947635" y="3746580"/>
                <a:ext cx="238127" cy="1897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33" name="Google Shape;1633;p242"/>
              <p:cNvSpPr txBox="1"/>
              <p:nvPr/>
            </p:nvSpPr>
            <p:spPr>
              <a:xfrm rot="-3719843">
                <a:off x="1173967" y="3787035"/>
                <a:ext cx="246000" cy="19059"/>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34" name="Google Shape;1634;p242"/>
              <p:cNvSpPr txBox="1"/>
              <p:nvPr/>
            </p:nvSpPr>
            <p:spPr>
              <a:xfrm rot="-3241504">
                <a:off x="1380241" y="3856846"/>
                <a:ext cx="265052" cy="189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35" name="Google Shape;1635;p242"/>
              <p:cNvSpPr txBox="1"/>
              <p:nvPr/>
            </p:nvSpPr>
            <p:spPr>
              <a:xfrm rot="-2639502">
                <a:off x="1562084" y="3963993"/>
                <a:ext cx="265206" cy="1909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36" name="Google Shape;1636;p242"/>
              <p:cNvSpPr txBox="1"/>
              <p:nvPr/>
            </p:nvSpPr>
            <p:spPr>
              <a:xfrm rot="-2220456">
                <a:off x="1706520" y="4103705"/>
                <a:ext cx="274621" cy="1908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37" name="Google Shape;1637;p242"/>
              <p:cNvSpPr txBox="1"/>
              <p:nvPr/>
            </p:nvSpPr>
            <p:spPr>
              <a:xfrm rot="-1738364">
                <a:off x="1820927" y="4267257"/>
                <a:ext cx="265074" cy="192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38" name="Google Shape;1638;p242"/>
              <p:cNvSpPr txBox="1"/>
              <p:nvPr/>
            </p:nvSpPr>
            <p:spPr>
              <a:xfrm rot="-1199651">
                <a:off x="1901876" y="4452963"/>
                <a:ext cx="264970" cy="1917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39" name="Google Shape;1639;p242"/>
              <p:cNvSpPr txBox="1"/>
              <p:nvPr/>
            </p:nvSpPr>
            <p:spPr>
              <a:xfrm rot="-780843">
                <a:off x="1933525" y="4651354"/>
                <a:ext cx="265109" cy="1906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40" name="Google Shape;1640;p242"/>
              <p:cNvSpPr txBox="1"/>
              <p:nvPr/>
            </p:nvSpPr>
            <p:spPr>
              <a:xfrm rot="-300039">
                <a:off x="1925707" y="4867272"/>
                <a:ext cx="265009" cy="189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41" name="Google Shape;1641;p242"/>
              <p:cNvSpPr txBox="1"/>
              <p:nvPr/>
            </p:nvSpPr>
            <p:spPr>
              <a:xfrm rot="658204">
                <a:off x="1787555" y="5297421"/>
                <a:ext cx="238050" cy="18945"/>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42" name="Google Shape;1642;p242"/>
              <p:cNvSpPr txBox="1"/>
              <p:nvPr/>
            </p:nvSpPr>
            <p:spPr>
              <a:xfrm rot="1500453">
                <a:off x="1652562" y="5500670"/>
                <a:ext cx="222124" cy="19193"/>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43" name="Google Shape;1643;p242"/>
              <p:cNvSpPr/>
              <p:nvPr/>
            </p:nvSpPr>
            <p:spPr>
              <a:xfrm>
                <a:off x="1349375" y="4978400"/>
                <a:ext cx="323850" cy="190500"/>
              </a:xfrm>
              <a:custGeom>
                <a:rect b="b" l="l" r="r" t="t"/>
                <a:pathLst>
                  <a:path extrusionOk="0" h="120" w="204">
                    <a:moveTo>
                      <a:pt x="168" y="120"/>
                    </a:moveTo>
                    <a:lnTo>
                      <a:pt x="204" y="12"/>
                    </a:lnTo>
                    <a:lnTo>
                      <a:pt x="42" y="0"/>
                    </a:lnTo>
                    <a:lnTo>
                      <a:pt x="0" y="108"/>
                    </a:lnTo>
                    <a:lnTo>
                      <a:pt x="30" y="114"/>
                    </a:lnTo>
                    <a:lnTo>
                      <a:pt x="60" y="30"/>
                    </a:lnTo>
                    <a:lnTo>
                      <a:pt x="102" y="36"/>
                    </a:lnTo>
                    <a:lnTo>
                      <a:pt x="78" y="108"/>
                    </a:lnTo>
                    <a:lnTo>
                      <a:pt x="102" y="108"/>
                    </a:lnTo>
                    <a:lnTo>
                      <a:pt x="132" y="36"/>
                    </a:lnTo>
                    <a:lnTo>
                      <a:pt x="162" y="36"/>
                    </a:lnTo>
                    <a:lnTo>
                      <a:pt x="138" y="114"/>
                    </a:lnTo>
                    <a:lnTo>
                      <a:pt x="168" y="120"/>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44" name="Google Shape;1644;p242"/>
              <p:cNvSpPr/>
              <p:nvPr/>
            </p:nvSpPr>
            <p:spPr>
              <a:xfrm>
                <a:off x="30162" y="4321175"/>
                <a:ext cx="142875" cy="123825"/>
              </a:xfrm>
              <a:custGeom>
                <a:rect b="b" l="l" r="r" t="t"/>
                <a:pathLst>
                  <a:path extrusionOk="0" h="78" w="90">
                    <a:moveTo>
                      <a:pt x="66" y="36"/>
                    </a:moveTo>
                    <a:lnTo>
                      <a:pt x="66" y="36"/>
                    </a:lnTo>
                    <a:lnTo>
                      <a:pt x="18" y="24"/>
                    </a:lnTo>
                    <a:lnTo>
                      <a:pt x="0" y="30"/>
                    </a:lnTo>
                    <a:lnTo>
                      <a:pt x="36" y="78"/>
                    </a:lnTo>
                    <a:lnTo>
                      <a:pt x="48" y="72"/>
                    </a:lnTo>
                    <a:lnTo>
                      <a:pt x="24" y="36"/>
                    </a:lnTo>
                    <a:lnTo>
                      <a:pt x="72" y="54"/>
                    </a:lnTo>
                    <a:lnTo>
                      <a:pt x="90" y="42"/>
                    </a:lnTo>
                    <a:lnTo>
                      <a:pt x="54" y="0"/>
                    </a:lnTo>
                    <a:lnTo>
                      <a:pt x="42" y="6"/>
                    </a:lnTo>
                    <a:lnTo>
                      <a:pt x="66" y="36"/>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45" name="Google Shape;1645;p242"/>
              <p:cNvSpPr/>
              <p:nvPr/>
            </p:nvSpPr>
            <p:spPr>
              <a:xfrm>
                <a:off x="153987" y="4208462"/>
                <a:ext cx="160337" cy="141287"/>
              </a:xfrm>
              <a:custGeom>
                <a:rect b="b" l="l" r="r" t="t"/>
                <a:pathLst>
                  <a:path extrusionOk="0" h="89" w="101">
                    <a:moveTo>
                      <a:pt x="54" y="89"/>
                    </a:moveTo>
                    <a:lnTo>
                      <a:pt x="65" y="83"/>
                    </a:lnTo>
                    <a:lnTo>
                      <a:pt x="48" y="35"/>
                    </a:lnTo>
                    <a:lnTo>
                      <a:pt x="89" y="65"/>
                    </a:lnTo>
                    <a:lnTo>
                      <a:pt x="101" y="59"/>
                    </a:lnTo>
                    <a:lnTo>
                      <a:pt x="83" y="0"/>
                    </a:lnTo>
                    <a:lnTo>
                      <a:pt x="71" y="12"/>
                    </a:lnTo>
                    <a:lnTo>
                      <a:pt x="83" y="41"/>
                    </a:lnTo>
                    <a:lnTo>
                      <a:pt x="48" y="23"/>
                    </a:lnTo>
                    <a:lnTo>
                      <a:pt x="36" y="29"/>
                    </a:lnTo>
                    <a:lnTo>
                      <a:pt x="45" y="68"/>
                    </a:lnTo>
                    <a:lnTo>
                      <a:pt x="18" y="41"/>
                    </a:lnTo>
                    <a:lnTo>
                      <a:pt x="0" y="53"/>
                    </a:lnTo>
                    <a:lnTo>
                      <a:pt x="54" y="89"/>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46" name="Google Shape;1646;p242"/>
              <p:cNvSpPr/>
              <p:nvPr/>
            </p:nvSpPr>
            <p:spPr>
              <a:xfrm>
                <a:off x="1074737" y="5559425"/>
                <a:ext cx="131762" cy="123825"/>
              </a:xfrm>
              <a:custGeom>
                <a:rect b="b" l="l" r="r" t="t"/>
                <a:pathLst>
                  <a:path extrusionOk="0" h="78" w="83">
                    <a:moveTo>
                      <a:pt x="36" y="78"/>
                    </a:moveTo>
                    <a:lnTo>
                      <a:pt x="83" y="48"/>
                    </a:lnTo>
                    <a:lnTo>
                      <a:pt x="54" y="0"/>
                    </a:lnTo>
                    <a:lnTo>
                      <a:pt x="0" y="30"/>
                    </a:lnTo>
                    <a:lnTo>
                      <a:pt x="6" y="36"/>
                    </a:lnTo>
                    <a:lnTo>
                      <a:pt x="42" y="18"/>
                    </a:lnTo>
                    <a:lnTo>
                      <a:pt x="54" y="30"/>
                    </a:lnTo>
                    <a:lnTo>
                      <a:pt x="24" y="48"/>
                    </a:lnTo>
                    <a:lnTo>
                      <a:pt x="30" y="54"/>
                    </a:lnTo>
                    <a:lnTo>
                      <a:pt x="60" y="36"/>
                    </a:lnTo>
                    <a:lnTo>
                      <a:pt x="66" y="48"/>
                    </a:lnTo>
                    <a:lnTo>
                      <a:pt x="30" y="66"/>
                    </a:lnTo>
                    <a:lnTo>
                      <a:pt x="36" y="78"/>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47" name="Google Shape;1647;p242"/>
              <p:cNvSpPr/>
              <p:nvPr/>
            </p:nvSpPr>
            <p:spPr>
              <a:xfrm>
                <a:off x="1492250" y="4416425"/>
                <a:ext cx="142875" cy="114300"/>
              </a:xfrm>
              <a:custGeom>
                <a:rect b="b" l="l" r="r" t="t"/>
                <a:pathLst>
                  <a:path extrusionOk="0" h="72" w="90">
                    <a:moveTo>
                      <a:pt x="90" y="30"/>
                    </a:moveTo>
                    <a:lnTo>
                      <a:pt x="66" y="0"/>
                    </a:lnTo>
                    <a:lnTo>
                      <a:pt x="0" y="36"/>
                    </a:lnTo>
                    <a:lnTo>
                      <a:pt x="24" y="72"/>
                    </a:lnTo>
                    <a:lnTo>
                      <a:pt x="36" y="66"/>
                    </a:lnTo>
                    <a:lnTo>
                      <a:pt x="18" y="42"/>
                    </a:lnTo>
                    <a:lnTo>
                      <a:pt x="36" y="30"/>
                    </a:lnTo>
                    <a:lnTo>
                      <a:pt x="54" y="54"/>
                    </a:lnTo>
                    <a:lnTo>
                      <a:pt x="60" y="48"/>
                    </a:lnTo>
                    <a:lnTo>
                      <a:pt x="48" y="24"/>
                    </a:lnTo>
                    <a:lnTo>
                      <a:pt x="60" y="12"/>
                    </a:lnTo>
                    <a:lnTo>
                      <a:pt x="78" y="42"/>
                    </a:lnTo>
                    <a:lnTo>
                      <a:pt x="90" y="30"/>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48" name="Google Shape;1648;p242"/>
              <p:cNvSpPr/>
              <p:nvPr/>
            </p:nvSpPr>
            <p:spPr>
              <a:xfrm>
                <a:off x="1425575" y="4311650"/>
                <a:ext cx="142875" cy="133350"/>
              </a:xfrm>
              <a:custGeom>
                <a:rect b="b" l="l" r="r" t="t"/>
                <a:pathLst>
                  <a:path extrusionOk="0" h="84" w="90">
                    <a:moveTo>
                      <a:pt x="42" y="60"/>
                    </a:moveTo>
                    <a:lnTo>
                      <a:pt x="42" y="60"/>
                    </a:lnTo>
                    <a:lnTo>
                      <a:pt x="72" y="12"/>
                    </a:lnTo>
                    <a:lnTo>
                      <a:pt x="66" y="0"/>
                    </a:lnTo>
                    <a:lnTo>
                      <a:pt x="0" y="42"/>
                    </a:lnTo>
                    <a:lnTo>
                      <a:pt x="6" y="54"/>
                    </a:lnTo>
                    <a:lnTo>
                      <a:pt x="54" y="24"/>
                    </a:lnTo>
                    <a:lnTo>
                      <a:pt x="18" y="72"/>
                    </a:lnTo>
                    <a:lnTo>
                      <a:pt x="24" y="84"/>
                    </a:lnTo>
                    <a:lnTo>
                      <a:pt x="90" y="42"/>
                    </a:lnTo>
                    <a:lnTo>
                      <a:pt x="84" y="30"/>
                    </a:lnTo>
                    <a:lnTo>
                      <a:pt x="42" y="60"/>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49" name="Google Shape;1649;p242"/>
              <p:cNvSpPr/>
              <p:nvPr/>
            </p:nvSpPr>
            <p:spPr>
              <a:xfrm>
                <a:off x="11112" y="6091237"/>
                <a:ext cx="9525" cy="19050"/>
              </a:xfrm>
              <a:custGeom>
                <a:rect b="b" l="l" r="r" t="t"/>
                <a:pathLst>
                  <a:path extrusionOk="0" h="12" w="6">
                    <a:moveTo>
                      <a:pt x="6" y="0"/>
                    </a:moveTo>
                    <a:lnTo>
                      <a:pt x="6" y="0"/>
                    </a:lnTo>
                    <a:lnTo>
                      <a:pt x="0" y="0"/>
                    </a:lnTo>
                    <a:lnTo>
                      <a:pt x="0" y="12"/>
                    </a:lnTo>
                    <a:lnTo>
                      <a:pt x="6" y="0"/>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50" name="Google Shape;1650;p242"/>
              <p:cNvSpPr/>
              <p:nvPr/>
            </p:nvSpPr>
            <p:spPr>
              <a:xfrm>
                <a:off x="11112" y="4056062"/>
                <a:ext cx="47625" cy="76200"/>
              </a:xfrm>
              <a:custGeom>
                <a:rect b="b" l="l" r="r" t="t"/>
                <a:pathLst>
                  <a:path extrusionOk="0" h="48" w="30">
                    <a:moveTo>
                      <a:pt x="18" y="48"/>
                    </a:moveTo>
                    <a:lnTo>
                      <a:pt x="18" y="48"/>
                    </a:lnTo>
                    <a:lnTo>
                      <a:pt x="30" y="42"/>
                    </a:lnTo>
                    <a:lnTo>
                      <a:pt x="0" y="0"/>
                    </a:lnTo>
                    <a:lnTo>
                      <a:pt x="0" y="24"/>
                    </a:lnTo>
                    <a:lnTo>
                      <a:pt x="18" y="48"/>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51" name="Google Shape;1651;p242"/>
              <p:cNvSpPr/>
              <p:nvPr/>
            </p:nvSpPr>
            <p:spPr>
              <a:xfrm>
                <a:off x="11112" y="6100762"/>
                <a:ext cx="57150" cy="104775"/>
              </a:xfrm>
              <a:custGeom>
                <a:rect b="b" l="l" r="r" t="t"/>
                <a:pathLst>
                  <a:path extrusionOk="0" h="66" w="36">
                    <a:moveTo>
                      <a:pt x="36" y="0"/>
                    </a:moveTo>
                    <a:lnTo>
                      <a:pt x="24" y="0"/>
                    </a:lnTo>
                    <a:lnTo>
                      <a:pt x="0" y="36"/>
                    </a:lnTo>
                    <a:lnTo>
                      <a:pt x="0" y="66"/>
                    </a:lnTo>
                    <a:lnTo>
                      <a:pt x="36" y="0"/>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52" name="Google Shape;1652;p242"/>
              <p:cNvSpPr txBox="1"/>
              <p:nvPr/>
            </p:nvSpPr>
            <p:spPr>
              <a:xfrm rot="238238">
                <a:off x="1868556" y="5081527"/>
                <a:ext cx="255614" cy="1893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53" name="Google Shape;1653;p242"/>
              <p:cNvSpPr txBox="1"/>
              <p:nvPr/>
            </p:nvSpPr>
            <p:spPr>
              <a:xfrm rot="-5640438">
                <a:off x="460384" y="3787966"/>
                <a:ext cx="218935" cy="1893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54" name="Google Shape;1654;p242"/>
              <p:cNvSpPr/>
              <p:nvPr/>
            </p:nvSpPr>
            <p:spPr>
              <a:xfrm>
                <a:off x="220662" y="5672137"/>
                <a:ext cx="228600" cy="244475"/>
              </a:xfrm>
              <a:custGeom>
                <a:rect b="b" l="l" r="r" t="t"/>
                <a:pathLst>
                  <a:path extrusionOk="0" h="154" w="144">
                    <a:moveTo>
                      <a:pt x="0" y="102"/>
                    </a:moveTo>
                    <a:cubicBezTo>
                      <a:pt x="6" y="140"/>
                      <a:pt x="25" y="154"/>
                      <a:pt x="59" y="154"/>
                    </a:cubicBezTo>
                    <a:cubicBezTo>
                      <a:pt x="111" y="152"/>
                      <a:pt x="106" y="130"/>
                      <a:pt x="117" y="120"/>
                    </a:cubicBezTo>
                    <a:cubicBezTo>
                      <a:pt x="119" y="61"/>
                      <a:pt x="84" y="84"/>
                      <a:pt x="62" y="55"/>
                    </a:cubicBezTo>
                    <a:cubicBezTo>
                      <a:pt x="59" y="42"/>
                      <a:pt x="78" y="11"/>
                      <a:pt x="104" y="34"/>
                    </a:cubicBezTo>
                    <a:cubicBezTo>
                      <a:pt x="108" y="41"/>
                      <a:pt x="111" y="51"/>
                      <a:pt x="117" y="53"/>
                    </a:cubicBezTo>
                    <a:cubicBezTo>
                      <a:pt x="123" y="55"/>
                      <a:pt x="144" y="55"/>
                      <a:pt x="141" y="47"/>
                    </a:cubicBezTo>
                    <a:cubicBezTo>
                      <a:pt x="138" y="39"/>
                      <a:pt x="126" y="5"/>
                      <a:pt x="97" y="2"/>
                    </a:cubicBezTo>
                    <a:cubicBezTo>
                      <a:pt x="77" y="0"/>
                      <a:pt x="48" y="0"/>
                      <a:pt x="36" y="33"/>
                    </a:cubicBezTo>
                    <a:cubicBezTo>
                      <a:pt x="15" y="89"/>
                      <a:pt x="83" y="79"/>
                      <a:pt x="90" y="107"/>
                    </a:cubicBezTo>
                    <a:cubicBezTo>
                      <a:pt x="96" y="130"/>
                      <a:pt x="34" y="147"/>
                      <a:pt x="28" y="101"/>
                    </a:cubicBezTo>
                    <a:cubicBezTo>
                      <a:pt x="12" y="104"/>
                      <a:pt x="15" y="98"/>
                      <a:pt x="0" y="102"/>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55" name="Google Shape;1655;p242"/>
              <p:cNvSpPr/>
              <p:nvPr/>
            </p:nvSpPr>
            <p:spPr>
              <a:xfrm rot="-2880000">
                <a:off x="981868" y="5636418"/>
                <a:ext cx="107950" cy="109537"/>
              </a:xfrm>
              <a:custGeom>
                <a:rect b="b" l="l" r="r" t="t"/>
                <a:pathLst>
                  <a:path extrusionOk="0" h="154" w="144">
                    <a:moveTo>
                      <a:pt x="0" y="102"/>
                    </a:moveTo>
                    <a:cubicBezTo>
                      <a:pt x="6" y="140"/>
                      <a:pt x="25" y="154"/>
                      <a:pt x="59" y="154"/>
                    </a:cubicBezTo>
                    <a:cubicBezTo>
                      <a:pt x="111" y="152"/>
                      <a:pt x="106" y="130"/>
                      <a:pt x="117" y="120"/>
                    </a:cubicBezTo>
                    <a:cubicBezTo>
                      <a:pt x="113" y="47"/>
                      <a:pt x="84" y="84"/>
                      <a:pt x="62" y="55"/>
                    </a:cubicBezTo>
                    <a:cubicBezTo>
                      <a:pt x="59" y="42"/>
                      <a:pt x="78" y="11"/>
                      <a:pt x="104" y="34"/>
                    </a:cubicBezTo>
                    <a:cubicBezTo>
                      <a:pt x="108" y="41"/>
                      <a:pt x="111" y="51"/>
                      <a:pt x="117" y="53"/>
                    </a:cubicBezTo>
                    <a:cubicBezTo>
                      <a:pt x="123" y="55"/>
                      <a:pt x="144" y="55"/>
                      <a:pt x="141" y="47"/>
                    </a:cubicBezTo>
                    <a:cubicBezTo>
                      <a:pt x="138" y="39"/>
                      <a:pt x="126" y="5"/>
                      <a:pt x="97" y="2"/>
                    </a:cubicBezTo>
                    <a:cubicBezTo>
                      <a:pt x="77" y="0"/>
                      <a:pt x="48" y="0"/>
                      <a:pt x="36" y="33"/>
                    </a:cubicBezTo>
                    <a:cubicBezTo>
                      <a:pt x="15" y="89"/>
                      <a:pt x="83" y="79"/>
                      <a:pt x="90" y="107"/>
                    </a:cubicBezTo>
                    <a:cubicBezTo>
                      <a:pt x="96" y="130"/>
                      <a:pt x="34" y="147"/>
                      <a:pt x="28" y="101"/>
                    </a:cubicBezTo>
                    <a:cubicBezTo>
                      <a:pt x="12" y="104"/>
                      <a:pt x="15" y="98"/>
                      <a:pt x="0" y="102"/>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56" name="Google Shape;1656;p242"/>
              <p:cNvSpPr/>
              <p:nvPr/>
            </p:nvSpPr>
            <p:spPr>
              <a:xfrm>
                <a:off x="373062" y="3973512"/>
                <a:ext cx="552450" cy="2019300"/>
              </a:xfrm>
              <a:custGeom>
                <a:rect b="b" l="l" r="r" t="t"/>
                <a:pathLst>
                  <a:path extrusionOk="0" h="1272" w="348">
                    <a:moveTo>
                      <a:pt x="0" y="0"/>
                    </a:moveTo>
                    <a:lnTo>
                      <a:pt x="287" y="582"/>
                    </a:lnTo>
                    <a:lnTo>
                      <a:pt x="348" y="1272"/>
                    </a:lnTo>
                    <a:lnTo>
                      <a:pt x="54" y="676"/>
                    </a:lnTo>
                    <a:lnTo>
                      <a:pt x="0" y="0"/>
                    </a:lnTo>
                    <a:close/>
                  </a:path>
                </a:pathLst>
              </a:custGeom>
              <a:gradFill>
                <a:gsLst>
                  <a:gs pos="0">
                    <a:schemeClr val="dk1"/>
                  </a:gs>
                  <a:gs pos="100000">
                    <a:srgbClr val="585A68"/>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57" name="Google Shape;1657;p242"/>
              <p:cNvSpPr/>
              <p:nvPr/>
            </p:nvSpPr>
            <p:spPr>
              <a:xfrm rot="-1739850">
                <a:off x="469842" y="4837129"/>
                <a:ext cx="350887" cy="276088"/>
              </a:xfrm>
              <a:prstGeom prst="ellipse">
                <a:avLst/>
              </a:prstGeom>
              <a:gradFill>
                <a:gsLst>
                  <a:gs pos="0">
                    <a:srgbClr val="535561"/>
                  </a:gs>
                  <a:gs pos="50000">
                    <a:schemeClr val="dk1"/>
                  </a:gs>
                  <a:gs pos="100000">
                    <a:srgbClr val="535561"/>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grpSp>
      </p:grpSp>
      <p:sp>
        <p:nvSpPr>
          <p:cNvPr id="1658" name="Google Shape;1658;p242"/>
          <p:cNvSpPr txBox="1"/>
          <p:nvPr>
            <p:ph type="title"/>
          </p:nvPr>
        </p:nvSpPr>
        <p:spPr>
          <a:xfrm>
            <a:off x="301625" y="171450"/>
            <a:ext cx="8540700" cy="8574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659" name="Google Shape;1659;p242"/>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660" name="Google Shape;1660;p242"/>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661" name="Google Shape;1661;p242"/>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
        <p:nvSpPr>
          <p:cNvPr id="1662" name="Google Shape;1662;p242"/>
          <p:cNvSpPr txBox="1"/>
          <p:nvPr>
            <p:ph idx="1" type="body"/>
          </p:nvPr>
        </p:nvSpPr>
        <p:spPr>
          <a:xfrm>
            <a:off x="301625" y="1200150"/>
            <a:ext cx="8540700" cy="33744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40"/>
              </a:spcBef>
              <a:spcAft>
                <a:spcPts val="0"/>
              </a:spcAft>
              <a:buClr>
                <a:schemeClr val="hlink"/>
              </a:buClr>
              <a:buSzPts val="1400"/>
              <a:buFont typeface="Arial"/>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560"/>
              </a:spcBef>
              <a:spcAft>
                <a:spcPts val="0"/>
              </a:spcAft>
              <a:buClr>
                <a:schemeClr val="folHlink"/>
              </a:buClr>
              <a:buSzPts val="1400"/>
              <a:buFont typeface="Noto Sans Symbols"/>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480"/>
              </a:spcBef>
              <a:spcAft>
                <a:spcPts val="0"/>
              </a:spcAft>
              <a:buClr>
                <a:schemeClr val="hlink"/>
              </a:buClr>
              <a:buSzPts val="1400"/>
              <a:buFont typeface="Arial"/>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400"/>
              </a:spcBef>
              <a:spcAft>
                <a:spcPts val="0"/>
              </a:spcAft>
              <a:buClr>
                <a:schemeClr val="folHlink"/>
              </a:buClr>
              <a:buSzPts val="1400"/>
              <a:buFont typeface="Noto Sans Symbols"/>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400"/>
              </a:spcBef>
              <a:spcAft>
                <a:spcPts val="0"/>
              </a:spcAft>
              <a:buClr>
                <a:schemeClr val="hlink"/>
              </a:buClr>
              <a:buSzPts val="1400"/>
              <a:buFont typeface="Arial"/>
              <a:buChar char="►"/>
              <a:defRPr b="0" i="0" sz="1400" u="none" cap="none" strike="noStrike">
                <a:solidFill>
                  <a:srgbClr val="000000"/>
                </a:solidFill>
                <a:latin typeface="Arial"/>
                <a:ea typeface="Arial"/>
                <a:cs typeface="Arial"/>
                <a:sym typeface="Arial"/>
              </a:defRPr>
            </a:lvl5pPr>
            <a:lvl6pPr indent="-317500" lvl="5" marL="2743200" marR="0" rtl="0" algn="l">
              <a:lnSpc>
                <a:spcPct val="90000"/>
              </a:lnSpc>
              <a:spcBef>
                <a:spcPts val="500"/>
              </a:spcBef>
              <a:spcAft>
                <a:spcPts val="0"/>
              </a:spcAft>
              <a:buClr>
                <a:schemeClr val="lt1"/>
              </a:buClr>
              <a:buSzPts val="1400"/>
              <a:buFont typeface="Arial"/>
              <a:buChar char="•"/>
              <a:defRPr b="0" i="0" sz="1400" u="none" cap="none" strike="noStrike">
                <a:solidFill>
                  <a:srgbClr val="000000"/>
                </a:solidFill>
                <a:latin typeface="Arial"/>
                <a:ea typeface="Arial"/>
                <a:cs typeface="Arial"/>
                <a:sym typeface="Arial"/>
              </a:defRPr>
            </a:lvl6pPr>
            <a:lvl7pPr indent="-317500" lvl="6" marL="3200400" marR="0" rtl="0" algn="l">
              <a:lnSpc>
                <a:spcPct val="90000"/>
              </a:lnSpc>
              <a:spcBef>
                <a:spcPts val="500"/>
              </a:spcBef>
              <a:spcAft>
                <a:spcPts val="0"/>
              </a:spcAft>
              <a:buClr>
                <a:schemeClr val="lt1"/>
              </a:buClr>
              <a:buSzPts val="1400"/>
              <a:buFont typeface="Arial"/>
              <a:buChar char="•"/>
              <a:defRPr b="0" i="0" sz="1400" u="none" cap="none" strike="noStrike">
                <a:solidFill>
                  <a:srgbClr val="000000"/>
                </a:solidFill>
                <a:latin typeface="Arial"/>
                <a:ea typeface="Arial"/>
                <a:cs typeface="Arial"/>
                <a:sym typeface="Arial"/>
              </a:defRPr>
            </a:lvl7pPr>
            <a:lvl8pPr indent="-317500" lvl="7" marL="3657600" marR="0" rtl="0" algn="l">
              <a:lnSpc>
                <a:spcPct val="90000"/>
              </a:lnSpc>
              <a:spcBef>
                <a:spcPts val="500"/>
              </a:spcBef>
              <a:spcAft>
                <a:spcPts val="0"/>
              </a:spcAft>
              <a:buClr>
                <a:schemeClr val="lt1"/>
              </a:buClr>
              <a:buSzPts val="1400"/>
              <a:buFont typeface="Arial"/>
              <a:buChar char="•"/>
              <a:defRPr b="0" i="0" sz="1400" u="none" cap="none" strike="noStrike">
                <a:solidFill>
                  <a:srgbClr val="000000"/>
                </a:solidFill>
                <a:latin typeface="Arial"/>
                <a:ea typeface="Arial"/>
                <a:cs typeface="Arial"/>
                <a:sym typeface="Arial"/>
              </a:defRPr>
            </a:lvl8pPr>
            <a:lvl9pPr indent="-317500" lvl="8" marL="4114800" marR="0" rtl="0" algn="l">
              <a:lnSpc>
                <a:spcPct val="90000"/>
              </a:lnSpc>
              <a:spcBef>
                <a:spcPts val="500"/>
              </a:spcBef>
              <a:spcAft>
                <a:spcPts val="0"/>
              </a:spcAft>
              <a:buClr>
                <a:schemeClr val="lt1"/>
              </a:buClr>
              <a:buSzPts val="1400"/>
              <a:buFont typeface="Arial"/>
              <a:buChar char="•"/>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862" r:id="rId1"/>
    <p:sldLayoutId id="2147483863" r:id="rId2"/>
    <p:sldLayoutId id="2147483864" r:id="rId3"/>
    <p:sldLayoutId id="2147483865" r:id="rId4"/>
    <p:sldLayoutId id="2147483866" r:id="rId5"/>
    <p:sldLayoutId id="2147483867" r:id="rId6"/>
    <p:sldLayoutId id="2147483868" r:id="rId7"/>
    <p:sldLayoutId id="2147483869" r:id="rId8"/>
    <p:sldLayoutId id="2147483870" r:id="rId9"/>
    <p:sldLayoutId id="2147483871" r:id="rId10"/>
    <p:sldLayoutId id="2147483872" r:id="rId11"/>
    <p:sldLayoutId id="2147483873"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lesson-plan">
    <p:bg>
      <p:bgPr>
        <a:solidFill>
          <a:schemeClr val="lt1"/>
        </a:solidFill>
      </p:bgPr>
    </p:bg>
    <p:spTree>
      <p:nvGrpSpPr>
        <p:cNvPr id="1741" name="Shape 1741"/>
        <p:cNvGrpSpPr/>
        <p:nvPr/>
      </p:nvGrpSpPr>
      <p:grpSpPr>
        <a:xfrm>
          <a:off x="0" y="0"/>
          <a:ext cx="0" cy="0"/>
          <a:chOff x="0" y="0"/>
          <a:chExt cx="0" cy="0"/>
        </a:xfrm>
      </p:grpSpPr>
      <p:grpSp>
        <p:nvGrpSpPr>
          <p:cNvPr id="1742" name="Google Shape;1742;p255"/>
          <p:cNvGrpSpPr/>
          <p:nvPr/>
        </p:nvGrpSpPr>
        <p:grpSpPr>
          <a:xfrm>
            <a:off x="33868" y="-71"/>
            <a:ext cx="3409813" cy="2107677"/>
            <a:chOff x="0" y="1494"/>
            <a:chExt cx="3409813" cy="2810236"/>
          </a:xfrm>
        </p:grpSpPr>
        <p:cxnSp>
          <p:nvCxnSpPr>
            <p:cNvPr id="1743" name="Google Shape;1743;p255"/>
            <p:cNvCxnSpPr/>
            <p:nvPr/>
          </p:nvCxnSpPr>
          <p:spPr>
            <a:xfrm>
              <a:off x="0" y="245543"/>
              <a:ext cx="32511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44" name="Google Shape;1744;p255"/>
            <p:cNvCxnSpPr/>
            <p:nvPr/>
          </p:nvCxnSpPr>
          <p:spPr>
            <a:xfrm rot="-5400000">
              <a:off x="-1212177" y="1407880"/>
              <a:ext cx="28062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45" name="Google Shape;1745;p255"/>
            <p:cNvCxnSpPr/>
            <p:nvPr/>
          </p:nvCxnSpPr>
          <p:spPr>
            <a:xfrm>
              <a:off x="0" y="474143"/>
              <a:ext cx="26670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46" name="Google Shape;1746;p255"/>
            <p:cNvCxnSpPr/>
            <p:nvPr/>
          </p:nvCxnSpPr>
          <p:spPr>
            <a:xfrm>
              <a:off x="0" y="702743"/>
              <a:ext cx="21675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47" name="Google Shape;1747;p255"/>
            <p:cNvCxnSpPr/>
            <p:nvPr/>
          </p:nvCxnSpPr>
          <p:spPr>
            <a:xfrm>
              <a:off x="0" y="931343"/>
              <a:ext cx="18627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48" name="Google Shape;1748;p255"/>
            <p:cNvCxnSpPr/>
            <p:nvPr/>
          </p:nvCxnSpPr>
          <p:spPr>
            <a:xfrm>
              <a:off x="0" y="1159943"/>
              <a:ext cx="14901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49" name="Google Shape;1749;p255"/>
            <p:cNvCxnSpPr/>
            <p:nvPr/>
          </p:nvCxnSpPr>
          <p:spPr>
            <a:xfrm>
              <a:off x="0" y="1388543"/>
              <a:ext cx="12192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50" name="Google Shape;1750;p255"/>
            <p:cNvCxnSpPr/>
            <p:nvPr/>
          </p:nvCxnSpPr>
          <p:spPr>
            <a:xfrm>
              <a:off x="0" y="1617143"/>
              <a:ext cx="9906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51" name="Google Shape;1751;p255"/>
            <p:cNvCxnSpPr/>
            <p:nvPr/>
          </p:nvCxnSpPr>
          <p:spPr>
            <a:xfrm>
              <a:off x="0" y="1845743"/>
              <a:ext cx="7452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52" name="Google Shape;1752;p255"/>
            <p:cNvCxnSpPr/>
            <p:nvPr/>
          </p:nvCxnSpPr>
          <p:spPr>
            <a:xfrm>
              <a:off x="0" y="2074343"/>
              <a:ext cx="5334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53" name="Google Shape;1753;p255"/>
            <p:cNvCxnSpPr/>
            <p:nvPr/>
          </p:nvCxnSpPr>
          <p:spPr>
            <a:xfrm>
              <a:off x="0" y="2302944"/>
              <a:ext cx="2625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54" name="Google Shape;1754;p255"/>
            <p:cNvCxnSpPr/>
            <p:nvPr/>
          </p:nvCxnSpPr>
          <p:spPr>
            <a:xfrm rot="-5400000">
              <a:off x="-814262" y="1238115"/>
              <a:ext cx="24684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55" name="Google Shape;1755;p255"/>
            <p:cNvCxnSpPr/>
            <p:nvPr/>
          </p:nvCxnSpPr>
          <p:spPr>
            <a:xfrm rot="-5400000">
              <a:off x="-357712" y="1014528"/>
              <a:ext cx="20181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56" name="Google Shape;1756;p255"/>
            <p:cNvCxnSpPr/>
            <p:nvPr/>
          </p:nvCxnSpPr>
          <p:spPr>
            <a:xfrm rot="-5400000">
              <a:off x="-853" y="887577"/>
              <a:ext cx="17640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57" name="Google Shape;1757;p255"/>
            <p:cNvCxnSpPr/>
            <p:nvPr/>
          </p:nvCxnSpPr>
          <p:spPr>
            <a:xfrm rot="-5400000">
              <a:off x="326307" y="790194"/>
              <a:ext cx="15693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58" name="Google Shape;1758;p255"/>
            <p:cNvCxnSpPr/>
            <p:nvPr/>
          </p:nvCxnSpPr>
          <p:spPr>
            <a:xfrm rot="-5400000">
              <a:off x="636517" y="709727"/>
              <a:ext cx="14085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59" name="Google Shape;1759;p255"/>
            <p:cNvCxnSpPr/>
            <p:nvPr/>
          </p:nvCxnSpPr>
          <p:spPr>
            <a:xfrm rot="-5400000">
              <a:off x="972229" y="603962"/>
              <a:ext cx="11967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60" name="Google Shape;1760;p255"/>
            <p:cNvCxnSpPr/>
            <p:nvPr/>
          </p:nvCxnSpPr>
          <p:spPr>
            <a:xfrm rot="-5400000">
              <a:off x="1278237" y="527761"/>
              <a:ext cx="10443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61" name="Google Shape;1761;p255"/>
            <p:cNvCxnSpPr/>
            <p:nvPr/>
          </p:nvCxnSpPr>
          <p:spPr>
            <a:xfrm rot="-5400000">
              <a:off x="1590398" y="440777"/>
              <a:ext cx="8796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62" name="Google Shape;1762;p255"/>
            <p:cNvCxnSpPr/>
            <p:nvPr/>
          </p:nvCxnSpPr>
          <p:spPr>
            <a:xfrm rot="-5400000">
              <a:off x="1883657" y="377227"/>
              <a:ext cx="7527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63" name="Google Shape;1763;p255"/>
            <p:cNvCxnSpPr/>
            <p:nvPr/>
          </p:nvCxnSpPr>
          <p:spPr>
            <a:xfrm rot="-5400000">
              <a:off x="2198067" y="292494"/>
              <a:ext cx="5835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64" name="Google Shape;1764;p255"/>
            <p:cNvCxnSpPr/>
            <p:nvPr/>
          </p:nvCxnSpPr>
          <p:spPr>
            <a:xfrm rot="-5400000">
              <a:off x="2521028" y="199377"/>
              <a:ext cx="3972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65" name="Google Shape;1765;p255"/>
            <p:cNvCxnSpPr/>
            <p:nvPr/>
          </p:nvCxnSpPr>
          <p:spPr>
            <a:xfrm rot="-5400000">
              <a:off x="2801688" y="148627"/>
              <a:ext cx="2955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66" name="Google Shape;1766;p255"/>
            <p:cNvCxnSpPr/>
            <p:nvPr/>
          </p:nvCxnSpPr>
          <p:spPr>
            <a:xfrm rot="-5400000">
              <a:off x="3079243" y="102444"/>
              <a:ext cx="2016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67" name="Google Shape;1767;p255"/>
            <p:cNvCxnSpPr/>
            <p:nvPr/>
          </p:nvCxnSpPr>
          <p:spPr>
            <a:xfrm rot="-5400000">
              <a:off x="3324763" y="85077"/>
              <a:ext cx="168600" cy="1500"/>
            </a:xfrm>
            <a:prstGeom prst="straightConnector1">
              <a:avLst/>
            </a:prstGeom>
            <a:noFill/>
            <a:ln cap="flat" cmpd="sng" w="12700">
              <a:solidFill>
                <a:srgbClr val="B7CCE4">
                  <a:alpha val="53725"/>
                </a:srgbClr>
              </a:solidFill>
              <a:prstDash val="solid"/>
              <a:round/>
              <a:headEnd len="sm" w="sm" type="none"/>
              <a:tailEnd len="sm" w="sm" type="none"/>
            </a:ln>
          </p:spPr>
        </p:cxnSp>
      </p:grpSp>
      <p:sp>
        <p:nvSpPr>
          <p:cNvPr id="1768" name="Google Shape;1768;p255"/>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lt1"/>
              </a:buClr>
              <a:buSzPts val="4400"/>
              <a:buFont typeface="Arial"/>
              <a:buNone/>
              <a:defRPr b="0" i="0" sz="44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chemeClr val="lt1"/>
              </a:buClr>
              <a:buSzPts val="4400"/>
              <a:buFont typeface="Arial"/>
              <a:buNone/>
              <a:defRPr b="0" i="0" sz="44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4400"/>
              <a:buFont typeface="Arial"/>
              <a:buNone/>
              <a:defRPr b="0" i="0" sz="44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4400"/>
              <a:buFont typeface="Arial"/>
              <a:buNone/>
              <a:defRPr b="0" i="0" sz="44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4400"/>
              <a:buFont typeface="Arial"/>
              <a:buNone/>
              <a:defRPr b="0" i="0" sz="44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4400"/>
              <a:buFont typeface="Arial"/>
              <a:buNone/>
              <a:defRPr b="0" i="0" sz="44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4400"/>
              <a:buFont typeface="Arial"/>
              <a:buNone/>
              <a:defRPr b="0" i="0" sz="44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4400"/>
              <a:buFont typeface="Arial"/>
              <a:buNone/>
              <a:defRPr b="0" i="0" sz="44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4400"/>
              <a:buFont typeface="Arial"/>
              <a:buNone/>
              <a:defRPr b="0" i="0" sz="4400" u="none" cap="none" strike="noStrike">
                <a:solidFill>
                  <a:schemeClr val="lt1"/>
                </a:solidFill>
                <a:latin typeface="Arial"/>
                <a:ea typeface="Arial"/>
                <a:cs typeface="Arial"/>
                <a:sym typeface="Arial"/>
              </a:defRPr>
            </a:lvl9pPr>
          </a:lstStyle>
          <a:p/>
        </p:txBody>
      </p:sp>
      <p:sp>
        <p:nvSpPr>
          <p:cNvPr id="1769" name="Google Shape;1769;p255"/>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42900" lvl="1" marL="9144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2pPr>
            <a:lvl3pPr indent="-342900" lvl="2" marL="13716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3pPr>
            <a:lvl4pPr indent="-342900" lvl="3" marL="18288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4pPr>
            <a:lvl5pPr indent="-342900" lvl="4" marL="22860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5pPr>
            <a:lvl6pPr indent="-342900" lvl="5" marL="27432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6pPr>
            <a:lvl7pPr indent="-342900" lvl="6" marL="32004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7pPr>
            <a:lvl8pPr indent="-342900" lvl="7" marL="36576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8pPr>
            <a:lvl9pPr indent="-342900" lvl="8" marL="41148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9pPr>
          </a:lstStyle>
          <a:p/>
        </p:txBody>
      </p:sp>
      <p:grpSp>
        <p:nvGrpSpPr>
          <p:cNvPr id="1770" name="Google Shape;1770;p255"/>
          <p:cNvGrpSpPr/>
          <p:nvPr/>
        </p:nvGrpSpPr>
        <p:grpSpPr>
          <a:xfrm rot="10800000">
            <a:off x="5734187" y="3035894"/>
            <a:ext cx="3409813" cy="2107677"/>
            <a:chOff x="0" y="1494"/>
            <a:chExt cx="3409813" cy="2810236"/>
          </a:xfrm>
        </p:grpSpPr>
        <p:cxnSp>
          <p:nvCxnSpPr>
            <p:cNvPr id="1771" name="Google Shape;1771;p255"/>
            <p:cNvCxnSpPr/>
            <p:nvPr/>
          </p:nvCxnSpPr>
          <p:spPr>
            <a:xfrm>
              <a:off x="0" y="245543"/>
              <a:ext cx="32511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72" name="Google Shape;1772;p255"/>
            <p:cNvCxnSpPr/>
            <p:nvPr/>
          </p:nvCxnSpPr>
          <p:spPr>
            <a:xfrm rot="-5400000">
              <a:off x="-1212177" y="1407880"/>
              <a:ext cx="28062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73" name="Google Shape;1773;p255"/>
            <p:cNvCxnSpPr/>
            <p:nvPr/>
          </p:nvCxnSpPr>
          <p:spPr>
            <a:xfrm>
              <a:off x="0" y="474143"/>
              <a:ext cx="26670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74" name="Google Shape;1774;p255"/>
            <p:cNvCxnSpPr/>
            <p:nvPr/>
          </p:nvCxnSpPr>
          <p:spPr>
            <a:xfrm>
              <a:off x="0" y="702743"/>
              <a:ext cx="21675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75" name="Google Shape;1775;p255"/>
            <p:cNvCxnSpPr/>
            <p:nvPr/>
          </p:nvCxnSpPr>
          <p:spPr>
            <a:xfrm>
              <a:off x="0" y="931343"/>
              <a:ext cx="18627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76" name="Google Shape;1776;p255"/>
            <p:cNvCxnSpPr/>
            <p:nvPr/>
          </p:nvCxnSpPr>
          <p:spPr>
            <a:xfrm>
              <a:off x="0" y="1159943"/>
              <a:ext cx="14901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77" name="Google Shape;1777;p255"/>
            <p:cNvCxnSpPr/>
            <p:nvPr/>
          </p:nvCxnSpPr>
          <p:spPr>
            <a:xfrm>
              <a:off x="0" y="1388543"/>
              <a:ext cx="12192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78" name="Google Shape;1778;p255"/>
            <p:cNvCxnSpPr/>
            <p:nvPr/>
          </p:nvCxnSpPr>
          <p:spPr>
            <a:xfrm>
              <a:off x="0" y="1617143"/>
              <a:ext cx="9906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79" name="Google Shape;1779;p255"/>
            <p:cNvCxnSpPr/>
            <p:nvPr/>
          </p:nvCxnSpPr>
          <p:spPr>
            <a:xfrm>
              <a:off x="0" y="1845743"/>
              <a:ext cx="7452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80" name="Google Shape;1780;p255"/>
            <p:cNvCxnSpPr/>
            <p:nvPr/>
          </p:nvCxnSpPr>
          <p:spPr>
            <a:xfrm>
              <a:off x="0" y="2074343"/>
              <a:ext cx="5334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81" name="Google Shape;1781;p255"/>
            <p:cNvCxnSpPr/>
            <p:nvPr/>
          </p:nvCxnSpPr>
          <p:spPr>
            <a:xfrm>
              <a:off x="0" y="2302944"/>
              <a:ext cx="2625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82" name="Google Shape;1782;p255"/>
            <p:cNvCxnSpPr/>
            <p:nvPr/>
          </p:nvCxnSpPr>
          <p:spPr>
            <a:xfrm rot="-5400000">
              <a:off x="-814262" y="1238115"/>
              <a:ext cx="24684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83" name="Google Shape;1783;p255"/>
            <p:cNvCxnSpPr/>
            <p:nvPr/>
          </p:nvCxnSpPr>
          <p:spPr>
            <a:xfrm rot="-5400000">
              <a:off x="-357712" y="1014528"/>
              <a:ext cx="20181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84" name="Google Shape;1784;p255"/>
            <p:cNvCxnSpPr/>
            <p:nvPr/>
          </p:nvCxnSpPr>
          <p:spPr>
            <a:xfrm rot="-5400000">
              <a:off x="-853" y="887577"/>
              <a:ext cx="17640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85" name="Google Shape;1785;p255"/>
            <p:cNvCxnSpPr/>
            <p:nvPr/>
          </p:nvCxnSpPr>
          <p:spPr>
            <a:xfrm rot="-5400000">
              <a:off x="326307" y="790194"/>
              <a:ext cx="15693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86" name="Google Shape;1786;p255"/>
            <p:cNvCxnSpPr/>
            <p:nvPr/>
          </p:nvCxnSpPr>
          <p:spPr>
            <a:xfrm rot="-5400000">
              <a:off x="636517" y="709727"/>
              <a:ext cx="14085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87" name="Google Shape;1787;p255"/>
            <p:cNvCxnSpPr/>
            <p:nvPr/>
          </p:nvCxnSpPr>
          <p:spPr>
            <a:xfrm rot="-5400000">
              <a:off x="972229" y="603962"/>
              <a:ext cx="11967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88" name="Google Shape;1788;p255"/>
            <p:cNvCxnSpPr/>
            <p:nvPr/>
          </p:nvCxnSpPr>
          <p:spPr>
            <a:xfrm rot="-5400000">
              <a:off x="1278237" y="527761"/>
              <a:ext cx="10443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89" name="Google Shape;1789;p255"/>
            <p:cNvCxnSpPr/>
            <p:nvPr/>
          </p:nvCxnSpPr>
          <p:spPr>
            <a:xfrm rot="-5400000">
              <a:off x="1590398" y="440777"/>
              <a:ext cx="8796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90" name="Google Shape;1790;p255"/>
            <p:cNvCxnSpPr/>
            <p:nvPr/>
          </p:nvCxnSpPr>
          <p:spPr>
            <a:xfrm rot="-5400000">
              <a:off x="1883657" y="377227"/>
              <a:ext cx="7527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91" name="Google Shape;1791;p255"/>
            <p:cNvCxnSpPr/>
            <p:nvPr/>
          </p:nvCxnSpPr>
          <p:spPr>
            <a:xfrm rot="-5400000">
              <a:off x="2198067" y="292494"/>
              <a:ext cx="5835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92" name="Google Shape;1792;p255"/>
            <p:cNvCxnSpPr/>
            <p:nvPr/>
          </p:nvCxnSpPr>
          <p:spPr>
            <a:xfrm rot="-5400000">
              <a:off x="2521028" y="199377"/>
              <a:ext cx="3972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93" name="Google Shape;1793;p255"/>
            <p:cNvCxnSpPr/>
            <p:nvPr/>
          </p:nvCxnSpPr>
          <p:spPr>
            <a:xfrm rot="-5400000">
              <a:off x="2801688" y="148627"/>
              <a:ext cx="2955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94" name="Google Shape;1794;p255"/>
            <p:cNvCxnSpPr/>
            <p:nvPr/>
          </p:nvCxnSpPr>
          <p:spPr>
            <a:xfrm rot="-5400000">
              <a:off x="3079243" y="102444"/>
              <a:ext cx="2016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95" name="Google Shape;1795;p255"/>
            <p:cNvCxnSpPr/>
            <p:nvPr/>
          </p:nvCxnSpPr>
          <p:spPr>
            <a:xfrm rot="-5400000">
              <a:off x="3324763" y="85077"/>
              <a:ext cx="168600" cy="1500"/>
            </a:xfrm>
            <a:prstGeom prst="straightConnector1">
              <a:avLst/>
            </a:prstGeom>
            <a:noFill/>
            <a:ln cap="flat" cmpd="sng" w="12700">
              <a:solidFill>
                <a:srgbClr val="B7CCE4">
                  <a:alpha val="53725"/>
                </a:srgbClr>
              </a:solidFill>
              <a:prstDash val="solid"/>
              <a:round/>
              <a:headEnd len="sm" w="sm" type="none"/>
              <a:tailEnd len="sm" w="sm" type="none"/>
            </a:ln>
          </p:spPr>
        </p:cxnSp>
      </p:grpSp>
    </p:spTree>
  </p:cSld>
  <p:clrMap accent1="accent1" accent2="accent2" accent3="accent3" accent4="accent4" accent5="accent5" accent6="accent6" bg1="lt1" bg2="dk2" tx1="dk1" tx2="lt2" folHlink="folHlink" hlink="hlink"/>
  <p:sldLayoutIdLst>
    <p:sldLayoutId id="2147483874" r:id="rId1"/>
    <p:sldLayoutId id="2147483875" r:id="rId2"/>
    <p:sldLayoutId id="2147483876" r:id="rId3"/>
    <p:sldLayoutId id="2147483877" r:id="rId4"/>
    <p:sldLayoutId id="2147483878" r:id="rId5"/>
    <p:sldLayoutId id="2147483879"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0" name="Shape 90"/>
        <p:cNvGrpSpPr/>
        <p:nvPr/>
      </p:nvGrpSpPr>
      <p:grpSpPr>
        <a:xfrm>
          <a:off x="0" y="0"/>
          <a:ext cx="0" cy="0"/>
          <a:chOff x="0" y="0"/>
          <a:chExt cx="0" cy="0"/>
        </a:xfrm>
      </p:grpSpPr>
      <p:pic>
        <p:nvPicPr>
          <p:cNvPr id="91" name="Google Shape;91;p14"/>
          <p:cNvPicPr preferRelativeResize="0"/>
          <p:nvPr/>
        </p:nvPicPr>
        <p:blipFill rotWithShape="1">
          <a:blip r:embed="rId1">
            <a:alphaModFix/>
          </a:blip>
          <a:srcRect b="0" l="0" r="0" t="0"/>
          <a:stretch/>
        </p:blipFill>
        <p:spPr>
          <a:xfrm>
            <a:off x="452983" y="4778263"/>
            <a:ext cx="1014413" cy="166049"/>
          </a:xfrm>
          <a:prstGeom prst="rect">
            <a:avLst/>
          </a:prstGeom>
          <a:noFill/>
          <a:ln>
            <a:noFill/>
          </a:ln>
        </p:spPr>
      </p:pic>
      <p:sp>
        <p:nvSpPr>
          <p:cNvPr id="92" name="Google Shape;92;p14"/>
          <p:cNvSpPr txBox="1"/>
          <p:nvPr/>
        </p:nvSpPr>
        <p:spPr>
          <a:xfrm>
            <a:off x="8407400" y="4685504"/>
            <a:ext cx="279300" cy="273900"/>
          </a:xfrm>
          <a:prstGeom prst="rect">
            <a:avLst/>
          </a:prstGeom>
          <a:noFill/>
          <a:ln>
            <a:noFill/>
          </a:ln>
        </p:spPr>
        <p:txBody>
          <a:bodyPr anchorCtr="0" anchor="ctr" bIns="45700" lIns="91425" spcFirstLastPara="1" rIns="0" wrap="square" tIns="45700">
            <a:noAutofit/>
          </a:bodyPr>
          <a:lstStyle/>
          <a:p>
            <a:pPr indent="0" lvl="0" marL="0" marR="0" rtl="0" algn="r">
              <a:lnSpc>
                <a:spcPct val="100000"/>
              </a:lnSpc>
              <a:spcBef>
                <a:spcPts val="0"/>
              </a:spcBef>
              <a:spcAft>
                <a:spcPts val="0"/>
              </a:spcAft>
              <a:buClr>
                <a:srgbClr val="000000"/>
              </a:buClr>
              <a:buSzPts val="900"/>
              <a:buFont typeface="Arial"/>
              <a:buNone/>
            </a:pPr>
            <a:fld id="{00000000-1234-1234-1234-123412341234}" type="slidenum">
              <a:rPr b="0" i="0" lang="zh-CN" sz="900" u="none" cap="none" strike="noStrike">
                <a:solidFill>
                  <a:srgbClr val="00588F"/>
                </a:solidFill>
                <a:latin typeface="Arial"/>
                <a:ea typeface="Arial"/>
                <a:cs typeface="Arial"/>
                <a:sym typeface="Arial"/>
              </a:rPr>
              <a:t>‹#›</a:t>
            </a:fld>
            <a:endParaRPr b="0" i="0" sz="900" u="none" cap="none" strike="noStrike">
              <a:solidFill>
                <a:srgbClr val="00588F"/>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 id="2147483671" r:id="rId14"/>
    <p:sldLayoutId id="2147483672" r:id="rId15"/>
    <p:sldLayoutId id="2147483673" r:id="rId16"/>
    <p:sldLayoutId id="2147483674" r:id="rId17"/>
    <p:sldLayoutId id="2147483675" r:id="rId18"/>
    <p:sldLayoutId id="2147483676" r:id="rId19"/>
    <p:sldLayoutId id="2147483677" r:id="rId20"/>
    <p:sldLayoutId id="2147483678" r:id="rId21"/>
    <p:sldLayoutId id="2147483679" r:id="rId22"/>
    <p:sldLayoutId id="2147483680" r:id="rId2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825" name="Shape 1825"/>
        <p:cNvGrpSpPr/>
        <p:nvPr/>
      </p:nvGrpSpPr>
      <p:grpSpPr>
        <a:xfrm>
          <a:off x="0" y="0"/>
          <a:ext cx="0" cy="0"/>
          <a:chOff x="0" y="0"/>
          <a:chExt cx="0" cy="0"/>
        </a:xfrm>
      </p:grpSpPr>
      <p:grpSp>
        <p:nvGrpSpPr>
          <p:cNvPr id="1826" name="Google Shape;1826;p262"/>
          <p:cNvGrpSpPr/>
          <p:nvPr/>
        </p:nvGrpSpPr>
        <p:grpSpPr>
          <a:xfrm>
            <a:off x="0" y="0"/>
            <a:ext cx="8709660" cy="5443538"/>
            <a:chOff x="0" y="0"/>
            <a:chExt cx="2147483645" cy="2147483647"/>
          </a:xfrm>
        </p:grpSpPr>
        <p:grpSp>
          <p:nvGrpSpPr>
            <p:cNvPr id="1827" name="Google Shape;1827;p262"/>
            <p:cNvGrpSpPr/>
            <p:nvPr/>
          </p:nvGrpSpPr>
          <p:grpSpPr>
            <a:xfrm>
              <a:off x="0" y="0"/>
              <a:ext cx="1682195523" cy="2147483647"/>
              <a:chOff x="0" y="0"/>
              <a:chExt cx="2147483647" cy="2147483647"/>
            </a:xfrm>
          </p:grpSpPr>
          <p:pic>
            <p:nvPicPr>
              <p:cNvPr id="1828" name="Google Shape;1828;p262"/>
              <p:cNvPicPr preferRelativeResize="0"/>
              <p:nvPr/>
            </p:nvPicPr>
            <p:blipFill rotWithShape="1">
              <a:blip r:embed="rId2">
                <a:alphaModFix/>
              </a:blip>
              <a:srcRect b="0" l="0" r="0" t="0"/>
              <a:stretch/>
            </p:blipFill>
            <p:spPr>
              <a:xfrm>
                <a:off x="0" y="0"/>
                <a:ext cx="2147483647" cy="2147483647"/>
              </a:xfrm>
              <a:prstGeom prst="rect">
                <a:avLst/>
              </a:prstGeom>
              <a:noFill/>
              <a:ln>
                <a:noFill/>
              </a:ln>
            </p:spPr>
          </p:pic>
          <p:sp>
            <p:nvSpPr>
              <p:cNvPr id="1829" name="Google Shape;1829;p262"/>
              <p:cNvSpPr txBox="1"/>
              <p:nvPr/>
            </p:nvSpPr>
            <p:spPr>
              <a:xfrm>
                <a:off x="0" y="0"/>
                <a:ext cx="2147483590" cy="2147483587"/>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830" name="Google Shape;1830;p262"/>
            <p:cNvGrpSpPr/>
            <p:nvPr/>
          </p:nvGrpSpPr>
          <p:grpSpPr>
            <a:xfrm>
              <a:off x="268435441" y="0"/>
              <a:ext cx="1879048204" cy="2147483647"/>
              <a:chOff x="0" y="0"/>
              <a:chExt cx="2147483646" cy="2147483647"/>
            </a:xfrm>
          </p:grpSpPr>
          <p:pic>
            <p:nvPicPr>
              <p:cNvPr id="1831" name="Google Shape;1831;p262"/>
              <p:cNvPicPr preferRelativeResize="0"/>
              <p:nvPr/>
            </p:nvPicPr>
            <p:blipFill rotWithShape="1">
              <a:blip r:embed="rId3">
                <a:alphaModFix/>
              </a:blip>
              <a:srcRect b="0" l="0" r="0" t="0"/>
              <a:stretch/>
            </p:blipFill>
            <p:spPr>
              <a:xfrm>
                <a:off x="818105" y="0"/>
                <a:ext cx="2146665541" cy="2147483647"/>
              </a:xfrm>
              <a:prstGeom prst="rect">
                <a:avLst/>
              </a:prstGeom>
              <a:noFill/>
              <a:ln>
                <a:noFill/>
              </a:ln>
            </p:spPr>
          </p:pic>
          <p:sp>
            <p:nvSpPr>
              <p:cNvPr id="1832" name="Google Shape;1832;p262"/>
              <p:cNvSpPr txBox="1"/>
              <p:nvPr/>
            </p:nvSpPr>
            <p:spPr>
              <a:xfrm>
                <a:off x="0" y="0"/>
                <a:ext cx="2147483528" cy="2147483587"/>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1833" name="Google Shape;1833;p262"/>
          <p:cNvGrpSpPr/>
          <p:nvPr/>
        </p:nvGrpSpPr>
        <p:grpSpPr>
          <a:xfrm>
            <a:off x="890587" y="4213528"/>
            <a:ext cx="7383463" cy="403716"/>
            <a:chOff x="890587" y="5618037"/>
            <a:chExt cx="7383463" cy="538288"/>
          </a:xfrm>
        </p:grpSpPr>
        <p:pic>
          <p:nvPicPr>
            <p:cNvPr id="1834" name="Google Shape;1834;p262"/>
            <p:cNvPicPr preferRelativeResize="0"/>
            <p:nvPr/>
          </p:nvPicPr>
          <p:blipFill rotWithShape="1">
            <a:blip r:embed="rId4">
              <a:alphaModFix/>
            </a:blip>
            <a:srcRect b="0" l="0" r="0" t="0"/>
            <a:stretch/>
          </p:blipFill>
          <p:spPr>
            <a:xfrm>
              <a:off x="890587" y="5619750"/>
              <a:ext cx="7381875" cy="536575"/>
            </a:xfrm>
            <a:prstGeom prst="rect">
              <a:avLst/>
            </a:prstGeom>
            <a:noFill/>
            <a:ln>
              <a:noFill/>
            </a:ln>
          </p:spPr>
        </p:pic>
        <p:sp>
          <p:nvSpPr>
            <p:cNvPr id="1835" name="Google Shape;1835;p262"/>
            <p:cNvSpPr txBox="1"/>
            <p:nvPr/>
          </p:nvSpPr>
          <p:spPr>
            <a:xfrm rot="10800000">
              <a:off x="892250" y="5618037"/>
              <a:ext cx="7381800" cy="5367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36" name="Google Shape;1836;p262"/>
          <p:cNvSpPr txBox="1"/>
          <p:nvPr/>
        </p:nvSpPr>
        <p:spPr>
          <a:xfrm>
            <a:off x="990600" y="763190"/>
            <a:ext cx="7178700" cy="3623100"/>
          </a:xfrm>
          <a:prstGeom prst="rect">
            <a:avLst/>
          </a:prstGeom>
          <a:solidFill>
            <a:srgbClr val="40404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837" name="Google Shape;1837;p262"/>
          <p:cNvPicPr preferRelativeResize="0"/>
          <p:nvPr/>
        </p:nvPicPr>
        <p:blipFill rotWithShape="1">
          <a:blip r:embed="rId5">
            <a:alphaModFix/>
          </a:blip>
          <a:srcRect b="0" l="0" r="0" t="0"/>
          <a:stretch/>
        </p:blipFill>
        <p:spPr>
          <a:xfrm>
            <a:off x="990600" y="757238"/>
            <a:ext cx="7180262" cy="3624263"/>
          </a:xfrm>
          <a:prstGeom prst="rect">
            <a:avLst/>
          </a:prstGeom>
          <a:noFill/>
          <a:ln>
            <a:noFill/>
          </a:ln>
        </p:spPr>
      </p:pic>
      <p:sp>
        <p:nvSpPr>
          <p:cNvPr id="1838" name="Google Shape;1838;p262"/>
          <p:cNvSpPr txBox="1"/>
          <p:nvPr/>
        </p:nvSpPr>
        <p:spPr>
          <a:xfrm>
            <a:off x="990600" y="757238"/>
            <a:ext cx="7180200" cy="3624300"/>
          </a:xfrm>
          <a:prstGeom prst="rect">
            <a:avLst/>
          </a:pr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839" name="Google Shape;1839;p262"/>
          <p:cNvPicPr preferRelativeResize="0"/>
          <p:nvPr/>
        </p:nvPicPr>
        <p:blipFill rotWithShape="1">
          <a:blip r:embed="rId6">
            <a:alphaModFix/>
          </a:blip>
          <a:srcRect b="0" l="0" r="0" t="0"/>
          <a:stretch/>
        </p:blipFill>
        <p:spPr>
          <a:xfrm rot="1379999">
            <a:off x="803326" y="526256"/>
            <a:ext cx="425053" cy="426244"/>
          </a:xfrm>
          <a:prstGeom prst="rect">
            <a:avLst/>
          </a:prstGeom>
          <a:noFill/>
          <a:ln>
            <a:noFill/>
          </a:ln>
        </p:spPr>
      </p:pic>
      <p:pic>
        <p:nvPicPr>
          <p:cNvPr id="1840" name="Google Shape;1840;p262"/>
          <p:cNvPicPr preferRelativeResize="0"/>
          <p:nvPr/>
        </p:nvPicPr>
        <p:blipFill rotWithShape="1">
          <a:blip r:embed="rId6">
            <a:alphaModFix/>
          </a:blip>
          <a:srcRect b="0" l="0" r="0" t="0"/>
          <a:stretch/>
        </p:blipFill>
        <p:spPr>
          <a:xfrm rot="4080000">
            <a:off x="7964938" y="561975"/>
            <a:ext cx="425053" cy="425053"/>
          </a:xfrm>
          <a:prstGeom prst="rect">
            <a:avLst/>
          </a:prstGeom>
          <a:noFill/>
          <a:ln>
            <a:noFill/>
          </a:ln>
        </p:spPr>
      </p:pic>
      <p:sp>
        <p:nvSpPr>
          <p:cNvPr id="1841" name="Google Shape;1841;p262"/>
          <p:cNvSpPr txBox="1"/>
          <p:nvPr>
            <p:ph type="title"/>
          </p:nvPr>
        </p:nvSpPr>
        <p:spPr>
          <a:xfrm>
            <a:off x="1095375" y="613172"/>
            <a:ext cx="6964500" cy="9015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44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Char char="○"/>
              <a:defRPr b="0" i="0" sz="4400" u="none" cap="none" strike="noStrike">
                <a:solidFill>
                  <a:schemeClr val="lt1"/>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Char char="■"/>
              <a:defRPr b="0" i="0" sz="4400" u="none" cap="none" strike="noStrike">
                <a:solidFill>
                  <a:schemeClr val="lt1"/>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Char char="●"/>
              <a:defRPr b="0" i="0" sz="4400" u="none" cap="none" strike="noStrike">
                <a:solidFill>
                  <a:schemeClr val="lt1"/>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Char char="○"/>
              <a:defRPr b="0" i="0" sz="44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800" u="none" cap="none" strike="noStrike">
                <a:solidFill>
                  <a:schemeClr val="lt2"/>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800" u="none" cap="none" strike="noStrike">
                <a:solidFill>
                  <a:schemeClr val="lt2"/>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800" u="none" cap="none" strike="noStrike">
                <a:solidFill>
                  <a:schemeClr val="lt2"/>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800" u="none" cap="none" strike="noStrike">
                <a:solidFill>
                  <a:schemeClr val="lt2"/>
                </a:solidFill>
                <a:latin typeface="Arial"/>
                <a:ea typeface="Arial"/>
                <a:cs typeface="Arial"/>
                <a:sym typeface="Arial"/>
              </a:defRPr>
            </a:lvl9pPr>
          </a:lstStyle>
          <a:p/>
        </p:txBody>
      </p:sp>
      <p:sp>
        <p:nvSpPr>
          <p:cNvPr id="1842" name="Google Shape;1842;p262"/>
          <p:cNvSpPr txBox="1"/>
          <p:nvPr>
            <p:ph idx="1" type="body"/>
          </p:nvPr>
        </p:nvSpPr>
        <p:spPr>
          <a:xfrm>
            <a:off x="1463675" y="1589484"/>
            <a:ext cx="6195900" cy="27027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480"/>
              </a:spcBef>
              <a:spcAft>
                <a:spcPts val="0"/>
              </a:spcAft>
              <a:buClr>
                <a:schemeClr val="accent2"/>
              </a:buClr>
              <a:buSzPts val="1400"/>
              <a:buFont typeface="Arial"/>
              <a:buChar char="●"/>
              <a:defRPr b="0" i="0" sz="2400" u="none" cap="none" strike="noStrike">
                <a:solidFill>
                  <a:schemeClr val="lt1"/>
                </a:solidFill>
                <a:latin typeface="Arial"/>
                <a:ea typeface="Arial"/>
                <a:cs typeface="Arial"/>
                <a:sym typeface="Arial"/>
              </a:defRPr>
            </a:lvl1pPr>
            <a:lvl2pPr indent="-317500" lvl="1" marL="914400" marR="0" rtl="0" algn="l">
              <a:lnSpc>
                <a:spcPct val="100000"/>
              </a:lnSpc>
              <a:spcBef>
                <a:spcPts val="0"/>
              </a:spcBef>
              <a:spcAft>
                <a:spcPts val="0"/>
              </a:spcAft>
              <a:buClr>
                <a:schemeClr val="accent2"/>
              </a:buClr>
              <a:buSzPts val="1400"/>
              <a:buFont typeface="Arial"/>
              <a:buChar char="●"/>
              <a:defRPr b="0" i="0" sz="2200" u="none" cap="none" strike="noStrike">
                <a:solidFill>
                  <a:schemeClr val="lt1"/>
                </a:solidFill>
                <a:latin typeface="Arial"/>
                <a:ea typeface="Arial"/>
                <a:cs typeface="Arial"/>
                <a:sym typeface="Arial"/>
              </a:defRPr>
            </a:lvl2pPr>
            <a:lvl3pPr indent="-317500" lvl="2" marL="1371600" marR="0" rtl="0" algn="l">
              <a:lnSpc>
                <a:spcPct val="100000"/>
              </a:lnSpc>
              <a:spcBef>
                <a:spcPts val="0"/>
              </a:spcBef>
              <a:spcAft>
                <a:spcPts val="0"/>
              </a:spcAft>
              <a:buClr>
                <a:schemeClr val="accent2"/>
              </a:buClr>
              <a:buSzPts val="1400"/>
              <a:buFont typeface="Arial"/>
              <a:buChar char="●"/>
              <a:defRPr b="0" i="0" sz="2000" u="none" cap="none" strike="noStrike">
                <a:solidFill>
                  <a:schemeClr val="lt1"/>
                </a:solidFill>
                <a:latin typeface="Arial"/>
                <a:ea typeface="Arial"/>
                <a:cs typeface="Arial"/>
                <a:sym typeface="Arial"/>
              </a:defRPr>
            </a:lvl3pPr>
            <a:lvl4pPr indent="-317500" lvl="3" marL="1828800" marR="0" rtl="0" algn="l">
              <a:lnSpc>
                <a:spcPct val="100000"/>
              </a:lnSpc>
              <a:spcBef>
                <a:spcPts val="0"/>
              </a:spcBef>
              <a:spcAft>
                <a:spcPts val="0"/>
              </a:spcAft>
              <a:buClr>
                <a:schemeClr val="accent2"/>
              </a:buClr>
              <a:buSzPts val="1400"/>
              <a:buFont typeface="Arial"/>
              <a:buChar char="●"/>
              <a:defRPr b="0" i="0" sz="1800" u="none" cap="none" strike="noStrike">
                <a:solidFill>
                  <a:schemeClr val="lt1"/>
                </a:solidFill>
                <a:latin typeface="Arial"/>
                <a:ea typeface="Arial"/>
                <a:cs typeface="Arial"/>
                <a:sym typeface="Arial"/>
              </a:defRPr>
            </a:lvl4pPr>
            <a:lvl5pPr indent="-317500" lvl="4" marL="2286000" marR="0" rtl="0" algn="l">
              <a:lnSpc>
                <a:spcPct val="100000"/>
              </a:lnSpc>
              <a:spcBef>
                <a:spcPts val="0"/>
              </a:spcBef>
              <a:spcAft>
                <a:spcPts val="0"/>
              </a:spcAft>
              <a:buClr>
                <a:schemeClr val="accent2"/>
              </a:buClr>
              <a:buSzPts val="1400"/>
              <a:buFont typeface="Arial"/>
              <a:buChar char="●"/>
              <a:defRPr b="0" i="0" sz="1600" u="none" cap="none" strike="noStrike">
                <a:solidFill>
                  <a:schemeClr val="lt1"/>
                </a:solidFill>
                <a:latin typeface="Arial"/>
                <a:ea typeface="Arial"/>
                <a:cs typeface="Arial"/>
                <a:sym typeface="Arial"/>
              </a:defRPr>
            </a:lvl5pPr>
            <a:lvl6pPr indent="-317500" lvl="5" marL="2743200" marR="0" rtl="0" algn="l">
              <a:lnSpc>
                <a:spcPct val="100000"/>
              </a:lnSpc>
              <a:spcBef>
                <a:spcPts val="0"/>
              </a:spcBef>
              <a:spcAft>
                <a:spcPts val="0"/>
              </a:spcAft>
              <a:buClr>
                <a:schemeClr val="accent2"/>
              </a:buClr>
              <a:buSzPts val="1400"/>
              <a:buFont typeface="Arial"/>
              <a:buChar char="●"/>
              <a:defRPr b="0" i="0" sz="1600" u="none" cap="none" strike="noStrike">
                <a:solidFill>
                  <a:schemeClr val="lt1"/>
                </a:solidFill>
                <a:latin typeface="Arial"/>
                <a:ea typeface="Arial"/>
                <a:cs typeface="Arial"/>
                <a:sym typeface="Arial"/>
              </a:defRPr>
            </a:lvl6pPr>
            <a:lvl7pPr indent="-317500" lvl="6" marL="3200400" marR="0" rtl="0" algn="l">
              <a:lnSpc>
                <a:spcPct val="100000"/>
              </a:lnSpc>
              <a:spcBef>
                <a:spcPts val="0"/>
              </a:spcBef>
              <a:spcAft>
                <a:spcPts val="0"/>
              </a:spcAft>
              <a:buClr>
                <a:schemeClr val="accent2"/>
              </a:buClr>
              <a:buSzPts val="1400"/>
              <a:buFont typeface="Arial"/>
              <a:buChar char="●"/>
              <a:defRPr b="0" i="0" sz="1600" u="none" cap="none" strike="noStrike">
                <a:solidFill>
                  <a:schemeClr val="lt1"/>
                </a:solidFill>
                <a:latin typeface="Arial"/>
                <a:ea typeface="Arial"/>
                <a:cs typeface="Arial"/>
                <a:sym typeface="Arial"/>
              </a:defRPr>
            </a:lvl7pPr>
            <a:lvl8pPr indent="-317500" lvl="7" marL="3657600" marR="0" rtl="0" algn="l">
              <a:lnSpc>
                <a:spcPct val="100000"/>
              </a:lnSpc>
              <a:spcBef>
                <a:spcPts val="0"/>
              </a:spcBef>
              <a:spcAft>
                <a:spcPts val="0"/>
              </a:spcAft>
              <a:buClr>
                <a:schemeClr val="accent2"/>
              </a:buClr>
              <a:buSzPts val="1400"/>
              <a:buFont typeface="Arial"/>
              <a:buChar char="●"/>
              <a:defRPr b="0" i="0" sz="1600" u="none" cap="none" strike="noStrike">
                <a:solidFill>
                  <a:schemeClr val="lt1"/>
                </a:solidFill>
                <a:latin typeface="Arial"/>
                <a:ea typeface="Arial"/>
                <a:cs typeface="Arial"/>
                <a:sym typeface="Arial"/>
              </a:defRPr>
            </a:lvl8pPr>
            <a:lvl9pPr indent="-317500" lvl="8" marL="4114800" marR="0" rtl="0" algn="l">
              <a:lnSpc>
                <a:spcPct val="100000"/>
              </a:lnSpc>
              <a:spcBef>
                <a:spcPts val="0"/>
              </a:spcBef>
              <a:spcAft>
                <a:spcPts val="0"/>
              </a:spcAft>
              <a:buClr>
                <a:schemeClr val="accent2"/>
              </a:buClr>
              <a:buSzPts val="1400"/>
              <a:buFont typeface="Arial"/>
              <a:buChar char="●"/>
              <a:defRPr b="0" i="0" sz="1600" u="none" cap="none" strike="noStrike">
                <a:solidFill>
                  <a:schemeClr val="lt1"/>
                </a:solidFill>
                <a:latin typeface="Arial"/>
                <a:ea typeface="Arial"/>
                <a:cs typeface="Arial"/>
                <a:sym typeface="Arial"/>
              </a:defRPr>
            </a:lvl9pPr>
          </a:lstStyle>
          <a:p/>
        </p:txBody>
      </p:sp>
      <p:sp>
        <p:nvSpPr>
          <p:cNvPr id="1843" name="Google Shape;1843;p262"/>
          <p:cNvSpPr txBox="1"/>
          <p:nvPr>
            <p:ph idx="10" type="dt"/>
          </p:nvPr>
        </p:nvSpPr>
        <p:spPr>
          <a:xfrm>
            <a:off x="6770687" y="4018359"/>
            <a:ext cx="1214400" cy="273900"/>
          </a:xfrm>
          <a:prstGeom prst="rect">
            <a:avLst/>
          </a:prstGeom>
          <a:noFill/>
          <a:ln>
            <a:noFill/>
          </a:ln>
        </p:spPr>
        <p:txBody>
          <a:bodyPr anchorCtr="0" anchor="ctr" bIns="91425" lIns="91425" spcFirstLastPara="1" rIns="91425" wrap="square" tIns="91425">
            <a:noAutofit/>
          </a:bodyPr>
          <a:lstStyle>
            <a:lvl1pPr lvl="0" marR="0" rtl="0" algn="r">
              <a:lnSpc>
                <a:spcPct val="100000"/>
              </a:lnSpc>
              <a:spcBef>
                <a:spcPts val="0"/>
              </a:spcBef>
              <a:spcAft>
                <a:spcPts val="0"/>
              </a:spcAft>
              <a:buClr>
                <a:srgbClr val="000000"/>
              </a:buClr>
              <a:buSzPts val="1400"/>
              <a:buFont typeface="Arial"/>
              <a:buChar char="●"/>
              <a:defRPr b="0" i="0" sz="1200" u="none" cap="none" strike="noStrike">
                <a:solidFill>
                  <a:schemeClr val="lt2"/>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844" name="Google Shape;1844;p262"/>
          <p:cNvSpPr txBox="1"/>
          <p:nvPr>
            <p:ph idx="11" type="ftr"/>
          </p:nvPr>
        </p:nvSpPr>
        <p:spPr>
          <a:xfrm>
            <a:off x="1174750" y="4018359"/>
            <a:ext cx="5034000" cy="2739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8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8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8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8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8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8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8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8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800" u="none" cap="none" strike="noStrike">
                <a:solidFill>
                  <a:schemeClr val="lt1"/>
                </a:solidFill>
                <a:latin typeface="Arial"/>
                <a:ea typeface="Arial"/>
                <a:cs typeface="Arial"/>
                <a:sym typeface="Arial"/>
              </a:defRPr>
            </a:lvl9pPr>
          </a:lstStyle>
          <a:p/>
        </p:txBody>
      </p:sp>
      <p:sp>
        <p:nvSpPr>
          <p:cNvPr id="1845" name="Google Shape;1845;p262"/>
          <p:cNvSpPr txBox="1"/>
          <p:nvPr>
            <p:ph idx="12" type="sldNum"/>
          </p:nvPr>
        </p:nvSpPr>
        <p:spPr>
          <a:xfrm>
            <a:off x="6213475" y="4018359"/>
            <a:ext cx="554100" cy="273900"/>
          </a:xfrm>
          <a:prstGeom prst="rect">
            <a:avLst/>
          </a:prstGeom>
          <a:noFill/>
          <a:ln>
            <a:noFill/>
          </a:ln>
        </p:spPr>
        <p:txBody>
          <a:bodyPr anchorCtr="0" anchor="ctr" bIns="91425" lIns="91425" spcFirstLastPara="1" rIns="91425" wrap="square" tIns="91425">
            <a:noAutofit/>
          </a:bodyPr>
          <a:lstStyle>
            <a:lvl1pPr indent="88900" lvl="0" marL="0" marR="0" rtl="0" algn="ctr">
              <a:lnSpc>
                <a:spcPct val="100000"/>
              </a:lnSpc>
              <a:spcBef>
                <a:spcPts val="0"/>
              </a:spcBef>
              <a:spcAft>
                <a:spcPts val="0"/>
              </a:spcAft>
              <a:buClr>
                <a:srgbClr val="000000"/>
              </a:buClr>
              <a:buSzPts val="1400"/>
              <a:buFont typeface="Arial"/>
              <a:buNone/>
              <a:defRPr b="0" i="0" sz="1400" u="none" cap="none" strike="noStrike">
                <a:solidFill>
                  <a:schemeClr val="lt2"/>
                </a:solidFill>
                <a:latin typeface="Arial"/>
                <a:ea typeface="Arial"/>
                <a:cs typeface="Arial"/>
                <a:sym typeface="Arial"/>
              </a:defRPr>
            </a:lvl1pPr>
            <a:lvl2pPr indent="88900" lvl="1" marL="0" marR="0" rtl="0" algn="ctr">
              <a:lnSpc>
                <a:spcPct val="100000"/>
              </a:lnSpc>
              <a:spcBef>
                <a:spcPts val="0"/>
              </a:spcBef>
              <a:spcAft>
                <a:spcPts val="0"/>
              </a:spcAft>
              <a:buClr>
                <a:srgbClr val="000000"/>
              </a:buClr>
              <a:buSzPts val="1400"/>
              <a:buFont typeface="Arial"/>
              <a:buNone/>
              <a:defRPr b="0" i="0" sz="1400" u="none" cap="none" strike="noStrike">
                <a:solidFill>
                  <a:schemeClr val="lt2"/>
                </a:solidFill>
                <a:latin typeface="Arial"/>
                <a:ea typeface="Arial"/>
                <a:cs typeface="Arial"/>
                <a:sym typeface="Arial"/>
              </a:defRPr>
            </a:lvl2pPr>
            <a:lvl3pPr indent="88900" lvl="2" marL="0" marR="0" rtl="0" algn="ctr">
              <a:lnSpc>
                <a:spcPct val="100000"/>
              </a:lnSpc>
              <a:spcBef>
                <a:spcPts val="0"/>
              </a:spcBef>
              <a:spcAft>
                <a:spcPts val="0"/>
              </a:spcAft>
              <a:buClr>
                <a:srgbClr val="000000"/>
              </a:buClr>
              <a:buSzPts val="1400"/>
              <a:buFont typeface="Arial"/>
              <a:buNone/>
              <a:defRPr b="0" i="0" sz="1400" u="none" cap="none" strike="noStrike">
                <a:solidFill>
                  <a:schemeClr val="lt2"/>
                </a:solidFill>
                <a:latin typeface="Arial"/>
                <a:ea typeface="Arial"/>
                <a:cs typeface="Arial"/>
                <a:sym typeface="Arial"/>
              </a:defRPr>
            </a:lvl3pPr>
            <a:lvl4pPr indent="88900" lvl="3" marL="0" marR="0" rtl="0" algn="ctr">
              <a:lnSpc>
                <a:spcPct val="100000"/>
              </a:lnSpc>
              <a:spcBef>
                <a:spcPts val="0"/>
              </a:spcBef>
              <a:spcAft>
                <a:spcPts val="0"/>
              </a:spcAft>
              <a:buClr>
                <a:srgbClr val="000000"/>
              </a:buClr>
              <a:buSzPts val="1400"/>
              <a:buFont typeface="Arial"/>
              <a:buNone/>
              <a:defRPr b="0" i="0" sz="1400" u="none" cap="none" strike="noStrike">
                <a:solidFill>
                  <a:schemeClr val="lt2"/>
                </a:solidFill>
                <a:latin typeface="Arial"/>
                <a:ea typeface="Arial"/>
                <a:cs typeface="Arial"/>
                <a:sym typeface="Arial"/>
              </a:defRPr>
            </a:lvl4pPr>
            <a:lvl5pPr indent="88900" lvl="4" marL="0" marR="0" rtl="0" algn="ctr">
              <a:lnSpc>
                <a:spcPct val="100000"/>
              </a:lnSpc>
              <a:spcBef>
                <a:spcPts val="0"/>
              </a:spcBef>
              <a:spcAft>
                <a:spcPts val="0"/>
              </a:spcAft>
              <a:buClr>
                <a:srgbClr val="000000"/>
              </a:buClr>
              <a:buSzPts val="1400"/>
              <a:buFont typeface="Arial"/>
              <a:buNone/>
              <a:defRPr b="0" i="0" sz="1400" u="none" cap="none" strike="noStrike">
                <a:solidFill>
                  <a:schemeClr val="lt2"/>
                </a:solidFill>
                <a:latin typeface="Arial"/>
                <a:ea typeface="Arial"/>
                <a:cs typeface="Arial"/>
                <a:sym typeface="Arial"/>
              </a:defRPr>
            </a:lvl5pPr>
            <a:lvl6pPr indent="88900" lvl="5" marL="0" marR="0" rtl="0" algn="ctr">
              <a:lnSpc>
                <a:spcPct val="100000"/>
              </a:lnSpc>
              <a:spcBef>
                <a:spcPts val="0"/>
              </a:spcBef>
              <a:spcAft>
                <a:spcPts val="0"/>
              </a:spcAft>
              <a:buClr>
                <a:srgbClr val="000000"/>
              </a:buClr>
              <a:buSzPts val="1400"/>
              <a:buFont typeface="Arial"/>
              <a:buNone/>
              <a:defRPr b="0" i="0" sz="1400" u="none" cap="none" strike="noStrike">
                <a:solidFill>
                  <a:schemeClr val="lt2"/>
                </a:solidFill>
                <a:latin typeface="Arial"/>
                <a:ea typeface="Arial"/>
                <a:cs typeface="Arial"/>
                <a:sym typeface="Arial"/>
              </a:defRPr>
            </a:lvl6pPr>
            <a:lvl7pPr indent="88900" lvl="6" marL="0" marR="0" rtl="0" algn="ctr">
              <a:lnSpc>
                <a:spcPct val="100000"/>
              </a:lnSpc>
              <a:spcBef>
                <a:spcPts val="0"/>
              </a:spcBef>
              <a:spcAft>
                <a:spcPts val="0"/>
              </a:spcAft>
              <a:buClr>
                <a:srgbClr val="000000"/>
              </a:buClr>
              <a:buSzPts val="1400"/>
              <a:buFont typeface="Arial"/>
              <a:buNone/>
              <a:defRPr b="0" i="0" sz="1400" u="none" cap="none" strike="noStrike">
                <a:solidFill>
                  <a:schemeClr val="lt2"/>
                </a:solidFill>
                <a:latin typeface="Arial"/>
                <a:ea typeface="Arial"/>
                <a:cs typeface="Arial"/>
                <a:sym typeface="Arial"/>
              </a:defRPr>
            </a:lvl7pPr>
            <a:lvl8pPr indent="88900" lvl="7" marL="0" marR="0" rtl="0" algn="ctr">
              <a:lnSpc>
                <a:spcPct val="100000"/>
              </a:lnSpc>
              <a:spcBef>
                <a:spcPts val="0"/>
              </a:spcBef>
              <a:spcAft>
                <a:spcPts val="0"/>
              </a:spcAft>
              <a:buClr>
                <a:srgbClr val="000000"/>
              </a:buClr>
              <a:buSzPts val="1400"/>
              <a:buFont typeface="Arial"/>
              <a:buNone/>
              <a:defRPr b="0" i="0" sz="1400" u="none" cap="none" strike="noStrike">
                <a:solidFill>
                  <a:schemeClr val="lt2"/>
                </a:solidFill>
                <a:latin typeface="Arial"/>
                <a:ea typeface="Arial"/>
                <a:cs typeface="Arial"/>
                <a:sym typeface="Arial"/>
              </a:defRPr>
            </a:lvl8pPr>
            <a:lvl9pPr indent="88900" lvl="8" marL="0" marR="0" rtl="0" algn="ctr">
              <a:lnSpc>
                <a:spcPct val="100000"/>
              </a:lnSpc>
              <a:spcBef>
                <a:spcPts val="0"/>
              </a:spcBef>
              <a:spcAft>
                <a:spcPts val="0"/>
              </a:spcAft>
              <a:buClr>
                <a:srgbClr val="000000"/>
              </a:buClr>
              <a:buSzPts val="1400"/>
              <a:buFont typeface="Arial"/>
              <a:buNone/>
              <a:defRPr b="0" i="0" sz="1400" u="none" cap="none" strike="noStrike">
                <a:solidFill>
                  <a:schemeClr val="lt2"/>
                </a:solidFill>
                <a:latin typeface="Arial"/>
                <a:ea typeface="Arial"/>
                <a:cs typeface="Arial"/>
                <a:sym typeface="Arial"/>
              </a:defRPr>
            </a:lvl9pPr>
          </a:lstStyle>
          <a:p>
            <a:pPr indent="0" lvl="0" marL="0" rtl="0" algn="ct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solidFill>
                <a:srgbClr val="000000"/>
              </a:solidFill>
            </a:endParaRPr>
          </a:p>
          <a:p>
            <a:pPr indent="0" lvl="2" marL="0" rtl="0" algn="l">
              <a:spcBef>
                <a:spcPts val="0"/>
              </a:spcBef>
              <a:spcAft>
                <a:spcPts val="0"/>
              </a:spcAft>
              <a:buClr>
                <a:srgbClr val="000000"/>
              </a:buClr>
              <a:buSzPts val="1400"/>
              <a:buFont typeface="Arial"/>
              <a:buChar char="■"/>
            </a:pPr>
            <a:r>
              <a:t/>
            </a:r>
            <a:endParaRPr>
              <a:solidFill>
                <a:srgbClr val="000000"/>
              </a:solidFill>
            </a:endParaRPr>
          </a:p>
          <a:p>
            <a:pPr indent="0" lvl="3" marL="0" rtl="0" algn="l">
              <a:spcBef>
                <a:spcPts val="0"/>
              </a:spcBef>
              <a:spcAft>
                <a:spcPts val="0"/>
              </a:spcAft>
              <a:buClr>
                <a:srgbClr val="000000"/>
              </a:buClr>
              <a:buSzPts val="1400"/>
              <a:buFont typeface="Arial"/>
              <a:buChar char="●"/>
            </a:pPr>
            <a:r>
              <a:t/>
            </a:r>
            <a:endParaRPr>
              <a:solidFill>
                <a:srgbClr val="000000"/>
              </a:solidFill>
            </a:endParaRPr>
          </a:p>
          <a:p>
            <a:pPr indent="0" lvl="4" marL="0" rtl="0" algn="l">
              <a:spcBef>
                <a:spcPts val="0"/>
              </a:spcBef>
              <a:spcAft>
                <a:spcPts val="0"/>
              </a:spcAft>
              <a:buClr>
                <a:srgbClr val="000000"/>
              </a:buClr>
              <a:buSzPts val="1400"/>
              <a:buFont typeface="Arial"/>
              <a:buChar char="○"/>
            </a:pPr>
            <a:r>
              <a:t/>
            </a:r>
            <a:endParaRPr>
              <a:solidFill>
                <a:srgbClr val="000000"/>
              </a:solidFill>
            </a:endParaRPr>
          </a:p>
          <a:p>
            <a:pPr indent="0" lvl="5" marL="0" rtl="0" algn="l">
              <a:spcBef>
                <a:spcPts val="0"/>
              </a:spcBef>
              <a:spcAft>
                <a:spcPts val="0"/>
              </a:spcAft>
              <a:buClr>
                <a:srgbClr val="000000"/>
              </a:buClr>
              <a:buSzPts val="1400"/>
              <a:buFont typeface="Arial"/>
              <a:buChar char="■"/>
            </a:pPr>
            <a:r>
              <a:t/>
            </a:r>
            <a:endParaRPr>
              <a:solidFill>
                <a:srgbClr val="000000"/>
              </a:solidFill>
            </a:endParaRPr>
          </a:p>
          <a:p>
            <a:pPr indent="0" lvl="6" marL="0" rtl="0" algn="l">
              <a:spcBef>
                <a:spcPts val="0"/>
              </a:spcBef>
              <a:spcAft>
                <a:spcPts val="0"/>
              </a:spcAft>
              <a:buClr>
                <a:srgbClr val="000000"/>
              </a:buClr>
              <a:buSzPts val="1400"/>
              <a:buFont typeface="Arial"/>
              <a:buChar char="●"/>
            </a:pPr>
            <a:r>
              <a:t/>
            </a:r>
            <a:endParaRPr>
              <a:solidFill>
                <a:srgbClr val="000000"/>
              </a:solidFill>
            </a:endParaRPr>
          </a:p>
          <a:p>
            <a:pPr indent="0" lvl="7" marL="0" rtl="0" algn="l">
              <a:spcBef>
                <a:spcPts val="0"/>
              </a:spcBef>
              <a:spcAft>
                <a:spcPts val="0"/>
              </a:spcAft>
              <a:buClr>
                <a:srgbClr val="000000"/>
              </a:buClr>
              <a:buSzPts val="1400"/>
              <a:buFont typeface="Arial"/>
              <a:buChar char="○"/>
            </a:pPr>
            <a:r>
              <a:t/>
            </a:r>
            <a:endParaRPr>
              <a:solidFill>
                <a:srgbClr val="000000"/>
              </a:solidFill>
            </a:endParaRPr>
          </a:p>
          <a:p>
            <a:pPr indent="0" lvl="8" marL="0" rtl="0" algn="l">
              <a:spcBef>
                <a:spcPts val="0"/>
              </a:spcBef>
              <a:spcAft>
                <a:spcPts val="0"/>
              </a:spcAft>
              <a:buClr>
                <a:srgbClr val="000000"/>
              </a:buClr>
              <a:buSzPts val="1400"/>
              <a:buFont typeface="Arial"/>
              <a:buChar char="■"/>
            </a:pPr>
            <a:r>
              <a:t/>
            </a:r>
            <a:endParaRPr>
              <a:solidFill>
                <a:srgbClr val="000000"/>
              </a:solidFill>
            </a:endParaRPr>
          </a:p>
        </p:txBody>
      </p:sp>
    </p:spTree>
  </p:cSld>
  <p:clrMap accent1="accent1" accent2="accent2" accent3="accent3" accent4="accent4" accent5="accent5" accent6="accent6" bg1="lt1" bg2="dk2" tx1="dk1" tx2="lt2" folHlink="folHlink" hlink="hlink"/>
  <p:sldLayoutIdLst>
    <p:sldLayoutId id="2147483880" r:id="rId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49" name="Shape 1849"/>
        <p:cNvGrpSpPr/>
        <p:nvPr/>
      </p:nvGrpSpPr>
      <p:grpSpPr>
        <a:xfrm>
          <a:off x="0" y="0"/>
          <a:ext cx="0" cy="0"/>
          <a:chOff x="0" y="0"/>
          <a:chExt cx="0" cy="0"/>
        </a:xfrm>
      </p:grpSpPr>
      <p:sp>
        <p:nvSpPr>
          <p:cNvPr id="1850" name="Google Shape;1850;p264"/>
          <p:cNvSpPr txBox="1"/>
          <p:nvPr>
            <p:ph type="title"/>
          </p:nvPr>
        </p:nvSpPr>
        <p:spPr>
          <a:xfrm>
            <a:off x="628650" y="273844"/>
            <a:ext cx="7886700" cy="994200"/>
          </a:xfrm>
          <a:prstGeom prst="rect">
            <a:avLst/>
          </a:prstGeom>
          <a:noFill/>
          <a:ln>
            <a:noFill/>
          </a:ln>
        </p:spPr>
        <p:txBody>
          <a:bodyPr anchorCtr="0" anchor="ctr" bIns="68575" lIns="68575" spcFirstLastPara="1" rIns="68575" wrap="square" tIns="68575">
            <a:noAutofit/>
          </a:bodyPr>
          <a:lstStyle>
            <a:lvl1pPr lvl="0" marR="0" rtl="0" algn="l">
              <a:lnSpc>
                <a:spcPct val="90000"/>
              </a:lnSpc>
              <a:spcBef>
                <a:spcPts val="0"/>
              </a:spcBef>
              <a:spcAft>
                <a:spcPts val="0"/>
              </a:spcAft>
              <a:buClr>
                <a:schemeClr val="dk1"/>
              </a:buClr>
              <a:buSzPts val="1100"/>
              <a:buFont typeface="Calibri"/>
              <a:buNone/>
              <a:defRPr b="0" i="0" sz="33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1851" name="Google Shape;1851;p264"/>
          <p:cNvSpPr txBox="1"/>
          <p:nvPr>
            <p:ph idx="1" type="body"/>
          </p:nvPr>
        </p:nvSpPr>
        <p:spPr>
          <a:xfrm>
            <a:off x="628650" y="1369219"/>
            <a:ext cx="7886700" cy="3263400"/>
          </a:xfrm>
          <a:prstGeom prst="rect">
            <a:avLst/>
          </a:prstGeom>
          <a:noFill/>
          <a:ln>
            <a:noFill/>
          </a:ln>
        </p:spPr>
        <p:txBody>
          <a:bodyPr anchorCtr="0" anchor="t" bIns="68575" lIns="68575" spcFirstLastPara="1" rIns="68575" wrap="square" tIns="68575">
            <a:noAutofit/>
          </a:bodyPr>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852" name="Google Shape;1852;p264"/>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rtl="0" algn="l">
              <a:lnSpc>
                <a:spcPct val="100000"/>
              </a:lnSpc>
              <a:spcBef>
                <a:spcPts val="0"/>
              </a:spcBef>
              <a:spcAft>
                <a:spcPts val="0"/>
              </a:spcAft>
              <a:buClr>
                <a:srgbClr val="000000"/>
              </a:buClr>
              <a:buSzPts val="1100"/>
              <a:buFont typeface="Arial"/>
              <a:buNone/>
              <a:defRPr b="0" i="0" sz="9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9pPr>
          </a:lstStyle>
          <a:p/>
        </p:txBody>
      </p:sp>
      <p:sp>
        <p:nvSpPr>
          <p:cNvPr id="1853" name="Google Shape;1853;p264"/>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rtl="0" algn="ctr">
              <a:lnSpc>
                <a:spcPct val="100000"/>
              </a:lnSpc>
              <a:spcBef>
                <a:spcPts val="0"/>
              </a:spcBef>
              <a:spcAft>
                <a:spcPts val="0"/>
              </a:spcAft>
              <a:buClr>
                <a:srgbClr val="000000"/>
              </a:buClr>
              <a:buSzPts val="1100"/>
              <a:buFont typeface="Arial"/>
              <a:buNone/>
              <a:defRPr b="0" i="0" sz="9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9pPr>
          </a:lstStyle>
          <a:p/>
        </p:txBody>
      </p:sp>
      <p:sp>
        <p:nvSpPr>
          <p:cNvPr id="1854" name="Google Shape;1854;p264"/>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881" r:id="rId1"/>
    <p:sldLayoutId id="2147483882" r:id="rId2"/>
    <p:sldLayoutId id="2147483883" r:id="rId3"/>
    <p:sldLayoutId id="2147483884" r:id="rId4"/>
    <p:sldLayoutId id="2147483885" r:id="rId5"/>
    <p:sldLayoutId id="2147483886" r:id="rId6"/>
    <p:sldLayoutId id="2147483887" r:id="rId7"/>
    <p:sldLayoutId id="2147483888" r:id="rId8"/>
    <p:sldLayoutId id="2147483889" r:id="rId9"/>
    <p:sldLayoutId id="2147483890" r:id="rId10"/>
    <p:sldLayoutId id="214748389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FE2F3"/>
        </a:solidFill>
      </p:bgPr>
    </p:bg>
    <p:spTree>
      <p:nvGrpSpPr>
        <p:cNvPr id="1924" name="Shape 1924"/>
        <p:cNvGrpSpPr/>
        <p:nvPr/>
      </p:nvGrpSpPr>
      <p:grpSpPr>
        <a:xfrm>
          <a:off x="0" y="0"/>
          <a:ext cx="0" cy="0"/>
          <a:chOff x="0" y="0"/>
          <a:chExt cx="0" cy="0"/>
        </a:xfrm>
      </p:grpSpPr>
      <p:sp>
        <p:nvSpPr>
          <p:cNvPr id="1925" name="Google Shape;1925;p276"/>
          <p:cNvSpPr txBox="1"/>
          <p:nvPr>
            <p:ph type="title"/>
          </p:nvPr>
        </p:nvSpPr>
        <p:spPr>
          <a:xfrm>
            <a:off x="457200" y="219075"/>
            <a:ext cx="8229600" cy="10380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926" name="Google Shape;1926;p276"/>
          <p:cNvSpPr txBox="1"/>
          <p:nvPr>
            <p:ph idx="1" type="body"/>
          </p:nvPr>
        </p:nvSpPr>
        <p:spPr>
          <a:xfrm>
            <a:off x="457200" y="1428750"/>
            <a:ext cx="8229600" cy="30861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40"/>
              </a:spcBef>
              <a:spcAft>
                <a:spcPts val="0"/>
              </a:spcAft>
              <a:buClr>
                <a:schemeClr val="hlink"/>
              </a:buClr>
              <a:buSzPts val="1400"/>
              <a:buFont typeface="Tahoma"/>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560"/>
              </a:spcBef>
              <a:spcAft>
                <a:spcPts val="0"/>
              </a:spcAft>
              <a:buClr>
                <a:schemeClr val="dk1"/>
              </a:buClr>
              <a:buSzPts val="1400"/>
              <a:buFont typeface="Tahoma"/>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480"/>
              </a:spcBef>
              <a:spcAft>
                <a:spcPts val="0"/>
              </a:spcAft>
              <a:buClr>
                <a:schemeClr val="hlink"/>
              </a:buClr>
              <a:buSzPts val="1400"/>
              <a:buFont typeface="Tahoma"/>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400"/>
              </a:spcBef>
              <a:spcAft>
                <a:spcPts val="0"/>
              </a:spcAft>
              <a:buClr>
                <a:schemeClr val="dk1"/>
              </a:buClr>
              <a:buSzPts val="1400"/>
              <a:buFont typeface="Tahoma"/>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400"/>
              </a:spcBef>
              <a:spcAft>
                <a:spcPts val="0"/>
              </a:spcAft>
              <a:buClr>
                <a:schemeClr val="hlink"/>
              </a:buClr>
              <a:buSzPts val="1400"/>
              <a:buFont typeface="Tahoma"/>
              <a:buChar char="❖"/>
              <a:defRPr b="0" i="0" sz="1400" u="none" cap="none" strike="noStrike">
                <a:solidFill>
                  <a:srgbClr val="000000"/>
                </a:solidFill>
                <a:latin typeface="Arial"/>
                <a:ea typeface="Arial"/>
                <a:cs typeface="Arial"/>
                <a:sym typeface="Arial"/>
              </a:defRPr>
            </a:lvl5pPr>
            <a:lvl6pPr indent="-317500" lvl="5" marL="2743200" marR="0" rtl="0" algn="l">
              <a:lnSpc>
                <a:spcPct val="90000"/>
              </a:lnSpc>
              <a:spcBef>
                <a:spcPts val="500"/>
              </a:spcBef>
              <a:spcAft>
                <a:spcPts val="0"/>
              </a:spcAft>
              <a:buClr>
                <a:schemeClr val="dk1"/>
              </a:buClr>
              <a:buSzPts val="1400"/>
              <a:buFont typeface="Tahoma"/>
              <a:buChar char="•"/>
              <a:defRPr b="0" i="0" sz="1400" u="none" cap="none" strike="noStrike">
                <a:solidFill>
                  <a:srgbClr val="000000"/>
                </a:solidFill>
                <a:latin typeface="Arial"/>
                <a:ea typeface="Arial"/>
                <a:cs typeface="Arial"/>
                <a:sym typeface="Arial"/>
              </a:defRPr>
            </a:lvl6pPr>
            <a:lvl7pPr indent="-317500" lvl="6" marL="3200400" marR="0" rtl="0" algn="l">
              <a:lnSpc>
                <a:spcPct val="90000"/>
              </a:lnSpc>
              <a:spcBef>
                <a:spcPts val="500"/>
              </a:spcBef>
              <a:spcAft>
                <a:spcPts val="0"/>
              </a:spcAft>
              <a:buClr>
                <a:schemeClr val="dk1"/>
              </a:buClr>
              <a:buSzPts val="1400"/>
              <a:buFont typeface="Tahoma"/>
              <a:buChar char="•"/>
              <a:defRPr b="0" i="0" sz="1400" u="none" cap="none" strike="noStrike">
                <a:solidFill>
                  <a:srgbClr val="000000"/>
                </a:solidFill>
                <a:latin typeface="Arial"/>
                <a:ea typeface="Arial"/>
                <a:cs typeface="Arial"/>
                <a:sym typeface="Arial"/>
              </a:defRPr>
            </a:lvl7pPr>
            <a:lvl8pPr indent="-317500" lvl="7" marL="3657600" marR="0" rtl="0" algn="l">
              <a:lnSpc>
                <a:spcPct val="90000"/>
              </a:lnSpc>
              <a:spcBef>
                <a:spcPts val="500"/>
              </a:spcBef>
              <a:spcAft>
                <a:spcPts val="0"/>
              </a:spcAft>
              <a:buClr>
                <a:schemeClr val="dk1"/>
              </a:buClr>
              <a:buSzPts val="1400"/>
              <a:buFont typeface="Tahoma"/>
              <a:buChar char="•"/>
              <a:defRPr b="0" i="0" sz="1400" u="none" cap="none" strike="noStrike">
                <a:solidFill>
                  <a:srgbClr val="000000"/>
                </a:solidFill>
                <a:latin typeface="Arial"/>
                <a:ea typeface="Arial"/>
                <a:cs typeface="Arial"/>
                <a:sym typeface="Arial"/>
              </a:defRPr>
            </a:lvl8pPr>
            <a:lvl9pPr indent="-317500" lvl="8" marL="4114800" marR="0" rtl="0" algn="l">
              <a:lnSpc>
                <a:spcPct val="90000"/>
              </a:lnSpc>
              <a:spcBef>
                <a:spcPts val="500"/>
              </a:spcBef>
              <a:spcAft>
                <a:spcPts val="0"/>
              </a:spcAft>
              <a:buClr>
                <a:schemeClr val="dk1"/>
              </a:buClr>
              <a:buSzPts val="1400"/>
              <a:buFont typeface="Tahoma"/>
              <a:buChar char="•"/>
              <a:defRPr b="0" i="0" sz="1400" u="none" cap="none" strike="noStrike">
                <a:solidFill>
                  <a:srgbClr val="000000"/>
                </a:solidFill>
                <a:latin typeface="Arial"/>
                <a:ea typeface="Arial"/>
                <a:cs typeface="Arial"/>
                <a:sym typeface="Arial"/>
              </a:defRPr>
            </a:lvl9pPr>
          </a:lstStyle>
          <a:p/>
        </p:txBody>
      </p:sp>
      <p:sp>
        <p:nvSpPr>
          <p:cNvPr id="1927" name="Google Shape;1927;p276"/>
          <p:cNvSpPr txBox="1"/>
          <p:nvPr>
            <p:ph idx="10" type="dt"/>
          </p:nvPr>
        </p:nvSpPr>
        <p:spPr>
          <a:xfrm>
            <a:off x="457200" y="4683919"/>
            <a:ext cx="2133600" cy="3570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928" name="Google Shape;1928;p276"/>
          <p:cNvSpPr txBox="1"/>
          <p:nvPr>
            <p:ph idx="11" type="ftr"/>
          </p:nvPr>
        </p:nvSpPr>
        <p:spPr>
          <a:xfrm>
            <a:off x="3124200" y="4683919"/>
            <a:ext cx="2895600" cy="357000"/>
          </a:xfrm>
          <a:prstGeom prst="rect">
            <a:avLst/>
          </a:prstGeom>
          <a:noFill/>
          <a:ln>
            <a:noFill/>
          </a:ln>
        </p:spPr>
        <p:txBody>
          <a:bodyPr anchorCtr="0" anchor="b"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929" name="Google Shape;1929;p276"/>
          <p:cNvSpPr txBox="1"/>
          <p:nvPr>
            <p:ph idx="12" type="sldNum"/>
          </p:nvPr>
        </p:nvSpPr>
        <p:spPr>
          <a:xfrm>
            <a:off x="6553200" y="4683919"/>
            <a:ext cx="2133600" cy="357000"/>
          </a:xfrm>
          <a:prstGeom prst="rect">
            <a:avLst/>
          </a:prstGeom>
          <a:noFill/>
          <a:ln>
            <a:noFill/>
          </a:ln>
        </p:spPr>
        <p:txBody>
          <a:bodyPr anchorCtr="0" anchor="b"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 accent1="accent1" accent2="accent2" accent3="accent3" accent4="accent4" accent5="accent5" accent6="accent6" bg1="lt1" bg2="dk2" tx1="dk1" tx2="lt2" folHlink="folHlink" hlink="hlink"/>
  <p:sldLayoutIdLst>
    <p:sldLayoutId id="2147483892" r:id="rId1"/>
    <p:sldLayoutId id="2147483893" r:id="rId2"/>
    <p:sldLayoutId id="2147483894" r:id="rId3"/>
    <p:sldLayoutId id="2147483895" r:id="rId4"/>
    <p:sldLayoutId id="2147483896" r:id="rId5"/>
    <p:sldLayoutId id="2147483897" r:id="rId6"/>
    <p:sldLayoutId id="2147483898" r:id="rId7"/>
    <p:sldLayoutId id="2147483899" r:id="rId8"/>
    <p:sldLayoutId id="2147483900" r:id="rId9"/>
    <p:sldLayoutId id="2147483901" r:id="rId10"/>
    <p:sldLayoutId id="2147483902" r:id="rId11"/>
    <p:sldLayoutId id="2147483903"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971" name="Shape 1971"/>
        <p:cNvGrpSpPr/>
        <p:nvPr/>
      </p:nvGrpSpPr>
      <p:grpSpPr>
        <a:xfrm>
          <a:off x="0" y="0"/>
          <a:ext cx="0" cy="0"/>
          <a:chOff x="0" y="0"/>
          <a:chExt cx="0" cy="0"/>
        </a:xfrm>
      </p:grpSpPr>
      <p:sp>
        <p:nvSpPr>
          <p:cNvPr id="1972" name="Google Shape;1972;p289"/>
          <p:cNvSpPr txBox="1"/>
          <p:nvPr>
            <p:ph idx="12" type="sldNum"/>
          </p:nvPr>
        </p:nvSpPr>
        <p:spPr>
          <a:xfrm>
            <a:off x="6553200" y="4683919"/>
            <a:ext cx="2133600" cy="216600"/>
          </a:xfrm>
          <a:prstGeom prst="rect">
            <a:avLst/>
          </a:prstGeom>
          <a:noFill/>
          <a:ln>
            <a:noFill/>
          </a:ln>
        </p:spPr>
        <p:txBody>
          <a:bodyPr anchorCtr="0" anchor="t"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368300" lvl="1" marL="368300" rtl="0" algn="r">
              <a:spcBef>
                <a:spcPts val="0"/>
              </a:spcBef>
              <a:spcAft>
                <a:spcPts val="0"/>
              </a:spcAft>
              <a:buClr>
                <a:srgbClr val="000000"/>
              </a:buClr>
              <a:buSzPts val="1400"/>
              <a:buFont typeface="Arial"/>
              <a:buChar char="○"/>
            </a:pPr>
            <a:r>
              <a:t/>
            </a:r>
            <a:endParaRPr/>
          </a:p>
          <a:p>
            <a:pPr indent="-825500" lvl="2" marL="825500" rtl="0" algn="r">
              <a:spcBef>
                <a:spcPts val="0"/>
              </a:spcBef>
              <a:spcAft>
                <a:spcPts val="0"/>
              </a:spcAft>
              <a:buClr>
                <a:srgbClr val="000000"/>
              </a:buClr>
              <a:buSzPts val="1400"/>
              <a:buFont typeface="Arial"/>
              <a:buChar char="■"/>
            </a:pPr>
            <a:r>
              <a:t/>
            </a:r>
            <a:endParaRPr/>
          </a:p>
          <a:p>
            <a:pPr indent="-1282700" lvl="3" marL="1282700" rtl="0" algn="r">
              <a:spcBef>
                <a:spcPts val="0"/>
              </a:spcBef>
              <a:spcAft>
                <a:spcPts val="0"/>
              </a:spcAft>
              <a:buClr>
                <a:srgbClr val="000000"/>
              </a:buClr>
              <a:buSzPts val="1400"/>
              <a:buFont typeface="Arial"/>
              <a:buChar char="●"/>
            </a:pPr>
            <a:r>
              <a:t/>
            </a:r>
            <a:endParaRPr/>
          </a:p>
          <a:p>
            <a:pPr indent="-1739900" lvl="4" marL="1739900" rtl="0" algn="r">
              <a:spcBef>
                <a:spcPts val="0"/>
              </a:spcBef>
              <a:spcAft>
                <a:spcPts val="0"/>
              </a:spcAft>
              <a:buClr>
                <a:srgbClr val="000000"/>
              </a:buClr>
              <a:buSzPts val="1400"/>
              <a:buFont typeface="Arial"/>
              <a:buChar char="○"/>
            </a:pPr>
            <a:r>
              <a:t/>
            </a:r>
            <a:endParaRPr/>
          </a:p>
          <a:p>
            <a:pPr indent="0" lvl="5" marL="0" rtl="0" algn="r">
              <a:spcBef>
                <a:spcPts val="0"/>
              </a:spcBef>
              <a:spcAft>
                <a:spcPts val="0"/>
              </a:spcAft>
              <a:buClr>
                <a:srgbClr val="000000"/>
              </a:buClr>
              <a:buSzPts val="1400"/>
              <a:buFont typeface="Arial"/>
              <a:buChar char="■"/>
            </a:pPr>
            <a:r>
              <a:t/>
            </a:r>
            <a:endParaRPr/>
          </a:p>
          <a:p>
            <a:pPr indent="0" lvl="6" marL="0" rtl="0" algn="r">
              <a:spcBef>
                <a:spcPts val="0"/>
              </a:spcBef>
              <a:spcAft>
                <a:spcPts val="0"/>
              </a:spcAft>
              <a:buClr>
                <a:srgbClr val="000000"/>
              </a:buClr>
              <a:buSzPts val="1400"/>
              <a:buFont typeface="Arial"/>
              <a:buChar char="●"/>
            </a:pPr>
            <a:r>
              <a:t/>
            </a:r>
            <a:endParaRPr/>
          </a:p>
          <a:p>
            <a:pPr indent="0" lvl="7" marL="0" rtl="0" algn="r">
              <a:spcBef>
                <a:spcPts val="0"/>
              </a:spcBef>
              <a:spcAft>
                <a:spcPts val="0"/>
              </a:spcAft>
              <a:buClr>
                <a:srgbClr val="000000"/>
              </a:buClr>
              <a:buSzPts val="1400"/>
              <a:buFont typeface="Arial"/>
              <a:buChar char="○"/>
            </a:pPr>
            <a:r>
              <a:t/>
            </a:r>
            <a:endParaRPr/>
          </a:p>
          <a:p>
            <a:pPr indent="0" lvl="8" marL="0" rtl="0" algn="r">
              <a:spcBef>
                <a:spcPts val="0"/>
              </a:spcBef>
              <a:spcAft>
                <a:spcPts val="0"/>
              </a:spcAft>
              <a:buClr>
                <a:srgbClr val="000000"/>
              </a:buClr>
              <a:buSzPts val="1400"/>
              <a:buFont typeface="Arial"/>
              <a:buChar char="■"/>
            </a:pPr>
            <a:r>
              <a:t/>
            </a:r>
            <a:endParaRPr/>
          </a:p>
        </p:txBody>
      </p:sp>
      <p:sp>
        <p:nvSpPr>
          <p:cNvPr id="1973" name="Google Shape;1973;p289"/>
          <p:cNvSpPr txBox="1"/>
          <p:nvPr>
            <p:ph type="title"/>
          </p:nvPr>
        </p:nvSpPr>
        <p:spPr>
          <a:xfrm>
            <a:off x="457200" y="69056"/>
            <a:ext cx="8229600" cy="11310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974" name="Google Shape;1974;p289"/>
          <p:cNvSpPr txBox="1"/>
          <p:nvPr>
            <p:ph idx="1" type="body"/>
          </p:nvPr>
        </p:nvSpPr>
        <p:spPr>
          <a:xfrm>
            <a:off x="457200" y="1200150"/>
            <a:ext cx="8229600" cy="39432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7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7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7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7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7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indent="-317500" lvl="5" marL="2743200" marR="0" rtl="0" algn="l">
              <a:lnSpc>
                <a:spcPct val="100000"/>
              </a:lnSpc>
              <a:spcBef>
                <a:spcPts val="7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indent="-317500" lvl="6" marL="3200400" marR="0" rtl="0" algn="l">
              <a:lnSpc>
                <a:spcPct val="100000"/>
              </a:lnSpc>
              <a:spcBef>
                <a:spcPts val="7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indent="-317500" lvl="7" marL="3657600" marR="0" rtl="0" algn="l">
              <a:lnSpc>
                <a:spcPct val="100000"/>
              </a:lnSpc>
              <a:spcBef>
                <a:spcPts val="7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indent="-317500" lvl="8" marL="4114800" marR="0" rtl="0" algn="l">
              <a:lnSpc>
                <a:spcPct val="100000"/>
              </a:lnSpc>
              <a:spcBef>
                <a:spcPts val="7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904" r:id="rId1"/>
    <p:sldLayoutId id="2147483905"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983" name="Shape 1983"/>
        <p:cNvGrpSpPr/>
        <p:nvPr/>
      </p:nvGrpSpPr>
      <p:grpSpPr>
        <a:xfrm>
          <a:off x="0" y="0"/>
          <a:ext cx="0" cy="0"/>
          <a:chOff x="0" y="0"/>
          <a:chExt cx="0" cy="0"/>
        </a:xfrm>
      </p:grpSpPr>
      <p:sp>
        <p:nvSpPr>
          <p:cNvPr id="1984" name="Google Shape;1984;p292"/>
          <p:cNvSpPr/>
          <p:nvPr/>
        </p:nvSpPr>
        <p:spPr>
          <a:xfrm>
            <a:off x="-9525" y="-5358"/>
            <a:ext cx="9163050" cy="781050"/>
          </a:xfrm>
          <a:custGeom>
            <a:rect b="b" l="l" r="r" t="t"/>
            <a:pathLst>
              <a:path extrusionOk="0" h="656" w="5772">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rgbClr val="1476AB">
                  <a:alpha val="44313"/>
                </a:srgbClr>
              </a:gs>
              <a:gs pos="100000">
                <a:srgbClr val="0CE0EC">
                  <a:alpha val="54509"/>
                </a:srgbClr>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5" name="Google Shape;1985;p292"/>
          <p:cNvSpPr/>
          <p:nvPr/>
        </p:nvSpPr>
        <p:spPr>
          <a:xfrm>
            <a:off x="4381500" y="-5358"/>
            <a:ext cx="4762500" cy="478631"/>
          </a:xfrm>
          <a:custGeom>
            <a:rect b="b" l="l" r="r" t="t"/>
            <a:pathLst>
              <a:path extrusionOk="0" h="595" w="3000">
                <a:moveTo>
                  <a:pt x="0" y="0"/>
                </a:moveTo>
                <a:cubicBezTo>
                  <a:pt x="174" y="102"/>
                  <a:pt x="1168" y="533"/>
                  <a:pt x="1668" y="564"/>
                </a:cubicBezTo>
                <a:cubicBezTo>
                  <a:pt x="2168" y="595"/>
                  <a:pt x="2778" y="279"/>
                  <a:pt x="3000" y="186"/>
                </a:cubicBezTo>
                <a:lnTo>
                  <a:pt x="3000" y="6"/>
                </a:lnTo>
                <a:lnTo>
                  <a:pt x="0" y="0"/>
                </a:lnTo>
                <a:close/>
              </a:path>
            </a:pathLst>
          </a:custGeom>
          <a:gradFill>
            <a:gsLst>
              <a:gs pos="0">
                <a:srgbClr val="18A7B0">
                  <a:alpha val="29411"/>
                </a:srgbClr>
              </a:gs>
              <a:gs pos="80000">
                <a:srgbClr val="0993DD">
                  <a:alpha val="44313"/>
                </a:srgbClr>
              </a:gs>
              <a:gs pos="100000">
                <a:srgbClr val="0993DD">
                  <a:alpha val="44313"/>
                </a:srgbClr>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6" name="Google Shape;1986;p292"/>
          <p:cNvSpPr txBox="1"/>
          <p:nvPr>
            <p:ph type="title"/>
          </p:nvPr>
        </p:nvSpPr>
        <p:spPr>
          <a:xfrm>
            <a:off x="457200" y="528066"/>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2"/>
              </a:buClr>
              <a:buSzPts val="1400"/>
              <a:buFont typeface="Arial"/>
              <a:buNone/>
              <a:defRPr b="0" i="0" sz="5000" u="none" cap="none" strike="noStrike">
                <a:solidFill>
                  <a:schemeClr val="dk2"/>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987" name="Google Shape;1987;p292"/>
          <p:cNvSpPr txBox="1"/>
          <p:nvPr>
            <p:ph idx="1" type="body"/>
          </p:nvPr>
        </p:nvSpPr>
        <p:spPr>
          <a:xfrm>
            <a:off x="457200" y="1451610"/>
            <a:ext cx="8229600" cy="32919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520"/>
              </a:spcBef>
              <a:spcAft>
                <a:spcPts val="0"/>
              </a:spcAft>
              <a:buClr>
                <a:schemeClr val="accent3"/>
              </a:buClr>
              <a:buSzPts val="1400"/>
              <a:buFont typeface="Arial"/>
              <a:buChar char="●"/>
              <a:defRPr b="0" i="0" sz="2600" u="none" cap="none" strike="noStrike">
                <a:solidFill>
                  <a:schemeClr val="dk1"/>
                </a:solidFill>
                <a:latin typeface="Arial"/>
                <a:ea typeface="Arial"/>
                <a:cs typeface="Arial"/>
                <a:sym typeface="Arial"/>
              </a:defRPr>
            </a:lvl1pPr>
            <a:lvl2pPr indent="-317500" lvl="1" marL="914400" marR="0" rtl="0" algn="l">
              <a:lnSpc>
                <a:spcPct val="100000"/>
              </a:lnSpc>
              <a:spcBef>
                <a:spcPts val="0"/>
              </a:spcBef>
              <a:spcAft>
                <a:spcPts val="0"/>
              </a:spcAft>
              <a:buClr>
                <a:schemeClr val="accent1"/>
              </a:buClr>
              <a:buSzPts val="1400"/>
              <a:buFont typeface="Arial"/>
              <a:buChar char="●"/>
              <a:defRPr b="0" i="0" sz="2400" u="none" cap="none" strike="noStrike">
                <a:solidFill>
                  <a:schemeClr val="dk1"/>
                </a:solidFill>
                <a:latin typeface="Arial"/>
                <a:ea typeface="Arial"/>
                <a:cs typeface="Arial"/>
                <a:sym typeface="Arial"/>
              </a:defRPr>
            </a:lvl2pPr>
            <a:lvl3pPr indent="-317500" lvl="2" marL="1371600" marR="0" rtl="0" algn="l">
              <a:lnSpc>
                <a:spcPct val="100000"/>
              </a:lnSpc>
              <a:spcBef>
                <a:spcPts val="0"/>
              </a:spcBef>
              <a:spcAft>
                <a:spcPts val="0"/>
              </a:spcAft>
              <a:buClr>
                <a:schemeClr val="accent2"/>
              </a:buClr>
              <a:buSzPts val="1400"/>
              <a:buFont typeface="Arial"/>
              <a:buChar char="●"/>
              <a:defRPr b="0" i="0" sz="2100" u="none" cap="none" strike="noStrike">
                <a:solidFill>
                  <a:schemeClr val="dk1"/>
                </a:solidFill>
                <a:latin typeface="Arial"/>
                <a:ea typeface="Arial"/>
                <a:cs typeface="Arial"/>
                <a:sym typeface="Arial"/>
              </a:defRPr>
            </a:lvl3pPr>
            <a:lvl4pPr indent="-317500" lvl="3" marL="1828800" marR="0" rtl="0" algn="l">
              <a:lnSpc>
                <a:spcPct val="100000"/>
              </a:lnSpc>
              <a:spcBef>
                <a:spcPts val="0"/>
              </a:spcBef>
              <a:spcAft>
                <a:spcPts val="0"/>
              </a:spcAft>
              <a:buClr>
                <a:schemeClr val="accent3"/>
              </a:buClr>
              <a:buSzPts val="1400"/>
              <a:buFont typeface="Arial"/>
              <a:buChar char="●"/>
              <a:defRPr b="0" i="0" sz="2000" u="none" cap="none" strike="noStrike">
                <a:solidFill>
                  <a:schemeClr val="dk1"/>
                </a:solidFill>
                <a:latin typeface="Arial"/>
                <a:ea typeface="Arial"/>
                <a:cs typeface="Arial"/>
                <a:sym typeface="Arial"/>
              </a:defRPr>
            </a:lvl4pPr>
            <a:lvl5pPr indent="-317500" lvl="4" marL="2286000" marR="0" rtl="0" algn="l">
              <a:lnSpc>
                <a:spcPct val="100000"/>
              </a:lnSpc>
              <a:spcBef>
                <a:spcPts val="0"/>
              </a:spcBef>
              <a:spcAft>
                <a:spcPts val="0"/>
              </a:spcAft>
              <a:buClr>
                <a:schemeClr val="accent4"/>
              </a:buClr>
              <a:buSzPts val="1400"/>
              <a:buFont typeface="Arial"/>
              <a:buChar char="●"/>
              <a:defRPr b="0" i="0" sz="2000" u="none" cap="none" strike="noStrike">
                <a:solidFill>
                  <a:schemeClr val="dk1"/>
                </a:solidFill>
                <a:latin typeface="Arial"/>
                <a:ea typeface="Arial"/>
                <a:cs typeface="Arial"/>
                <a:sym typeface="Arial"/>
              </a:defRPr>
            </a:lvl5pPr>
            <a:lvl6pPr indent="-317500" lvl="5" marL="2743200" marR="0" rtl="0" algn="l">
              <a:lnSpc>
                <a:spcPct val="100000"/>
              </a:lnSpc>
              <a:spcBef>
                <a:spcPts val="0"/>
              </a:spcBef>
              <a:spcAft>
                <a:spcPts val="0"/>
              </a:spcAft>
              <a:buClr>
                <a:schemeClr val="accent5"/>
              </a:buClr>
              <a:buSzPts val="1400"/>
              <a:buFont typeface="Arial"/>
              <a:buChar char="●"/>
              <a:defRPr b="0" i="0" sz="1800" u="none" cap="none" strike="noStrike">
                <a:solidFill>
                  <a:schemeClr val="dk1"/>
                </a:solidFill>
                <a:latin typeface="Arial"/>
                <a:ea typeface="Arial"/>
                <a:cs typeface="Arial"/>
                <a:sym typeface="Arial"/>
              </a:defRPr>
            </a:lvl6pPr>
            <a:lvl7pPr indent="-317500" lvl="6" marL="3200400" marR="0" rtl="0" algn="l">
              <a:lnSpc>
                <a:spcPct val="100000"/>
              </a:lnSpc>
              <a:spcBef>
                <a:spcPts val="0"/>
              </a:spcBef>
              <a:spcAft>
                <a:spcPts val="0"/>
              </a:spcAft>
              <a:buClr>
                <a:schemeClr val="accent6"/>
              </a:buClr>
              <a:buSzPts val="1400"/>
              <a:buFont typeface="Arial"/>
              <a:buChar char="●"/>
              <a:defRPr b="0" i="0" sz="1600" u="none" cap="none" strike="noStrike">
                <a:solidFill>
                  <a:schemeClr val="dk1"/>
                </a:solidFill>
                <a:latin typeface="Arial"/>
                <a:ea typeface="Arial"/>
                <a:cs typeface="Arial"/>
                <a:sym typeface="Arial"/>
              </a:defRPr>
            </a:lvl7pPr>
            <a:lvl8pPr indent="-317500" lvl="7" marL="3657600" marR="0" rtl="0" algn="l">
              <a:lnSpc>
                <a:spcPct val="100000"/>
              </a:lnSpc>
              <a:spcBef>
                <a:spcPts val="0"/>
              </a:spcBef>
              <a:spcAft>
                <a:spcPts val="0"/>
              </a:spcAft>
              <a:buClr>
                <a:schemeClr val="dk2"/>
              </a:buClr>
              <a:buSzPts val="1400"/>
              <a:buFont typeface="Arial"/>
              <a:buChar char="●"/>
              <a:defRPr b="0" i="0" sz="1600" u="none" cap="none" strike="noStrike">
                <a:solidFill>
                  <a:schemeClr val="dk1"/>
                </a:solidFill>
                <a:latin typeface="Arial"/>
                <a:ea typeface="Arial"/>
                <a:cs typeface="Arial"/>
                <a:sym typeface="Arial"/>
              </a:defRPr>
            </a:lvl8pPr>
            <a:lvl9pPr indent="-317500" lvl="8" marL="4114800" marR="0" rtl="0" algn="l">
              <a:lnSpc>
                <a:spcPct val="100000"/>
              </a:lnSpc>
              <a:spcBef>
                <a:spcPts val="0"/>
              </a:spcBef>
              <a:spcAft>
                <a:spcPts val="0"/>
              </a:spcAft>
              <a:buClr>
                <a:schemeClr val="dk2"/>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1988" name="Google Shape;1988;p292"/>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200" u="none" cap="none" strike="noStrike">
                <a:solidFill>
                  <a:srgbClr val="195D75"/>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9pPr>
          </a:lstStyle>
          <a:p/>
        </p:txBody>
      </p:sp>
      <p:sp>
        <p:nvSpPr>
          <p:cNvPr id="1989" name="Google Shape;1989;p292"/>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200" u="none" cap="none" strike="noStrike">
                <a:solidFill>
                  <a:srgbClr val="195D75"/>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9pPr>
          </a:lstStyle>
          <a:p/>
        </p:txBody>
      </p:sp>
      <p:sp>
        <p:nvSpPr>
          <p:cNvPr id="1990" name="Google Shape;1990;p292"/>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1pPr>
            <a:lvl2pPr indent="88900" lvl="1" marL="0" marR="0" rtl="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2pPr>
            <a:lvl3pPr indent="88900" lvl="2" marL="0" marR="0" rtl="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3pPr>
            <a:lvl4pPr indent="88900" lvl="3" marL="0" marR="0" rtl="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4pPr>
            <a:lvl5pPr indent="88900" lvl="4" marL="0" marR="0" rtl="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5pPr>
            <a:lvl6pPr indent="88900" lvl="5" marL="0" marR="0" rtl="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6pPr>
            <a:lvl7pPr indent="88900" lvl="6" marL="0" marR="0" rtl="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7pPr>
            <a:lvl8pPr indent="88900" lvl="7" marL="0" marR="0" rtl="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8pPr>
            <a:lvl9pPr indent="88900" lvl="8" marL="0" marR="0" rtl="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endParaRPr>
          </a:p>
        </p:txBody>
      </p:sp>
      <p:grpSp>
        <p:nvGrpSpPr>
          <p:cNvPr id="1991" name="Google Shape;1991;p292"/>
          <p:cNvGrpSpPr/>
          <p:nvPr/>
        </p:nvGrpSpPr>
        <p:grpSpPr>
          <a:xfrm>
            <a:off x="-29294" y="-12080"/>
            <a:ext cx="9198252" cy="814696"/>
            <a:chOff x="-29322" y="-1966"/>
            <a:chExt cx="9198252" cy="1086260"/>
          </a:xfrm>
        </p:grpSpPr>
        <p:sp>
          <p:nvSpPr>
            <p:cNvPr id="1992" name="Google Shape;1992;p292"/>
            <p:cNvSpPr/>
            <p:nvPr/>
          </p:nvSpPr>
          <p:spPr>
            <a:xfrm rot="-164306">
              <a:off x="-19045" y="216553"/>
              <a:ext cx="9163052" cy="649223"/>
            </a:xfrm>
            <a:custGeom>
              <a:rect b="b" l="l" r="r" t="t"/>
              <a:pathLst>
                <a:path extrusionOk="0" h="1055" w="5772">
                  <a:moveTo>
                    <a:pt x="0" y="966"/>
                  </a:moveTo>
                  <a:cubicBezTo>
                    <a:pt x="282" y="738"/>
                    <a:pt x="923" y="275"/>
                    <a:pt x="1608" y="282"/>
                  </a:cubicBezTo>
                  <a:cubicBezTo>
                    <a:pt x="2293" y="289"/>
                    <a:pt x="3416" y="1055"/>
                    <a:pt x="4110" y="1008"/>
                  </a:cubicBezTo>
                  <a:cubicBezTo>
                    <a:pt x="4804" y="961"/>
                    <a:pt x="5426" y="210"/>
                    <a:pt x="5772" y="0"/>
                  </a:cubicBezTo>
                </a:path>
              </a:pathLst>
            </a:custGeom>
            <a:noFill/>
            <a:ln cap="flat" cmpd="sng" w="10775">
              <a:solidFill>
                <a:srgbClr val="33B7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3" name="Google Shape;1993;p292"/>
            <p:cNvSpPr/>
            <p:nvPr/>
          </p:nvSpPr>
          <p:spPr>
            <a:xfrm rot="-164306">
              <a:off x="-14309" y="290005"/>
              <a:ext cx="9175809" cy="530353"/>
            </a:xfrm>
            <a:custGeom>
              <a:rect b="b" l="l" r="r" t="t"/>
              <a:pathLst>
                <a:path extrusionOk="0" h="854" w="5766">
                  <a:moveTo>
                    <a:pt x="0" y="732"/>
                  </a:moveTo>
                  <a:cubicBezTo>
                    <a:pt x="273" y="647"/>
                    <a:pt x="951" y="214"/>
                    <a:pt x="1638" y="228"/>
                  </a:cubicBezTo>
                  <a:cubicBezTo>
                    <a:pt x="2325" y="242"/>
                    <a:pt x="3434" y="854"/>
                    <a:pt x="4122" y="816"/>
                  </a:cubicBezTo>
                  <a:cubicBezTo>
                    <a:pt x="4810" y="778"/>
                    <a:pt x="5424" y="170"/>
                    <a:pt x="5766" y="0"/>
                  </a:cubicBezTo>
                </a:path>
              </a:pathLst>
            </a:custGeom>
            <a:noFill/>
            <a:ln cap="flat" cmpd="sng" w="9525">
              <a:solidFill>
                <a:schemeClr val="accent4"/>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3906" r:id="rId2"/>
    <p:sldLayoutId id="2147483907" r:id="rId3"/>
    <p:sldLayoutId id="2147483908" r:id="rId4"/>
    <p:sldLayoutId id="2147483909" r:id="rId5"/>
    <p:sldLayoutId id="2147483910" r:id="rId6"/>
    <p:sldLayoutId id="2147483911" r:id="rId7"/>
    <p:sldLayoutId id="2147483912" r:id="rId8"/>
    <p:sldLayoutId id="2147483913" r:id="rId9"/>
    <p:sldLayoutId id="2147483914" r:id="rId10"/>
    <p:sldLayoutId id="2147483915" r:id="rId11"/>
    <p:sldLayoutId id="214748391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label">
    <p:bg>
      <p:bgPr>
        <a:solidFill>
          <a:schemeClr val="dk2"/>
        </a:solidFill>
      </p:bgPr>
    </p:bg>
    <p:spTree>
      <p:nvGrpSpPr>
        <p:cNvPr id="2067" name="Shape 2067"/>
        <p:cNvGrpSpPr/>
        <p:nvPr/>
      </p:nvGrpSpPr>
      <p:grpSpPr>
        <a:xfrm>
          <a:off x="0" y="0"/>
          <a:ext cx="0" cy="0"/>
          <a:chOff x="0" y="0"/>
          <a:chExt cx="0" cy="0"/>
        </a:xfrm>
      </p:grpSpPr>
      <p:sp>
        <p:nvSpPr>
          <p:cNvPr id="2068" name="Google Shape;2068;p304"/>
          <p:cNvSpPr txBox="1"/>
          <p:nvPr>
            <p:ph type="title"/>
          </p:nvPr>
        </p:nvSpPr>
        <p:spPr>
          <a:xfrm>
            <a:off x="457200" y="139527"/>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2"/>
              </a:buClr>
              <a:buSzPts val="3600"/>
              <a:buFont typeface="Arial"/>
              <a:buNone/>
              <a:defRPr b="1" i="0" sz="3600" u="none" cap="none" strike="noStrike">
                <a:solidFill>
                  <a:schemeClr val="dk2"/>
                </a:solidFill>
                <a:latin typeface="Arial"/>
                <a:ea typeface="Arial"/>
                <a:cs typeface="Arial"/>
                <a:sym typeface="Arial"/>
              </a:defRPr>
            </a:lvl1pPr>
            <a:lvl2pPr lvl="1" marR="0" rtl="0" algn="l">
              <a:lnSpc>
                <a:spcPct val="100000"/>
              </a:lnSpc>
              <a:spcBef>
                <a:spcPts val="0"/>
              </a:spcBef>
              <a:spcAft>
                <a:spcPts val="0"/>
              </a:spcAft>
              <a:buClr>
                <a:schemeClr val="dk2"/>
              </a:buClr>
              <a:buSzPts val="3600"/>
              <a:buFont typeface="Arial"/>
              <a:buNone/>
              <a:defRPr b="1" i="0" sz="3600" u="none" cap="none" strike="noStrike">
                <a:solidFill>
                  <a:schemeClr val="dk2"/>
                </a:solidFill>
                <a:latin typeface="Arial"/>
                <a:ea typeface="Arial"/>
                <a:cs typeface="Arial"/>
                <a:sym typeface="Arial"/>
              </a:defRPr>
            </a:lvl2pPr>
            <a:lvl3pPr lvl="2" marR="0" rtl="0" algn="l">
              <a:lnSpc>
                <a:spcPct val="100000"/>
              </a:lnSpc>
              <a:spcBef>
                <a:spcPts val="0"/>
              </a:spcBef>
              <a:spcAft>
                <a:spcPts val="0"/>
              </a:spcAft>
              <a:buClr>
                <a:schemeClr val="dk2"/>
              </a:buClr>
              <a:buSzPts val="3600"/>
              <a:buFont typeface="Arial"/>
              <a:buNone/>
              <a:defRPr b="1" i="0" sz="3600" u="none" cap="none" strike="noStrike">
                <a:solidFill>
                  <a:schemeClr val="dk2"/>
                </a:solidFill>
                <a:latin typeface="Arial"/>
                <a:ea typeface="Arial"/>
                <a:cs typeface="Arial"/>
                <a:sym typeface="Arial"/>
              </a:defRPr>
            </a:lvl3pPr>
            <a:lvl4pPr lvl="3" marR="0" rtl="0" algn="l">
              <a:lnSpc>
                <a:spcPct val="100000"/>
              </a:lnSpc>
              <a:spcBef>
                <a:spcPts val="0"/>
              </a:spcBef>
              <a:spcAft>
                <a:spcPts val="0"/>
              </a:spcAft>
              <a:buClr>
                <a:schemeClr val="dk2"/>
              </a:buClr>
              <a:buSzPts val="3600"/>
              <a:buFont typeface="Arial"/>
              <a:buNone/>
              <a:defRPr b="1" i="0" sz="3600" u="none" cap="none" strike="noStrike">
                <a:solidFill>
                  <a:schemeClr val="dk2"/>
                </a:solidFill>
                <a:latin typeface="Arial"/>
                <a:ea typeface="Arial"/>
                <a:cs typeface="Arial"/>
                <a:sym typeface="Arial"/>
              </a:defRPr>
            </a:lvl4pPr>
            <a:lvl5pPr lvl="4" marR="0" rtl="0" algn="l">
              <a:lnSpc>
                <a:spcPct val="100000"/>
              </a:lnSpc>
              <a:spcBef>
                <a:spcPts val="0"/>
              </a:spcBef>
              <a:spcAft>
                <a:spcPts val="0"/>
              </a:spcAft>
              <a:buClr>
                <a:schemeClr val="dk2"/>
              </a:buClr>
              <a:buSzPts val="3600"/>
              <a:buFont typeface="Arial"/>
              <a:buNone/>
              <a:defRPr b="1" i="0" sz="3600" u="none" cap="none" strike="noStrike">
                <a:solidFill>
                  <a:schemeClr val="dk2"/>
                </a:solidFill>
                <a:latin typeface="Arial"/>
                <a:ea typeface="Arial"/>
                <a:cs typeface="Arial"/>
                <a:sym typeface="Arial"/>
              </a:defRPr>
            </a:lvl5pPr>
            <a:lvl6pPr lvl="5" marR="0" rtl="0" algn="l">
              <a:lnSpc>
                <a:spcPct val="100000"/>
              </a:lnSpc>
              <a:spcBef>
                <a:spcPts val="0"/>
              </a:spcBef>
              <a:spcAft>
                <a:spcPts val="0"/>
              </a:spcAft>
              <a:buClr>
                <a:schemeClr val="dk2"/>
              </a:buClr>
              <a:buSzPts val="3600"/>
              <a:buFont typeface="Arial"/>
              <a:buNone/>
              <a:defRPr b="1" i="0" sz="3600" u="none" cap="none" strike="noStrike">
                <a:solidFill>
                  <a:schemeClr val="dk2"/>
                </a:solidFill>
                <a:latin typeface="Arial"/>
                <a:ea typeface="Arial"/>
                <a:cs typeface="Arial"/>
                <a:sym typeface="Arial"/>
              </a:defRPr>
            </a:lvl6pPr>
            <a:lvl7pPr lvl="6" marR="0" rtl="0" algn="l">
              <a:lnSpc>
                <a:spcPct val="100000"/>
              </a:lnSpc>
              <a:spcBef>
                <a:spcPts val="0"/>
              </a:spcBef>
              <a:spcAft>
                <a:spcPts val="0"/>
              </a:spcAft>
              <a:buClr>
                <a:schemeClr val="dk2"/>
              </a:buClr>
              <a:buSzPts val="3600"/>
              <a:buFont typeface="Arial"/>
              <a:buNone/>
              <a:defRPr b="1" i="0" sz="3600" u="none" cap="none" strike="noStrike">
                <a:solidFill>
                  <a:schemeClr val="dk2"/>
                </a:solidFill>
                <a:latin typeface="Arial"/>
                <a:ea typeface="Arial"/>
                <a:cs typeface="Arial"/>
                <a:sym typeface="Arial"/>
              </a:defRPr>
            </a:lvl7pPr>
            <a:lvl8pPr lvl="7" marR="0" rtl="0" algn="l">
              <a:lnSpc>
                <a:spcPct val="100000"/>
              </a:lnSpc>
              <a:spcBef>
                <a:spcPts val="0"/>
              </a:spcBef>
              <a:spcAft>
                <a:spcPts val="0"/>
              </a:spcAft>
              <a:buClr>
                <a:schemeClr val="dk2"/>
              </a:buClr>
              <a:buSzPts val="3600"/>
              <a:buFont typeface="Arial"/>
              <a:buNone/>
              <a:defRPr b="1" i="0" sz="3600" u="none" cap="none" strike="noStrike">
                <a:solidFill>
                  <a:schemeClr val="dk2"/>
                </a:solidFill>
                <a:latin typeface="Arial"/>
                <a:ea typeface="Arial"/>
                <a:cs typeface="Arial"/>
                <a:sym typeface="Arial"/>
              </a:defRPr>
            </a:lvl8pPr>
            <a:lvl9pPr lvl="8" marR="0" rtl="0" algn="l">
              <a:lnSpc>
                <a:spcPct val="100000"/>
              </a:lnSpc>
              <a:spcBef>
                <a:spcPts val="0"/>
              </a:spcBef>
              <a:spcAft>
                <a:spcPts val="0"/>
              </a:spcAft>
              <a:buClr>
                <a:schemeClr val="dk2"/>
              </a:buClr>
              <a:buSzPts val="3600"/>
              <a:buFont typeface="Arial"/>
              <a:buNone/>
              <a:defRPr b="1" i="0" sz="3600" u="none" cap="none" strike="noStrike">
                <a:solidFill>
                  <a:schemeClr val="dk2"/>
                </a:solidFill>
                <a:latin typeface="Arial"/>
                <a:ea typeface="Arial"/>
                <a:cs typeface="Arial"/>
                <a:sym typeface="Arial"/>
              </a:defRPr>
            </a:lvl9pPr>
          </a:lstStyle>
          <a:p/>
        </p:txBody>
      </p:sp>
      <p:sp>
        <p:nvSpPr>
          <p:cNvPr id="2069" name="Google Shape;2069;p304"/>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chemeClr val="dk1"/>
              </a:buClr>
              <a:buSzPts val="3000"/>
              <a:buFont typeface="Arial"/>
              <a:buChar char="●"/>
              <a:defRPr b="0" i="0" sz="3000" u="none" cap="none" strike="noStrike">
                <a:solidFill>
                  <a:schemeClr val="dk1"/>
                </a:solidFill>
                <a:latin typeface="Arial"/>
                <a:ea typeface="Arial"/>
                <a:cs typeface="Arial"/>
                <a:sym typeface="Arial"/>
              </a:defRPr>
            </a:lvl1pPr>
            <a:lvl2pPr indent="-381000" lvl="1" marL="9144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81000" lvl="2" marL="13716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42900" lvl="3" marL="1828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917" r:id="rId1"/>
    <p:sldLayoutId id="2147483918" r:id="rId2"/>
    <p:sldLayoutId id="2147483919" r:id="rId3"/>
    <p:sldLayoutId id="2147483920" r:id="rId4"/>
    <p:sldLayoutId id="2147483921" r:id="rId5"/>
    <p:sldLayoutId id="2147483922"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96" name="Shape 2096"/>
        <p:cNvGrpSpPr/>
        <p:nvPr/>
      </p:nvGrpSpPr>
      <p:grpSpPr>
        <a:xfrm>
          <a:off x="0" y="0"/>
          <a:ext cx="0" cy="0"/>
          <a:chOff x="0" y="0"/>
          <a:chExt cx="0" cy="0"/>
        </a:xfrm>
      </p:grpSpPr>
      <p:sp>
        <p:nvSpPr>
          <p:cNvPr id="2097" name="Google Shape;2097;p311"/>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098" name="Google Shape;2098;p311"/>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099" name="Google Shape;2099;p311"/>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2100" name="Google Shape;2100;p311"/>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2101" name="Google Shape;2101;p31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171" name="Shape 2171"/>
        <p:cNvGrpSpPr/>
        <p:nvPr/>
      </p:nvGrpSpPr>
      <p:grpSpPr>
        <a:xfrm>
          <a:off x="0" y="0"/>
          <a:ext cx="0" cy="0"/>
          <a:chOff x="0" y="0"/>
          <a:chExt cx="0" cy="0"/>
        </a:xfrm>
      </p:grpSpPr>
      <p:sp>
        <p:nvSpPr>
          <p:cNvPr id="2172" name="Google Shape;2172;p323"/>
          <p:cNvSpPr/>
          <p:nvPr/>
        </p:nvSpPr>
        <p:spPr>
          <a:xfrm>
            <a:off x="-815975" y="-611981"/>
            <a:ext cx="1638300" cy="1228725"/>
          </a:xfrm>
          <a:custGeom>
            <a:rect b="b" l="l" r="r" t="t"/>
            <a:pathLst>
              <a:path extrusionOk="0" h="1638300" w="1638300">
                <a:moveTo>
                  <a:pt x="1638300" y="819150"/>
                </a:moveTo>
                <a:lnTo>
                  <a:pt x="0" y="0"/>
                </a:lnTo>
                <a:close/>
              </a:path>
            </a:pathLst>
          </a:custGeom>
          <a:solidFill>
            <a:srgbClr val="FEFAF4">
              <a:alpha val="32549"/>
            </a:srgbClr>
          </a:solidFill>
          <a:ln cap="rnd" cmpd="sng" w="9525">
            <a:solidFill>
              <a:srgbClr val="D2C39E"/>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3" name="Google Shape;2173;p323"/>
          <p:cNvSpPr/>
          <p:nvPr/>
        </p:nvSpPr>
        <p:spPr>
          <a:xfrm>
            <a:off x="168275" y="15478"/>
            <a:ext cx="1703400" cy="1277400"/>
          </a:xfrm>
          <a:prstGeom prst="ellipse">
            <a:avLst/>
          </a:prstGeom>
          <a:noFill/>
          <a:ln cap="rnd" cmpd="sng" w="27300">
            <a:solidFill>
              <a:srgbClr val="FFF6D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174" name="Google Shape;2174;p323"/>
          <p:cNvGrpSpPr/>
          <p:nvPr/>
        </p:nvGrpSpPr>
        <p:grpSpPr>
          <a:xfrm>
            <a:off x="165100" y="777478"/>
            <a:ext cx="1170000" cy="877500"/>
            <a:chOff x="165100" y="1036637"/>
            <a:chExt cx="1170000" cy="1170000"/>
          </a:xfrm>
        </p:grpSpPr>
        <p:sp>
          <p:nvSpPr>
            <p:cNvPr id="2175" name="Google Shape;2175;p323"/>
            <p:cNvSpPr/>
            <p:nvPr/>
          </p:nvSpPr>
          <p:spPr>
            <a:xfrm>
              <a:off x="165100" y="1036637"/>
              <a:ext cx="1170000" cy="11700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176" name="Google Shape;2176;p323"/>
            <p:cNvPicPr preferRelativeResize="0"/>
            <p:nvPr/>
          </p:nvPicPr>
          <p:blipFill rotWithShape="1">
            <a:blip r:embed="rId2">
              <a:alphaModFix/>
            </a:blip>
            <a:srcRect b="0" l="0" r="0" t="0"/>
            <a:stretch/>
          </p:blipFill>
          <p:spPr>
            <a:xfrm>
              <a:off x="165100" y="1036637"/>
              <a:ext cx="1169987" cy="1169987"/>
            </a:xfrm>
            <a:prstGeom prst="rect">
              <a:avLst/>
            </a:prstGeom>
            <a:noFill/>
            <a:ln>
              <a:noFill/>
            </a:ln>
          </p:spPr>
        </p:pic>
        <p:sp>
          <p:nvSpPr>
            <p:cNvPr id="2177" name="Google Shape;2177;p323"/>
            <p:cNvSpPr txBox="1"/>
            <p:nvPr/>
          </p:nvSpPr>
          <p:spPr>
            <a:xfrm rot="2279892">
              <a:off x="347619" y="1215947"/>
              <a:ext cx="795274" cy="77943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178" name="Google Shape;2178;p323"/>
          <p:cNvSpPr txBox="1"/>
          <p:nvPr/>
        </p:nvSpPr>
        <p:spPr>
          <a:xfrm>
            <a:off x="1012825" y="0"/>
            <a:ext cx="8131200" cy="5143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9" name="Google Shape;2179;p323"/>
          <p:cNvSpPr txBox="1"/>
          <p:nvPr>
            <p:ph type="title"/>
          </p:nvPr>
        </p:nvSpPr>
        <p:spPr>
          <a:xfrm>
            <a:off x="1435100" y="205978"/>
            <a:ext cx="7499400" cy="8574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180" name="Google Shape;2180;p323"/>
          <p:cNvSpPr txBox="1"/>
          <p:nvPr>
            <p:ph idx="1" type="body"/>
          </p:nvPr>
        </p:nvSpPr>
        <p:spPr>
          <a:xfrm>
            <a:off x="1435100" y="1085850"/>
            <a:ext cx="7499400" cy="36006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00"/>
              </a:spcBef>
              <a:spcAft>
                <a:spcPts val="0"/>
              </a:spcAft>
              <a:buClr>
                <a:schemeClr val="accent1"/>
              </a:buClr>
              <a:buSzPts val="1400"/>
              <a:buFont typeface="Cabin"/>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550"/>
              </a:spcBef>
              <a:spcAft>
                <a:spcPts val="0"/>
              </a:spcAft>
              <a:buClr>
                <a:schemeClr val="accent1"/>
              </a:buClr>
              <a:buSzPts val="1400"/>
              <a:buFont typeface="Cabin"/>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480"/>
              </a:spcBef>
              <a:spcAft>
                <a:spcPts val="0"/>
              </a:spcAft>
              <a:buClr>
                <a:schemeClr val="accent2"/>
              </a:buClr>
              <a:buSzPts val="1400"/>
              <a:buFont typeface="Cabin"/>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400"/>
              </a:spcBef>
              <a:spcAft>
                <a:spcPts val="0"/>
              </a:spcAft>
              <a:buClr>
                <a:srgbClr val="C32D2E"/>
              </a:buClr>
              <a:buSzPts val="1400"/>
              <a:buFont typeface="Cabin"/>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400"/>
              </a:spcBef>
              <a:spcAft>
                <a:spcPts val="0"/>
              </a:spcAft>
              <a:buClr>
                <a:srgbClr val="84AA33"/>
              </a:buClr>
              <a:buSzPts val="1400"/>
              <a:buFont typeface="Cabin"/>
              <a:buChar char="⚫"/>
              <a:defRPr b="0" i="0" sz="1400" u="none" cap="none" strike="noStrike">
                <a:solidFill>
                  <a:srgbClr val="000000"/>
                </a:solidFill>
                <a:latin typeface="Arial"/>
                <a:ea typeface="Arial"/>
                <a:cs typeface="Arial"/>
                <a:sym typeface="Arial"/>
              </a:defRPr>
            </a:lvl5pPr>
            <a:lvl6pPr indent="-317500" lvl="5" marL="2743200" marR="0" rtl="0" algn="l">
              <a:lnSpc>
                <a:spcPct val="100000"/>
              </a:lnSpc>
              <a:spcBef>
                <a:spcPts val="400"/>
              </a:spcBef>
              <a:spcAft>
                <a:spcPts val="0"/>
              </a:spcAft>
              <a:buClr>
                <a:schemeClr val="accent5"/>
              </a:buClr>
              <a:buSzPts val="1400"/>
              <a:buFont typeface="Cabin"/>
              <a:buChar char="⚫"/>
              <a:defRPr b="0" i="0" sz="1400" u="none" cap="none" strike="noStrike">
                <a:solidFill>
                  <a:srgbClr val="000000"/>
                </a:solidFill>
                <a:latin typeface="Arial"/>
                <a:ea typeface="Arial"/>
                <a:cs typeface="Arial"/>
                <a:sym typeface="Arial"/>
              </a:defRPr>
            </a:lvl6pPr>
            <a:lvl7pPr indent="-317500" lvl="6" marL="3200400" marR="0" rtl="0" algn="l">
              <a:lnSpc>
                <a:spcPct val="100000"/>
              </a:lnSpc>
              <a:spcBef>
                <a:spcPts val="400"/>
              </a:spcBef>
              <a:spcAft>
                <a:spcPts val="0"/>
              </a:spcAft>
              <a:buClr>
                <a:schemeClr val="accent6"/>
              </a:buClr>
              <a:buSzPts val="1400"/>
              <a:buFont typeface="Cabin"/>
              <a:buChar char="⚫"/>
              <a:defRPr b="0" i="0" sz="1400" u="none" cap="none" strike="noStrike">
                <a:solidFill>
                  <a:srgbClr val="000000"/>
                </a:solidFill>
                <a:latin typeface="Arial"/>
                <a:ea typeface="Arial"/>
                <a:cs typeface="Arial"/>
                <a:sym typeface="Arial"/>
              </a:defRPr>
            </a:lvl7pPr>
            <a:lvl8pPr indent="-317500" lvl="7" marL="3657600" marR="0" rtl="0" algn="l">
              <a:lnSpc>
                <a:spcPct val="100000"/>
              </a:lnSpc>
              <a:spcBef>
                <a:spcPts val="400"/>
              </a:spcBef>
              <a:spcAft>
                <a:spcPts val="0"/>
              </a:spcAft>
              <a:buClr>
                <a:schemeClr val="accent6"/>
              </a:buClr>
              <a:buSzPts val="1400"/>
              <a:buFont typeface="Cabin"/>
              <a:buChar char="⚫"/>
              <a:defRPr b="0" i="0" sz="1400" u="none" cap="none" strike="noStrike">
                <a:solidFill>
                  <a:srgbClr val="000000"/>
                </a:solidFill>
                <a:latin typeface="Arial"/>
                <a:ea typeface="Arial"/>
                <a:cs typeface="Arial"/>
                <a:sym typeface="Arial"/>
              </a:defRPr>
            </a:lvl8pPr>
            <a:lvl9pPr indent="-317500" lvl="8" marL="4114800" marR="0" rtl="0" algn="l">
              <a:lnSpc>
                <a:spcPct val="100000"/>
              </a:lnSpc>
              <a:spcBef>
                <a:spcPts val="400"/>
              </a:spcBef>
              <a:spcAft>
                <a:spcPts val="0"/>
              </a:spcAft>
              <a:buClr>
                <a:schemeClr val="accent6"/>
              </a:buClr>
              <a:buSzPts val="1400"/>
              <a:buFont typeface="Cabin"/>
              <a:buChar char="⚫"/>
              <a:defRPr b="0" i="0" sz="1400" u="none" cap="none" strike="noStrike">
                <a:solidFill>
                  <a:srgbClr val="000000"/>
                </a:solidFill>
                <a:latin typeface="Arial"/>
                <a:ea typeface="Arial"/>
                <a:cs typeface="Arial"/>
                <a:sym typeface="Arial"/>
              </a:defRPr>
            </a:lvl9pPr>
          </a:lstStyle>
          <a:p/>
        </p:txBody>
      </p:sp>
      <p:sp>
        <p:nvSpPr>
          <p:cNvPr id="2181" name="Google Shape;2181;p323"/>
          <p:cNvSpPr txBox="1"/>
          <p:nvPr>
            <p:ph idx="10" type="dt"/>
          </p:nvPr>
        </p:nvSpPr>
        <p:spPr>
          <a:xfrm>
            <a:off x="3581400" y="4729163"/>
            <a:ext cx="2133600" cy="357000"/>
          </a:xfrm>
          <a:prstGeom prst="rect">
            <a:avLst/>
          </a:prstGeom>
          <a:noFill/>
          <a:ln>
            <a:noFill/>
          </a:ln>
        </p:spPr>
        <p:txBody>
          <a:bodyPr anchorCtr="0" anchor="b" bIns="91425" lIns="91425" spcFirstLastPara="1" rIns="91425" wrap="square" tIns="91425">
            <a:noAutofit/>
          </a:bodyPr>
          <a:lstStyle>
            <a:lvl1pPr lvl="0" marR="0" rtl="0" algn="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182" name="Google Shape;2182;p323"/>
          <p:cNvSpPr txBox="1"/>
          <p:nvPr>
            <p:ph idx="11" type="ftr"/>
          </p:nvPr>
        </p:nvSpPr>
        <p:spPr>
          <a:xfrm>
            <a:off x="5715000" y="4729163"/>
            <a:ext cx="2895600" cy="3570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183" name="Google Shape;2183;p323"/>
          <p:cNvSpPr txBox="1"/>
          <p:nvPr>
            <p:ph idx="12" type="sldNum"/>
          </p:nvPr>
        </p:nvSpPr>
        <p:spPr>
          <a:xfrm>
            <a:off x="8613775" y="4729163"/>
            <a:ext cx="457200" cy="357000"/>
          </a:xfrm>
          <a:prstGeom prst="rect">
            <a:avLst/>
          </a:prstGeom>
          <a:noFill/>
          <a:ln>
            <a:noFill/>
          </a:ln>
        </p:spPr>
        <p:txBody>
          <a:bodyPr anchorCtr="0" anchor="b" bIns="91425" lIns="91425" spcFirstLastPara="1" rIns="91425" wrap="square" tIns="91425">
            <a:noAutofit/>
          </a:bodyPr>
          <a:lstStyle>
            <a:lvl1pPr indent="88900" lvl="0" mar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ct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
        <p:nvSpPr>
          <p:cNvPr id="2184" name="Google Shape;2184;p323"/>
          <p:cNvSpPr txBox="1"/>
          <p:nvPr/>
        </p:nvSpPr>
        <p:spPr>
          <a:xfrm>
            <a:off x="1014412" y="0"/>
            <a:ext cx="72900" cy="5143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934" r:id="rId3"/>
    <p:sldLayoutId id="2147483935" r:id="rId4"/>
    <p:sldLayoutId id="2147483936" r:id="rId5"/>
    <p:sldLayoutId id="2147483937" r:id="rId6"/>
    <p:sldLayoutId id="2147483938" r:id="rId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dern-writer">
    <p:bg>
      <p:bgPr>
        <a:solidFill>
          <a:schemeClr val="lt1"/>
        </a:solidFill>
      </p:bgPr>
    </p:bg>
    <p:spTree>
      <p:nvGrpSpPr>
        <p:cNvPr id="2200" name="Shape 2200"/>
        <p:cNvGrpSpPr/>
        <p:nvPr/>
      </p:nvGrpSpPr>
      <p:grpSpPr>
        <a:xfrm>
          <a:off x="0" y="0"/>
          <a:ext cx="0" cy="0"/>
          <a:chOff x="0" y="0"/>
          <a:chExt cx="0" cy="0"/>
        </a:xfrm>
      </p:grpSpPr>
      <p:sp>
        <p:nvSpPr>
          <p:cNvPr id="2201" name="Google Shape;2201;p329"/>
          <p:cNvSpPr txBox="1"/>
          <p:nvPr>
            <p:ph type="title"/>
          </p:nvPr>
        </p:nvSpPr>
        <p:spPr>
          <a:xfrm>
            <a:off x="311700" y="372500"/>
            <a:ext cx="8520600" cy="7335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1pPr>
            <a:lvl2pPr lvl="1"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2pPr>
            <a:lvl3pPr lvl="2"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3pPr>
            <a:lvl4pPr lvl="3"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4pPr>
            <a:lvl5pPr lvl="4"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5pPr>
            <a:lvl6pPr lvl="5"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6pPr>
            <a:lvl7pPr lvl="6"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7pPr>
            <a:lvl8pPr lvl="7"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8pPr>
            <a:lvl9pPr lvl="8"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9pPr>
          </a:lstStyle>
          <a:p/>
        </p:txBody>
      </p:sp>
      <p:sp>
        <p:nvSpPr>
          <p:cNvPr id="2202" name="Google Shape;2202;p329"/>
          <p:cNvSpPr txBox="1"/>
          <p:nvPr>
            <p:ph idx="1" type="body"/>
          </p:nvPr>
        </p:nvSpPr>
        <p:spPr>
          <a:xfrm>
            <a:off x="311700" y="1468825"/>
            <a:ext cx="8520600" cy="30999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Source Code Pro"/>
              <a:buChar char="●"/>
              <a:defRPr b="0" i="0" sz="1800" u="none" cap="none" strike="noStrike">
                <a:solidFill>
                  <a:schemeClr val="dk2"/>
                </a:solidFill>
                <a:latin typeface="Source Code Pro"/>
                <a:ea typeface="Source Code Pro"/>
                <a:cs typeface="Source Code Pro"/>
                <a:sym typeface="Source Code Pro"/>
              </a:defRPr>
            </a:lvl1pPr>
            <a:lvl2pPr indent="-317500" lvl="1" marL="9144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2pPr>
            <a:lvl3pPr indent="-317500" lvl="2" marL="13716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3pPr>
            <a:lvl4pPr indent="-317500" lvl="3" marL="18288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4pPr>
            <a:lvl5pPr indent="-317500" lvl="4" marL="22860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5pPr>
            <a:lvl6pPr indent="-317500" lvl="5" marL="27432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6pPr>
            <a:lvl7pPr indent="-317500" lvl="6" marL="32004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7pPr>
            <a:lvl8pPr indent="-317500" lvl="7" marL="36576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8pPr>
            <a:lvl9pPr indent="-317500" lvl="8" marL="4114800" marR="0" rtl="0" algn="l">
              <a:lnSpc>
                <a:spcPct val="115000"/>
              </a:lnSpc>
              <a:spcBef>
                <a:spcPts val="1600"/>
              </a:spcBef>
              <a:spcAft>
                <a:spcPts val="160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9pPr>
          </a:lstStyle>
          <a:p/>
        </p:txBody>
      </p:sp>
      <p:sp>
        <p:nvSpPr>
          <p:cNvPr id="2203" name="Google Shape;2203;p32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939" r:id="rId1"/>
    <p:sldLayoutId id="2147483940" r:id="rId2"/>
    <p:sldLayoutId id="2147483941" r:id="rId3"/>
    <p:sldLayoutId id="2147483942" r:id="rId4"/>
    <p:sldLayoutId id="2147483943" r:id="rId5"/>
    <p:sldLayoutId id="2147483944" r:id="rId6"/>
    <p:sldLayoutId id="2147483945" r:id="rId7"/>
    <p:sldLayoutId id="2147483946" r:id="rId8"/>
    <p:sldLayoutId id="2147483947" r:id="rId9"/>
    <p:sldLayoutId id="2147483948" r:id="rId10"/>
    <p:sldLayoutId id="214748394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C2F35E"/>
            </a:gs>
            <a:gs pos="62000">
              <a:srgbClr val="99BC52"/>
            </a:gs>
            <a:gs pos="100000">
              <a:srgbClr val="88A848"/>
            </a:gs>
          </a:gsLst>
          <a:lin ang="5400012" scaled="0"/>
        </a:gradFill>
      </p:bgPr>
    </p:bg>
    <p:spTree>
      <p:nvGrpSpPr>
        <p:cNvPr id="2253" name="Shape 2253"/>
        <p:cNvGrpSpPr/>
        <p:nvPr/>
      </p:nvGrpSpPr>
      <p:grpSpPr>
        <a:xfrm>
          <a:off x="0" y="0"/>
          <a:ext cx="0" cy="0"/>
          <a:chOff x="0" y="0"/>
          <a:chExt cx="0" cy="0"/>
        </a:xfrm>
      </p:grpSpPr>
      <p:grpSp>
        <p:nvGrpSpPr>
          <p:cNvPr id="2254" name="Google Shape;2254;p341"/>
          <p:cNvGrpSpPr/>
          <p:nvPr/>
        </p:nvGrpSpPr>
        <p:grpSpPr>
          <a:xfrm>
            <a:off x="-567355" y="0"/>
            <a:ext cx="10457379" cy="5337723"/>
            <a:chOff x="-644959" y="0"/>
            <a:chExt cx="10457379" cy="7116964"/>
          </a:xfrm>
        </p:grpSpPr>
        <p:grpSp>
          <p:nvGrpSpPr>
            <p:cNvPr id="2255" name="Google Shape;2255;p341"/>
            <p:cNvGrpSpPr/>
            <p:nvPr/>
          </p:nvGrpSpPr>
          <p:grpSpPr>
            <a:xfrm>
              <a:off x="0" y="0"/>
              <a:ext cx="9144000" cy="6858000"/>
              <a:chOff x="0" y="0"/>
              <a:chExt cx="9144000" cy="6858000"/>
            </a:xfrm>
          </p:grpSpPr>
          <p:grpSp>
            <p:nvGrpSpPr>
              <p:cNvPr id="2256" name="Google Shape;2256;p341"/>
              <p:cNvGrpSpPr/>
              <p:nvPr/>
            </p:nvGrpSpPr>
            <p:grpSpPr>
              <a:xfrm>
                <a:off x="0" y="0"/>
                <a:ext cx="2514600" cy="6858000"/>
                <a:chOff x="0" y="0"/>
                <a:chExt cx="2514600" cy="6858000"/>
              </a:xfrm>
            </p:grpSpPr>
            <p:sp>
              <p:nvSpPr>
                <p:cNvPr id="2257" name="Google Shape;2257;p341"/>
                <p:cNvSpPr/>
                <p:nvPr/>
              </p:nvSpPr>
              <p:spPr>
                <a:xfrm>
                  <a:off x="914400" y="0"/>
                  <a:ext cx="1600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58" name="Google Shape;2258;p341"/>
                <p:cNvSpPr/>
                <p:nvPr/>
              </p:nvSpPr>
              <p:spPr>
                <a:xfrm>
                  <a:off x="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59" name="Google Shape;2259;p341"/>
                <p:cNvSpPr/>
                <p:nvPr/>
              </p:nvSpPr>
              <p:spPr>
                <a:xfrm>
                  <a:off x="2286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grpSp>
            <p:nvGrpSpPr>
              <p:cNvPr id="2260" name="Google Shape;2260;p341"/>
              <p:cNvGrpSpPr/>
              <p:nvPr/>
            </p:nvGrpSpPr>
            <p:grpSpPr>
              <a:xfrm>
                <a:off x="422910" y="0"/>
                <a:ext cx="2514600" cy="6858000"/>
                <a:chOff x="0" y="0"/>
                <a:chExt cx="2514600" cy="6858000"/>
              </a:xfrm>
            </p:grpSpPr>
            <p:sp>
              <p:nvSpPr>
                <p:cNvPr id="2261" name="Google Shape;2261;p341"/>
                <p:cNvSpPr/>
                <p:nvPr/>
              </p:nvSpPr>
              <p:spPr>
                <a:xfrm>
                  <a:off x="914400" y="0"/>
                  <a:ext cx="1600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62" name="Google Shape;2262;p341"/>
                <p:cNvSpPr/>
                <p:nvPr/>
              </p:nvSpPr>
              <p:spPr>
                <a:xfrm>
                  <a:off x="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63" name="Google Shape;2263;p341"/>
                <p:cNvSpPr/>
                <p:nvPr/>
              </p:nvSpPr>
              <p:spPr>
                <a:xfrm>
                  <a:off x="2286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grpSp>
            <p:nvGrpSpPr>
              <p:cNvPr id="2264" name="Google Shape;2264;p341"/>
              <p:cNvGrpSpPr/>
              <p:nvPr/>
            </p:nvGrpSpPr>
            <p:grpSpPr>
              <a:xfrm rot="10800000">
                <a:off x="6629400" y="0"/>
                <a:ext cx="2514600" cy="6858000"/>
                <a:chOff x="0" y="0"/>
                <a:chExt cx="2514600" cy="6858000"/>
              </a:xfrm>
            </p:grpSpPr>
            <p:sp>
              <p:nvSpPr>
                <p:cNvPr id="2265" name="Google Shape;2265;p341"/>
                <p:cNvSpPr/>
                <p:nvPr/>
              </p:nvSpPr>
              <p:spPr>
                <a:xfrm>
                  <a:off x="914400" y="0"/>
                  <a:ext cx="1600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66" name="Google Shape;2266;p341"/>
                <p:cNvSpPr/>
                <p:nvPr/>
              </p:nvSpPr>
              <p:spPr>
                <a:xfrm>
                  <a:off x="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67" name="Google Shape;2267;p341"/>
                <p:cNvSpPr/>
                <p:nvPr/>
              </p:nvSpPr>
              <p:spPr>
                <a:xfrm>
                  <a:off x="2286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sp>
            <p:nvSpPr>
              <p:cNvPr id="2268" name="Google Shape;2268;p341"/>
              <p:cNvSpPr/>
              <p:nvPr/>
            </p:nvSpPr>
            <p:spPr>
              <a:xfrm>
                <a:off x="3810000" y="0"/>
                <a:ext cx="28194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69" name="Google Shape;2269;p341"/>
              <p:cNvSpPr/>
              <p:nvPr/>
            </p:nvSpPr>
            <p:spPr>
              <a:xfrm>
                <a:off x="289560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70" name="Google Shape;2270;p341"/>
              <p:cNvSpPr/>
              <p:nvPr/>
            </p:nvSpPr>
            <p:spPr>
              <a:xfrm>
                <a:off x="31242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sp>
          <p:nvSpPr>
            <p:cNvPr id="2271" name="Google Shape;2271;p341"/>
            <p:cNvSpPr/>
            <p:nvPr/>
          </p:nvSpPr>
          <p:spPr>
            <a:xfrm>
              <a:off x="-11875" y="5035138"/>
              <a:ext cx="9144000" cy="1175655"/>
            </a:xfrm>
            <a:custGeom>
              <a:rect b="b" l="l" r="r" t="t"/>
              <a:pathLst>
                <a:path extrusionOk="0" h="1175655" w="9144000">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272" name="Google Shape;2272;p341"/>
            <p:cNvSpPr/>
            <p:nvPr/>
          </p:nvSpPr>
          <p:spPr>
            <a:xfrm>
              <a:off x="-11875" y="3467595"/>
              <a:ext cx="9144000" cy="890650"/>
            </a:xfrm>
            <a:custGeom>
              <a:rect b="b" l="l" r="r" t="t"/>
              <a:pathLst>
                <a:path extrusionOk="0" h="890650" w="914400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273" name="Google Shape;2273;p341"/>
            <p:cNvSpPr/>
            <p:nvPr/>
          </p:nvSpPr>
          <p:spPr>
            <a:xfrm>
              <a:off x="-23751" y="5640779"/>
              <a:ext cx="3004457" cy="1211283"/>
            </a:xfrm>
            <a:custGeom>
              <a:rect b="b" l="l" r="r" t="t"/>
              <a:pathLst>
                <a:path extrusionOk="0" h="1211283" w="3004457">
                  <a:moveTo>
                    <a:pt x="0" y="0"/>
                  </a:moveTo>
                  <a:cubicBezTo>
                    <a:pt x="1103415" y="501732"/>
                    <a:pt x="2206831" y="1003465"/>
                    <a:pt x="3004457" y="1211283"/>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274" name="Google Shape;2274;p341"/>
            <p:cNvSpPr/>
            <p:nvPr/>
          </p:nvSpPr>
          <p:spPr>
            <a:xfrm>
              <a:off x="-11875" y="5284519"/>
              <a:ext cx="9144000" cy="1478478"/>
            </a:xfrm>
            <a:custGeom>
              <a:rect b="b" l="l" r="r" t="t"/>
              <a:pathLst>
                <a:path extrusionOk="0" h="1478478" w="9144000">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275" name="Google Shape;2275;p341"/>
            <p:cNvSpPr/>
            <p:nvPr/>
          </p:nvSpPr>
          <p:spPr>
            <a:xfrm>
              <a:off x="2137558" y="5132120"/>
              <a:ext cx="6982691" cy="1719942"/>
            </a:xfrm>
            <a:custGeom>
              <a:rect b="b" l="l" r="r" t="t"/>
              <a:pathLst>
                <a:path extrusionOk="0" h="1719942" w="6982691">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276" name="Google Shape;2276;p341"/>
            <p:cNvSpPr/>
            <p:nvPr/>
          </p:nvSpPr>
          <p:spPr>
            <a:xfrm rot="1799950">
              <a:off x="2996127" y="2859222"/>
              <a:ext cx="1601441" cy="1388149"/>
            </a:xfrm>
            <a:prstGeom prst="hexagon">
              <a:avLst>
                <a:gd fmla="val 28544" name="adj"/>
                <a:gd fmla="val 115470" name="vf"/>
              </a:avLst>
            </a:prstGeom>
            <a:solidFill>
              <a:schemeClr val="lt1">
                <a:alpha val="9411"/>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77" name="Google Shape;2277;p341"/>
            <p:cNvSpPr/>
            <p:nvPr/>
          </p:nvSpPr>
          <p:spPr>
            <a:xfrm rot="1799950">
              <a:off x="3720027" y="4126048"/>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78" name="Google Shape;2278;p341"/>
            <p:cNvSpPr/>
            <p:nvPr/>
          </p:nvSpPr>
          <p:spPr>
            <a:xfrm rot="1799950">
              <a:off x="3729553" y="1592397"/>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79" name="Google Shape;2279;p341"/>
            <p:cNvSpPr/>
            <p:nvPr/>
          </p:nvSpPr>
          <p:spPr>
            <a:xfrm rot="1799950">
              <a:off x="2977077" y="325573"/>
              <a:ext cx="1601441" cy="1388149"/>
            </a:xfrm>
            <a:prstGeom prst="hexagon">
              <a:avLst>
                <a:gd fmla="val 28544" name="adj"/>
                <a:gd fmla="val 115470" name="vf"/>
              </a:avLst>
            </a:prstGeom>
            <a:solidFill>
              <a:schemeClr val="lt1">
                <a:alpha val="3529"/>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80" name="Google Shape;2280;p341"/>
            <p:cNvSpPr/>
            <p:nvPr/>
          </p:nvSpPr>
          <p:spPr>
            <a:xfrm rot="1799950">
              <a:off x="4462976" y="5383348"/>
              <a:ext cx="1601441" cy="1388149"/>
            </a:xfrm>
            <a:prstGeom prst="hexagon">
              <a:avLst>
                <a:gd fmla="val 28544" name="adj"/>
                <a:gd fmla="val 115470" name="vf"/>
              </a:avLst>
            </a:prstGeom>
            <a:solidFill>
              <a:schemeClr val="lt1">
                <a:alpha val="549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81" name="Google Shape;2281;p341"/>
            <p:cNvSpPr/>
            <p:nvPr/>
          </p:nvSpPr>
          <p:spPr>
            <a:xfrm rot="1801764">
              <a:off x="-382491" y="4201432"/>
              <a:ext cx="1260379" cy="1387003"/>
            </a:xfrm>
            <a:custGeom>
              <a:rect b="b" l="l" r="r" t="t"/>
              <a:pathLst>
                <a:path extrusionOk="0" h="1388236" w="1261499">
                  <a:moveTo>
                    <a:pt x="0" y="105098"/>
                  </a:moveTo>
                  <a:lnTo>
                    <a:pt x="56357" y="0"/>
                  </a:lnTo>
                  <a:lnTo>
                    <a:pt x="865241" y="0"/>
                  </a:lnTo>
                  <a:lnTo>
                    <a:pt x="1261499" y="694118"/>
                  </a:lnTo>
                  <a:lnTo>
                    <a:pt x="865241" y="1388236"/>
                  </a:lnTo>
                  <a:lnTo>
                    <a:pt x="744578" y="1387893"/>
                  </a:lnTo>
                  <a:lnTo>
                    <a:pt x="0" y="105098"/>
                  </a:lnTo>
                  <a:close/>
                </a:path>
              </a:pathLst>
            </a:custGeom>
            <a:solidFill>
              <a:schemeClr val="lt1">
                <a:alpha val="9411"/>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82" name="Google Shape;2282;p341"/>
            <p:cNvSpPr/>
            <p:nvPr/>
          </p:nvSpPr>
          <p:spPr>
            <a:xfrm rot="1799950">
              <a:off x="24327" y="5402398"/>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83" name="Google Shape;2283;p341"/>
            <p:cNvSpPr/>
            <p:nvPr/>
          </p:nvSpPr>
          <p:spPr>
            <a:xfrm rot="1799950">
              <a:off x="52903" y="2849698"/>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84" name="Google Shape;2284;p341"/>
            <p:cNvSpPr/>
            <p:nvPr/>
          </p:nvSpPr>
          <p:spPr>
            <a:xfrm rot="1799950">
              <a:off x="776802" y="4126047"/>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85" name="Google Shape;2285;p341"/>
            <p:cNvSpPr/>
            <p:nvPr/>
          </p:nvSpPr>
          <p:spPr>
            <a:xfrm rot="1799950">
              <a:off x="1510227" y="5411923"/>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86" name="Google Shape;2286;p341"/>
            <p:cNvSpPr/>
            <p:nvPr/>
          </p:nvSpPr>
          <p:spPr>
            <a:xfrm rot="1799950">
              <a:off x="1529278" y="2859222"/>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87" name="Google Shape;2287;p341"/>
            <p:cNvSpPr/>
            <p:nvPr/>
          </p:nvSpPr>
          <p:spPr>
            <a:xfrm rot="1799950">
              <a:off x="795852" y="1563823"/>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88" name="Google Shape;2288;p341"/>
            <p:cNvSpPr/>
            <p:nvPr/>
          </p:nvSpPr>
          <p:spPr>
            <a:xfrm rot="1799950">
              <a:off x="6806128" y="4145098"/>
              <a:ext cx="1601441" cy="1388149"/>
            </a:xfrm>
            <a:prstGeom prst="hexagon">
              <a:avLst>
                <a:gd fmla="val 28544" name="adj"/>
                <a:gd fmla="val 115470" name="vf"/>
              </a:avLst>
            </a:prstGeom>
            <a:solidFill>
              <a:schemeClr val="lt1">
                <a:alpha val="9411"/>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89" name="Google Shape;2289;p341"/>
            <p:cNvSpPr/>
            <p:nvPr/>
          </p:nvSpPr>
          <p:spPr>
            <a:xfrm rot="1799950">
              <a:off x="7549078" y="5421448"/>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90" name="Google Shape;2290;p341"/>
            <p:cNvSpPr/>
            <p:nvPr/>
          </p:nvSpPr>
          <p:spPr>
            <a:xfrm rot="1799950">
              <a:off x="7549079" y="2868748"/>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91" name="Google Shape;2291;p341"/>
            <p:cNvSpPr/>
            <p:nvPr/>
          </p:nvSpPr>
          <p:spPr>
            <a:xfrm rot="1801764">
              <a:off x="8306436" y="4055534"/>
              <a:ext cx="1242303" cy="1387003"/>
            </a:xfrm>
            <a:custGeom>
              <a:rect b="b" l="l" r="r" t="t"/>
              <a:pathLst>
                <a:path extrusionOk="0" h="1388236" w="1243407">
                  <a:moveTo>
                    <a:pt x="0" y="694118"/>
                  </a:moveTo>
                  <a:lnTo>
                    <a:pt x="396258" y="0"/>
                  </a:lnTo>
                  <a:lnTo>
                    <a:pt x="474029" y="4016"/>
                  </a:lnTo>
                  <a:lnTo>
                    <a:pt x="1243407" y="1325983"/>
                  </a:lnTo>
                  <a:lnTo>
                    <a:pt x="1205142" y="1388236"/>
                  </a:lnTo>
                  <a:lnTo>
                    <a:pt x="396258" y="1388236"/>
                  </a:lnTo>
                  <a:lnTo>
                    <a:pt x="0" y="694118"/>
                  </a:lnTo>
                  <a:close/>
                </a:path>
              </a:pathLst>
            </a:custGeom>
            <a:solidFill>
              <a:schemeClr val="lt1">
                <a:alpha val="3529"/>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92" name="Google Shape;2292;p341"/>
            <p:cNvSpPr/>
            <p:nvPr/>
          </p:nvSpPr>
          <p:spPr>
            <a:xfrm rot="1801764">
              <a:off x="8306686" y="1511428"/>
              <a:ext cx="1240768" cy="1387589"/>
            </a:xfrm>
            <a:custGeom>
              <a:rect b="b" l="l" r="r" t="t"/>
              <a:pathLst>
                <a:path extrusionOk="0" h="1388822" w="1241871">
                  <a:moveTo>
                    <a:pt x="0" y="694704"/>
                  </a:moveTo>
                  <a:lnTo>
                    <a:pt x="396258" y="586"/>
                  </a:lnTo>
                  <a:lnTo>
                    <a:pt x="482002" y="0"/>
                  </a:lnTo>
                  <a:lnTo>
                    <a:pt x="1241871" y="1323912"/>
                  </a:lnTo>
                  <a:lnTo>
                    <a:pt x="1205142" y="1388822"/>
                  </a:lnTo>
                  <a:lnTo>
                    <a:pt x="396258" y="1388822"/>
                  </a:lnTo>
                  <a:lnTo>
                    <a:pt x="0" y="694704"/>
                  </a:lnTo>
                  <a:close/>
                </a:path>
              </a:pathLst>
            </a:cu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sp>
        <p:nvSpPr>
          <p:cNvPr id="2293" name="Google Shape;2293;p341"/>
          <p:cNvSpPr/>
          <p:nvPr/>
        </p:nvSpPr>
        <p:spPr>
          <a:xfrm>
            <a:off x="457200" y="250115"/>
            <a:ext cx="8229600" cy="46392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94" name="Google Shape;2294;p341"/>
          <p:cNvSpPr/>
          <p:nvPr/>
        </p:nvSpPr>
        <p:spPr>
          <a:xfrm>
            <a:off x="4561242" y="-16133"/>
            <a:ext cx="3679200" cy="524400"/>
          </a:xfrm>
          <a:prstGeom prst="rect">
            <a:avLst/>
          </a:prstGeom>
          <a:solidFill>
            <a:srgbClr val="F5F5F5"/>
          </a:solidFill>
          <a:ln cap="flat" cmpd="sng" w="9525">
            <a:solidFill>
              <a:srgbClr val="74A50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95" name="Google Shape;2295;p341"/>
          <p:cNvSpPr/>
          <p:nvPr/>
        </p:nvSpPr>
        <p:spPr>
          <a:xfrm>
            <a:off x="4649096" y="-16132"/>
            <a:ext cx="3505200" cy="468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96" name="Google Shape;2296;p341"/>
          <p:cNvSpPr txBox="1"/>
          <p:nvPr>
            <p:ph type="title"/>
          </p:nvPr>
        </p:nvSpPr>
        <p:spPr>
          <a:xfrm>
            <a:off x="1043490" y="770748"/>
            <a:ext cx="70248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accent1"/>
              </a:buClr>
              <a:buSzPts val="1400"/>
              <a:buFont typeface="Quest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297" name="Google Shape;2297;p341"/>
          <p:cNvSpPr txBox="1"/>
          <p:nvPr>
            <p:ph idx="1" type="body"/>
          </p:nvPr>
        </p:nvSpPr>
        <p:spPr>
          <a:xfrm>
            <a:off x="1043492" y="1742739"/>
            <a:ext cx="6777300" cy="26319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480"/>
              </a:spcBef>
              <a:spcAft>
                <a:spcPts val="0"/>
              </a:spcAft>
              <a:buClr>
                <a:schemeClr val="accent1"/>
              </a:buClr>
              <a:buSzPts val="1400"/>
              <a:buFont typeface="Noto Sans Symbols"/>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440"/>
              </a:spcBef>
              <a:spcAft>
                <a:spcPts val="0"/>
              </a:spcAft>
              <a:buClr>
                <a:schemeClr val="accent1"/>
              </a:buClr>
              <a:buSzPts val="1400"/>
              <a:buFont typeface="Noto Sans Symbols"/>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400"/>
              </a:spcBef>
              <a:spcAft>
                <a:spcPts val="0"/>
              </a:spcAft>
              <a:buClr>
                <a:schemeClr val="accent1"/>
              </a:buClr>
              <a:buSzPts val="1400"/>
              <a:buFont typeface="Noto Sans Symbols"/>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360"/>
              </a:spcBef>
              <a:spcAft>
                <a:spcPts val="0"/>
              </a:spcAft>
              <a:buClr>
                <a:schemeClr val="accent1"/>
              </a:buClr>
              <a:buSzPts val="1400"/>
              <a:buFont typeface="Noto Sans Symbols"/>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320"/>
              </a:spcBef>
              <a:spcAft>
                <a:spcPts val="0"/>
              </a:spcAft>
              <a:buClr>
                <a:schemeClr val="accent1"/>
              </a:buClr>
              <a:buSzPts val="1400"/>
              <a:buFont typeface="Noto Sans Symbols"/>
              <a:buChar char="○"/>
              <a:defRPr b="0" i="0" sz="1400" u="none" cap="none" strike="noStrike">
                <a:solidFill>
                  <a:srgbClr val="000000"/>
                </a:solidFill>
                <a:latin typeface="Arial"/>
                <a:ea typeface="Arial"/>
                <a:cs typeface="Arial"/>
                <a:sym typeface="Arial"/>
              </a:defRPr>
            </a:lvl5pPr>
            <a:lvl6pPr indent="-317500" lvl="5" marL="2743200" marR="0" rtl="0" algn="l">
              <a:lnSpc>
                <a:spcPct val="100000"/>
              </a:lnSpc>
              <a:spcBef>
                <a:spcPts val="280"/>
              </a:spcBef>
              <a:spcAft>
                <a:spcPts val="0"/>
              </a:spcAft>
              <a:buClr>
                <a:schemeClr val="accent1"/>
              </a:buClr>
              <a:buSzPts val="1400"/>
              <a:buFont typeface="Noto Sans Symbols"/>
              <a:buChar char="○"/>
              <a:defRPr b="0" i="0" sz="1400" u="none" cap="none" strike="noStrike">
                <a:solidFill>
                  <a:srgbClr val="000000"/>
                </a:solidFill>
                <a:latin typeface="Arial"/>
                <a:ea typeface="Arial"/>
                <a:cs typeface="Arial"/>
                <a:sym typeface="Arial"/>
              </a:defRPr>
            </a:lvl6pPr>
            <a:lvl7pPr indent="-317500" lvl="6" marL="3200400" marR="0" rtl="0" algn="l">
              <a:lnSpc>
                <a:spcPct val="100000"/>
              </a:lnSpc>
              <a:spcBef>
                <a:spcPts val="280"/>
              </a:spcBef>
              <a:spcAft>
                <a:spcPts val="0"/>
              </a:spcAft>
              <a:buClr>
                <a:schemeClr val="accent1"/>
              </a:buClr>
              <a:buSzPts val="1400"/>
              <a:buFont typeface="Noto Sans Symbols"/>
              <a:buChar char="○"/>
              <a:defRPr b="0" i="0" sz="1400" u="none" cap="none" strike="noStrike">
                <a:solidFill>
                  <a:srgbClr val="000000"/>
                </a:solidFill>
                <a:latin typeface="Arial"/>
                <a:ea typeface="Arial"/>
                <a:cs typeface="Arial"/>
                <a:sym typeface="Arial"/>
              </a:defRPr>
            </a:lvl7pPr>
            <a:lvl8pPr indent="-317500" lvl="7" marL="3657600" marR="0" rtl="0" algn="l">
              <a:lnSpc>
                <a:spcPct val="100000"/>
              </a:lnSpc>
              <a:spcBef>
                <a:spcPts val="280"/>
              </a:spcBef>
              <a:spcAft>
                <a:spcPts val="0"/>
              </a:spcAft>
              <a:buClr>
                <a:schemeClr val="accent1"/>
              </a:buClr>
              <a:buSzPts val="1400"/>
              <a:buFont typeface="Noto Sans Symbols"/>
              <a:buChar char="○"/>
              <a:defRPr b="0" i="0" sz="1400" u="none" cap="none" strike="noStrike">
                <a:solidFill>
                  <a:srgbClr val="000000"/>
                </a:solidFill>
                <a:latin typeface="Arial"/>
                <a:ea typeface="Arial"/>
                <a:cs typeface="Arial"/>
                <a:sym typeface="Arial"/>
              </a:defRPr>
            </a:lvl8pPr>
            <a:lvl9pPr indent="-317500" lvl="8" marL="4114800" marR="0" rtl="0" algn="l">
              <a:lnSpc>
                <a:spcPct val="100000"/>
              </a:lnSpc>
              <a:spcBef>
                <a:spcPts val="280"/>
              </a:spcBef>
              <a:spcAft>
                <a:spcPts val="0"/>
              </a:spcAft>
              <a:buClr>
                <a:schemeClr val="accent1"/>
              </a:buClr>
              <a:buSzPts val="1400"/>
              <a:buFont typeface="Noto Sans Symbols"/>
              <a:buChar char="○"/>
              <a:defRPr b="0" i="0" sz="1400" u="none" cap="none" strike="noStrike">
                <a:solidFill>
                  <a:srgbClr val="000000"/>
                </a:solidFill>
                <a:latin typeface="Arial"/>
                <a:ea typeface="Arial"/>
                <a:cs typeface="Arial"/>
                <a:sym typeface="Arial"/>
              </a:defRPr>
            </a:lvl9pPr>
          </a:lstStyle>
          <a:p/>
        </p:txBody>
      </p:sp>
      <p:sp>
        <p:nvSpPr>
          <p:cNvPr id="2298" name="Google Shape;2298;p341"/>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lvl="0" marR="0" rtl="0" algn="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299" name="Google Shape;2299;p341"/>
          <p:cNvSpPr txBox="1"/>
          <p:nvPr>
            <p:ph idx="11" type="ftr"/>
          </p:nvPr>
        </p:nvSpPr>
        <p:spPr>
          <a:xfrm>
            <a:off x="4641448" y="4389120"/>
            <a:ext cx="3502200" cy="273900"/>
          </a:xfrm>
          <a:prstGeom prst="rect">
            <a:avLst/>
          </a:prstGeom>
          <a:noFill/>
          <a:ln>
            <a:noFill/>
          </a:ln>
        </p:spPr>
        <p:txBody>
          <a:bodyPr anchorCtr="0" anchor="ctr" bIns="91425" lIns="91425" spcFirstLastPara="1" rIns="91425" wrap="square" tIns="91425">
            <a:noAutofit/>
          </a:bodyPr>
          <a:lstStyle>
            <a:lvl1pPr lvl="0" marR="0" rtl="0" algn="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300" name="Google Shape;2300;p341"/>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8890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 accent1="accent1" accent2="accent2" accent3="accent3" accent4="accent4" accent5="accent5" accent6="accent6" bg1="lt1" bg2="dk2" tx1="dk1" tx2="lt2" folHlink="folHlink" hlink="hlink"/>
  <p:sldLayoutIdLst>
    <p:sldLayoutId id="2147483950" r:id="rId1"/>
    <p:sldLayoutId id="2147483951" r:id="rId2"/>
    <p:sldLayoutId id="2147483952" r:id="rId3"/>
    <p:sldLayoutId id="2147483953" r:id="rId4"/>
    <p:sldLayoutId id="2147483954" r:id="rId5"/>
    <p:sldLayoutId id="2147483955" r:id="rId6"/>
    <p:sldLayoutId id="2147483956" r:id="rId7"/>
    <p:sldLayoutId id="2147483957" r:id="rId8"/>
    <p:sldLayoutId id="2147483958" r:id="rId9"/>
    <p:sldLayoutId id="2147483959" r:id="rId10"/>
    <p:sldLayoutId id="214748396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4" name="Shape 254"/>
        <p:cNvGrpSpPr/>
        <p:nvPr/>
      </p:nvGrpSpPr>
      <p:grpSpPr>
        <a:xfrm>
          <a:off x="0" y="0"/>
          <a:ext cx="0" cy="0"/>
          <a:chOff x="0" y="0"/>
          <a:chExt cx="0" cy="0"/>
        </a:xfrm>
      </p:grpSpPr>
      <p:sp>
        <p:nvSpPr>
          <p:cNvPr id="255" name="Google Shape;255;p37"/>
          <p:cNvSpPr/>
          <p:nvPr/>
        </p:nvSpPr>
        <p:spPr>
          <a:xfrm>
            <a:off x="0" y="5032628"/>
            <a:ext cx="9144000" cy="110965"/>
          </a:xfrm>
          <a:custGeom>
            <a:rect b="b" l="l" r="r" t="t"/>
            <a:pathLst>
              <a:path extrusionOk="0" h="147954" w="12192000">
                <a:moveTo>
                  <a:pt x="12192000" y="0"/>
                </a:moveTo>
                <a:lnTo>
                  <a:pt x="0" y="0"/>
                </a:lnTo>
                <a:lnTo>
                  <a:pt x="0" y="147827"/>
                </a:lnTo>
                <a:lnTo>
                  <a:pt x="12192000" y="147827"/>
                </a:lnTo>
                <a:lnTo>
                  <a:pt x="12192000" y="0"/>
                </a:lnTo>
                <a:close/>
              </a:path>
            </a:pathLst>
          </a:custGeom>
          <a:solidFill>
            <a:srgbClr val="DA1A31"/>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256" name="Google Shape;256;p37"/>
          <p:cNvSpPr/>
          <p:nvPr/>
        </p:nvSpPr>
        <p:spPr>
          <a:xfrm>
            <a:off x="0" y="0"/>
            <a:ext cx="9144000" cy="1741170"/>
          </a:xfrm>
          <a:custGeom>
            <a:rect b="b" l="l" r="r" t="t"/>
            <a:pathLst>
              <a:path extrusionOk="0" h="2321560" w="12192000">
                <a:moveTo>
                  <a:pt x="12192000" y="0"/>
                </a:moveTo>
                <a:lnTo>
                  <a:pt x="0" y="0"/>
                </a:lnTo>
                <a:lnTo>
                  <a:pt x="0" y="2321052"/>
                </a:lnTo>
                <a:lnTo>
                  <a:pt x="12192000" y="2321052"/>
                </a:lnTo>
                <a:lnTo>
                  <a:pt x="12192000" y="0"/>
                </a:lnTo>
                <a:close/>
              </a:path>
            </a:pathLst>
          </a:custGeom>
          <a:solidFill>
            <a:srgbClr val="00577B"/>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pic>
        <p:nvPicPr>
          <p:cNvPr id="257" name="Google Shape;257;p37"/>
          <p:cNvPicPr preferRelativeResize="0"/>
          <p:nvPr/>
        </p:nvPicPr>
        <p:blipFill rotWithShape="1">
          <a:blip r:embed="rId1">
            <a:alphaModFix/>
          </a:blip>
          <a:srcRect b="0" l="0" r="0" t="0"/>
          <a:stretch/>
        </p:blipFill>
        <p:spPr>
          <a:xfrm>
            <a:off x="8063864" y="4512564"/>
            <a:ext cx="742949" cy="418337"/>
          </a:xfrm>
          <a:prstGeom prst="rect">
            <a:avLst/>
          </a:prstGeom>
          <a:noFill/>
          <a:ln>
            <a:noFill/>
          </a:ln>
        </p:spPr>
      </p:pic>
      <p:sp>
        <p:nvSpPr>
          <p:cNvPr id="258" name="Google Shape;258;p37"/>
          <p:cNvSpPr txBox="1"/>
          <p:nvPr>
            <p:ph type="title"/>
          </p:nvPr>
        </p:nvSpPr>
        <p:spPr>
          <a:xfrm>
            <a:off x="506672" y="599294"/>
            <a:ext cx="7882500" cy="8397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1" i="0" sz="2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259" name="Google Shape;259;p37"/>
          <p:cNvSpPr txBox="1"/>
          <p:nvPr>
            <p:ph idx="1" type="body"/>
          </p:nvPr>
        </p:nvSpPr>
        <p:spPr>
          <a:xfrm>
            <a:off x="457795" y="2049064"/>
            <a:ext cx="8271000" cy="1964100"/>
          </a:xfrm>
          <a:prstGeom prst="rect">
            <a:avLst/>
          </a:prstGeom>
          <a:noFill/>
          <a:ln>
            <a:noFill/>
          </a:ln>
        </p:spPr>
        <p:txBody>
          <a:bodyPr anchorCtr="0" anchor="t" bIns="0" lIns="0" spcFirstLastPara="1" rIns="0" wrap="square" tIns="0">
            <a:spAutoFit/>
          </a:bodyPr>
          <a:lstStyle>
            <a:lvl1pPr indent="-228600" lvl="0" marL="457200"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9pPr>
          </a:lstStyle>
          <a:p/>
        </p:txBody>
      </p:sp>
      <p:sp>
        <p:nvSpPr>
          <p:cNvPr id="260" name="Google Shape;260;p37"/>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000000"/>
              </a:buClr>
              <a:buSzPts val="11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261" name="Google Shape;261;p37"/>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262" name="Google Shape;262;p37"/>
          <p:cNvSpPr txBox="1"/>
          <p:nvPr>
            <p:ph idx="12" type="sldNum"/>
          </p:nvPr>
        </p:nvSpPr>
        <p:spPr>
          <a:xfrm>
            <a:off x="8353044" y="4833477"/>
            <a:ext cx="130500" cy="138600"/>
          </a:xfrm>
          <a:prstGeom prst="rect">
            <a:avLst/>
          </a:prstGeom>
          <a:noFill/>
          <a:ln>
            <a:noFill/>
          </a:ln>
        </p:spPr>
        <p:txBody>
          <a:bodyPr anchorCtr="0" anchor="t" bIns="0" lIns="0" spcFirstLastPara="1" rIns="0" wrap="square" tIns="0">
            <a:spAutoFit/>
          </a:bodyPr>
          <a:lstStyle>
            <a:lvl1pPr indent="0" lvl="0" marL="25400" marR="0" rtl="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25400" marR="0" rtl="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25400" marR="0" rtl="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25400" marR="0" rtl="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25400" marR="0" rtl="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25400" marR="0" rtl="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25400" marR="0" rtl="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25400" marR="0" rtl="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25400" marR="0" rtl="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sz="1100">
              <a:solidFill>
                <a:srgbClr val="000000"/>
              </a:solidFill>
            </a:endParaRPr>
          </a:p>
        </p:txBody>
      </p:sp>
    </p:spTree>
  </p:cSld>
  <p:clrMap accent1="accent1" accent2="accent2" accent3="accent3" accent4="accent4" accent5="accent5" accent6="accent6" bg1="lt1" bg2="dk2" tx1="dk1" tx2="lt2" folHlink="folHlink" hlink="hlink"/>
  <p:sldLayoutIdLst>
    <p:sldLayoutId id="2147483681" r:id="rId2"/>
    <p:sldLayoutId id="2147483682" r:id="rId3"/>
    <p:sldLayoutId id="2147483683" r:id="rId4"/>
    <p:sldLayoutId id="2147483684" r:id="rId5"/>
    <p:sldLayoutId id="2147483685"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7EF2D">
            <a:alpha val="45882"/>
          </a:srgbClr>
        </a:solidFill>
      </p:bgPr>
    </p:bg>
    <p:spTree>
      <p:nvGrpSpPr>
        <p:cNvPr id="2497" name="Shape 2497"/>
        <p:cNvGrpSpPr/>
        <p:nvPr/>
      </p:nvGrpSpPr>
      <p:grpSpPr>
        <a:xfrm>
          <a:off x="0" y="0"/>
          <a:ext cx="0" cy="0"/>
          <a:chOff x="0" y="0"/>
          <a:chExt cx="0" cy="0"/>
        </a:xfrm>
      </p:grpSpPr>
      <p:sp>
        <p:nvSpPr>
          <p:cNvPr id="2498" name="Google Shape;2498;p353"/>
          <p:cNvSpPr txBox="1"/>
          <p:nvPr>
            <p:ph type="title"/>
          </p:nvPr>
        </p:nvSpPr>
        <p:spPr>
          <a:xfrm>
            <a:off x="685800" y="457200"/>
            <a:ext cx="7772400" cy="8574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499" name="Google Shape;2499;p353"/>
          <p:cNvSpPr txBox="1"/>
          <p:nvPr>
            <p:ph idx="1" type="body"/>
          </p:nvPr>
        </p:nvSpPr>
        <p:spPr>
          <a:xfrm>
            <a:off x="685800" y="1485900"/>
            <a:ext cx="7772400" cy="30861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40"/>
              </a:spcBef>
              <a:spcAft>
                <a:spcPts val="0"/>
              </a:spcAft>
              <a:buClr>
                <a:schemeClr val="dk1"/>
              </a:buClr>
              <a:buSzPts val="1400"/>
              <a:buFont typeface="Times New Roman"/>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560"/>
              </a:spcBef>
              <a:spcAft>
                <a:spcPts val="0"/>
              </a:spcAft>
              <a:buClr>
                <a:schemeClr val="dk1"/>
              </a:buClr>
              <a:buSzPts val="1400"/>
              <a:buFont typeface="Times New Roman"/>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480"/>
              </a:spcBef>
              <a:spcAft>
                <a:spcPts val="0"/>
              </a:spcAft>
              <a:buClr>
                <a:schemeClr val="dk1"/>
              </a:buClr>
              <a:buSzPts val="1400"/>
              <a:buFont typeface="Times New Roman"/>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400"/>
              </a:spcBef>
              <a:spcAft>
                <a:spcPts val="0"/>
              </a:spcAft>
              <a:buClr>
                <a:schemeClr val="dk1"/>
              </a:buClr>
              <a:buSzPts val="1400"/>
              <a:buFont typeface="Times New Roman"/>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400"/>
              </a:spcBef>
              <a:spcAft>
                <a:spcPts val="0"/>
              </a:spcAft>
              <a:buClr>
                <a:schemeClr val="dk1"/>
              </a:buClr>
              <a:buSzPts val="1400"/>
              <a:buFont typeface="Times New Roman"/>
              <a:buChar char="»"/>
              <a:defRPr b="0" i="0" sz="1400" u="none" cap="none" strike="noStrike">
                <a:solidFill>
                  <a:srgbClr val="000000"/>
                </a:solidFill>
                <a:latin typeface="Arial"/>
                <a:ea typeface="Arial"/>
                <a:cs typeface="Arial"/>
                <a:sym typeface="Arial"/>
              </a:defRPr>
            </a:lvl5pPr>
            <a:lvl6pPr indent="-317500" lvl="5" marL="2743200" marR="0" rtl="0" algn="l">
              <a:lnSpc>
                <a:spcPct val="100000"/>
              </a:lnSpc>
              <a:spcBef>
                <a:spcPts val="400"/>
              </a:spcBef>
              <a:spcAft>
                <a:spcPts val="0"/>
              </a:spcAft>
              <a:buClr>
                <a:schemeClr val="dk1"/>
              </a:buClr>
              <a:buSzPts val="1400"/>
              <a:buFont typeface="Times New Roman"/>
              <a:buChar char="»"/>
              <a:defRPr b="0" i="0" sz="1400" u="none" cap="none" strike="noStrike">
                <a:solidFill>
                  <a:srgbClr val="000000"/>
                </a:solidFill>
                <a:latin typeface="Arial"/>
                <a:ea typeface="Arial"/>
                <a:cs typeface="Arial"/>
                <a:sym typeface="Arial"/>
              </a:defRPr>
            </a:lvl6pPr>
            <a:lvl7pPr indent="-317500" lvl="6" marL="3200400" marR="0" rtl="0" algn="l">
              <a:lnSpc>
                <a:spcPct val="100000"/>
              </a:lnSpc>
              <a:spcBef>
                <a:spcPts val="400"/>
              </a:spcBef>
              <a:spcAft>
                <a:spcPts val="0"/>
              </a:spcAft>
              <a:buClr>
                <a:schemeClr val="dk1"/>
              </a:buClr>
              <a:buSzPts val="1400"/>
              <a:buFont typeface="Times New Roman"/>
              <a:buChar char="»"/>
              <a:defRPr b="0" i="0" sz="1400" u="none" cap="none" strike="noStrike">
                <a:solidFill>
                  <a:srgbClr val="000000"/>
                </a:solidFill>
                <a:latin typeface="Arial"/>
                <a:ea typeface="Arial"/>
                <a:cs typeface="Arial"/>
                <a:sym typeface="Arial"/>
              </a:defRPr>
            </a:lvl7pPr>
            <a:lvl8pPr indent="-317500" lvl="7" marL="3657600" marR="0" rtl="0" algn="l">
              <a:lnSpc>
                <a:spcPct val="100000"/>
              </a:lnSpc>
              <a:spcBef>
                <a:spcPts val="400"/>
              </a:spcBef>
              <a:spcAft>
                <a:spcPts val="0"/>
              </a:spcAft>
              <a:buClr>
                <a:schemeClr val="dk1"/>
              </a:buClr>
              <a:buSzPts val="1400"/>
              <a:buFont typeface="Times New Roman"/>
              <a:buChar char="»"/>
              <a:defRPr b="0" i="0" sz="1400" u="none" cap="none" strike="noStrike">
                <a:solidFill>
                  <a:srgbClr val="000000"/>
                </a:solidFill>
                <a:latin typeface="Arial"/>
                <a:ea typeface="Arial"/>
                <a:cs typeface="Arial"/>
                <a:sym typeface="Arial"/>
              </a:defRPr>
            </a:lvl8pPr>
            <a:lvl9pPr indent="-317500" lvl="8" marL="4114800" marR="0" rtl="0" algn="l">
              <a:lnSpc>
                <a:spcPct val="100000"/>
              </a:lnSpc>
              <a:spcBef>
                <a:spcPts val="400"/>
              </a:spcBef>
              <a:spcAft>
                <a:spcPts val="0"/>
              </a:spcAft>
              <a:buClr>
                <a:schemeClr val="dk1"/>
              </a:buClr>
              <a:buSzPts val="1400"/>
              <a:buFont typeface="Times New Roman"/>
              <a:buChar char="»"/>
              <a:defRPr b="0" i="0" sz="1400" u="none" cap="none" strike="noStrike">
                <a:solidFill>
                  <a:srgbClr val="000000"/>
                </a:solidFill>
                <a:latin typeface="Arial"/>
                <a:ea typeface="Arial"/>
                <a:cs typeface="Arial"/>
                <a:sym typeface="Arial"/>
              </a:defRPr>
            </a:lvl9pPr>
          </a:lstStyle>
          <a:p/>
        </p:txBody>
      </p:sp>
      <p:sp>
        <p:nvSpPr>
          <p:cNvPr id="2500" name="Google Shape;2500;p353"/>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501" name="Google Shape;2501;p353"/>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502" name="Google Shape;2502;p353"/>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 accent1="accent1" accent2="accent2" accent3="accent3" accent4="accent4" accent5="accent5" accent6="accent6" bg1="lt1" bg2="dk2" tx1="dk1" tx2="lt2" folHlink="folHlink" hlink="hlink"/>
  <p:sldLayoutIdLst>
    <p:sldLayoutId id="2147483961" r:id="rId1"/>
    <p:sldLayoutId id="2147483962" r:id="rId2"/>
    <p:sldLayoutId id="2147483963" r:id="rId3"/>
    <p:sldLayoutId id="2147483964" r:id="rId4"/>
    <p:sldLayoutId id="2147483965" r:id="rId5"/>
    <p:sldLayoutId id="2147483966" r:id="rId6"/>
    <p:sldLayoutId id="2147483967" r:id="rId7"/>
    <p:sldLayoutId id="2147483968" r:id="rId8"/>
    <p:sldLayoutId id="2147483969" r:id="rId9"/>
    <p:sldLayoutId id="2147483970" r:id="rId10"/>
    <p:sldLayoutId id="214748397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72" name="Shape 2572"/>
        <p:cNvGrpSpPr/>
        <p:nvPr/>
      </p:nvGrpSpPr>
      <p:grpSpPr>
        <a:xfrm>
          <a:off x="0" y="0"/>
          <a:ext cx="0" cy="0"/>
          <a:chOff x="0" y="0"/>
          <a:chExt cx="0" cy="0"/>
        </a:xfrm>
      </p:grpSpPr>
      <p:grpSp>
        <p:nvGrpSpPr>
          <p:cNvPr id="2573" name="Google Shape;2573;p365"/>
          <p:cNvGrpSpPr/>
          <p:nvPr/>
        </p:nvGrpSpPr>
        <p:grpSpPr>
          <a:xfrm>
            <a:off x="0" y="2926556"/>
            <a:ext cx="3400425" cy="2212181"/>
            <a:chOff x="0" y="3902075"/>
            <a:chExt cx="3400425" cy="2949575"/>
          </a:xfrm>
        </p:grpSpPr>
        <p:sp>
          <p:nvSpPr>
            <p:cNvPr id="2574" name="Google Shape;2574;p365"/>
            <p:cNvSpPr/>
            <p:nvPr/>
          </p:nvSpPr>
          <p:spPr>
            <a:xfrm>
              <a:off x="0" y="3981450"/>
              <a:ext cx="3400425" cy="2863850"/>
            </a:xfrm>
            <a:custGeom>
              <a:rect b="b" l="l" r="r" t="t"/>
              <a:pathLst>
                <a:path extrusionOk="0" h="1804" w="2135">
                  <a:moveTo>
                    <a:pt x="329" y="66"/>
                  </a:moveTo>
                  <a:lnTo>
                    <a:pt x="161" y="30"/>
                  </a:lnTo>
                  <a:lnTo>
                    <a:pt x="0" y="0"/>
                  </a:lnTo>
                  <a:lnTo>
                    <a:pt x="0" y="12"/>
                  </a:lnTo>
                  <a:lnTo>
                    <a:pt x="161" y="42"/>
                  </a:lnTo>
                  <a:lnTo>
                    <a:pt x="323" y="78"/>
                  </a:lnTo>
                  <a:lnTo>
                    <a:pt x="556" y="150"/>
                  </a:lnTo>
                  <a:lnTo>
                    <a:pt x="777" y="245"/>
                  </a:lnTo>
                  <a:lnTo>
                    <a:pt x="993" y="365"/>
                  </a:lnTo>
                  <a:lnTo>
                    <a:pt x="1196" y="503"/>
                  </a:lnTo>
                  <a:lnTo>
                    <a:pt x="1381" y="653"/>
                  </a:lnTo>
                  <a:lnTo>
                    <a:pt x="1555" y="827"/>
                  </a:lnTo>
                  <a:lnTo>
                    <a:pt x="1710" y="1019"/>
                  </a:lnTo>
                  <a:lnTo>
                    <a:pt x="1854" y="1229"/>
                  </a:lnTo>
                  <a:lnTo>
                    <a:pt x="1937" y="1366"/>
                  </a:lnTo>
                  <a:lnTo>
                    <a:pt x="2009" y="1510"/>
                  </a:lnTo>
                  <a:lnTo>
                    <a:pt x="2069" y="1654"/>
                  </a:lnTo>
                  <a:lnTo>
                    <a:pt x="2123" y="1804"/>
                  </a:lnTo>
                  <a:lnTo>
                    <a:pt x="2135" y="1804"/>
                  </a:lnTo>
                  <a:lnTo>
                    <a:pt x="2081" y="1654"/>
                  </a:lnTo>
                  <a:lnTo>
                    <a:pt x="2021" y="1510"/>
                  </a:lnTo>
                  <a:lnTo>
                    <a:pt x="1949" y="1366"/>
                  </a:lnTo>
                  <a:lnTo>
                    <a:pt x="1866" y="1223"/>
                  </a:lnTo>
                  <a:lnTo>
                    <a:pt x="1722" y="1013"/>
                  </a:lnTo>
                  <a:lnTo>
                    <a:pt x="1561" y="821"/>
                  </a:lnTo>
                  <a:lnTo>
                    <a:pt x="1387" y="647"/>
                  </a:lnTo>
                  <a:lnTo>
                    <a:pt x="1202" y="491"/>
                  </a:lnTo>
                  <a:lnTo>
                    <a:pt x="999" y="353"/>
                  </a:lnTo>
                  <a:lnTo>
                    <a:pt x="783" y="239"/>
                  </a:lnTo>
                  <a:lnTo>
                    <a:pt x="562" y="138"/>
                  </a:lnTo>
                  <a:lnTo>
                    <a:pt x="329" y="66"/>
                  </a:lnTo>
                  <a:lnTo>
                    <a:pt x="329" y="66"/>
                  </a:lnTo>
                  <a:close/>
                </a:path>
              </a:pathLst>
            </a:custGeom>
            <a:gradFill>
              <a:gsLst>
                <a:gs pos="0">
                  <a:schemeClr val="lt2"/>
                </a:gs>
                <a:gs pos="100000">
                  <a:schemeClr val="lt1"/>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5" name="Google Shape;2575;p365"/>
            <p:cNvSpPr/>
            <p:nvPr/>
          </p:nvSpPr>
          <p:spPr>
            <a:xfrm>
              <a:off x="0" y="3902075"/>
              <a:ext cx="2943225" cy="2949575"/>
            </a:xfrm>
            <a:custGeom>
              <a:rect b="b" l="l" r="r" t="t"/>
              <a:pathLst>
                <a:path extrusionOk="0" h="1858" w="1854">
                  <a:moveTo>
                    <a:pt x="1854" y="1858"/>
                  </a:moveTo>
                  <a:lnTo>
                    <a:pt x="0" y="1858"/>
                  </a:lnTo>
                  <a:lnTo>
                    <a:pt x="0" y="0"/>
                  </a:lnTo>
                  <a:lnTo>
                    <a:pt x="1854" y="1858"/>
                  </a:lnTo>
                  <a:lnTo>
                    <a:pt x="1854" y="1858"/>
                  </a:lnTo>
                  <a:close/>
                </a:path>
              </a:pathLst>
            </a:custGeom>
            <a:gradFill>
              <a:gsLst>
                <a:gs pos="0">
                  <a:schemeClr val="lt2"/>
                </a:gs>
                <a:gs pos="100000">
                  <a:schemeClr val="lt1"/>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6" name="Google Shape;2576;p365"/>
            <p:cNvSpPr/>
            <p:nvPr/>
          </p:nvSpPr>
          <p:spPr>
            <a:xfrm>
              <a:off x="0" y="4341812"/>
              <a:ext cx="2770188" cy="2503487"/>
            </a:xfrm>
            <a:custGeom>
              <a:rect b="b" l="l" r="r" t="t"/>
              <a:pathLst>
                <a:path extrusionOk="0" h="1577" w="1745">
                  <a:moveTo>
                    <a:pt x="1640" y="1377"/>
                  </a:moveTo>
                  <a:lnTo>
                    <a:pt x="1692" y="1479"/>
                  </a:lnTo>
                  <a:lnTo>
                    <a:pt x="1732" y="1577"/>
                  </a:lnTo>
                  <a:lnTo>
                    <a:pt x="1745" y="1577"/>
                  </a:lnTo>
                  <a:lnTo>
                    <a:pt x="1703" y="1469"/>
                  </a:lnTo>
                  <a:lnTo>
                    <a:pt x="1649" y="1367"/>
                  </a:lnTo>
                  <a:lnTo>
                    <a:pt x="1535" y="1157"/>
                  </a:lnTo>
                  <a:lnTo>
                    <a:pt x="1395" y="951"/>
                  </a:lnTo>
                  <a:lnTo>
                    <a:pt x="1236" y="756"/>
                  </a:lnTo>
                  <a:lnTo>
                    <a:pt x="1061" y="582"/>
                  </a:lnTo>
                  <a:lnTo>
                    <a:pt x="876" y="426"/>
                  </a:lnTo>
                  <a:lnTo>
                    <a:pt x="672" y="294"/>
                  </a:lnTo>
                  <a:lnTo>
                    <a:pt x="455" y="174"/>
                  </a:lnTo>
                  <a:lnTo>
                    <a:pt x="234" y="78"/>
                  </a:lnTo>
                  <a:lnTo>
                    <a:pt x="0" y="0"/>
                  </a:lnTo>
                  <a:lnTo>
                    <a:pt x="0" y="12"/>
                  </a:lnTo>
                  <a:lnTo>
                    <a:pt x="222" y="89"/>
                  </a:lnTo>
                  <a:lnTo>
                    <a:pt x="446" y="185"/>
                  </a:lnTo>
                  <a:lnTo>
                    <a:pt x="662" y="305"/>
                  </a:lnTo>
                  <a:lnTo>
                    <a:pt x="866" y="437"/>
                  </a:lnTo>
                  <a:lnTo>
                    <a:pt x="1052" y="593"/>
                  </a:lnTo>
                  <a:lnTo>
                    <a:pt x="1226" y="767"/>
                  </a:lnTo>
                  <a:lnTo>
                    <a:pt x="1385" y="960"/>
                  </a:lnTo>
                  <a:lnTo>
                    <a:pt x="1526" y="1167"/>
                  </a:lnTo>
                  <a:lnTo>
                    <a:pt x="1640" y="1377"/>
                  </a:lnTo>
                  <a:close/>
                </a:path>
              </a:pathLst>
            </a:custGeom>
            <a:gradFill>
              <a:gsLst>
                <a:gs pos="0">
                  <a:schemeClr val="lt2"/>
                </a:gs>
                <a:gs pos="100000">
                  <a:schemeClr val="lt1"/>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7" name="Google Shape;2577;p365"/>
            <p:cNvSpPr/>
            <p:nvPr/>
          </p:nvSpPr>
          <p:spPr>
            <a:xfrm>
              <a:off x="0" y="4038600"/>
              <a:ext cx="2770188" cy="2806700"/>
            </a:xfrm>
            <a:custGeom>
              <a:rect b="b" l="l" r="r" t="t"/>
              <a:pathLst>
                <a:path extrusionOk="0" h="1768" w="1745">
                  <a:moveTo>
                    <a:pt x="0" y="0"/>
                  </a:moveTo>
                  <a:lnTo>
                    <a:pt x="0" y="12"/>
                  </a:lnTo>
                  <a:lnTo>
                    <a:pt x="210" y="88"/>
                  </a:lnTo>
                  <a:lnTo>
                    <a:pt x="426" y="190"/>
                  </a:lnTo>
                  <a:lnTo>
                    <a:pt x="630" y="304"/>
                  </a:lnTo>
                  <a:lnTo>
                    <a:pt x="818" y="442"/>
                  </a:lnTo>
                  <a:lnTo>
                    <a:pt x="998" y="592"/>
                  </a:lnTo>
                  <a:lnTo>
                    <a:pt x="1164" y="766"/>
                  </a:lnTo>
                  <a:lnTo>
                    <a:pt x="1310" y="942"/>
                  </a:lnTo>
                  <a:lnTo>
                    <a:pt x="1454" y="1146"/>
                  </a:lnTo>
                  <a:lnTo>
                    <a:pt x="1536" y="1298"/>
                  </a:lnTo>
                  <a:lnTo>
                    <a:pt x="1614" y="1456"/>
                  </a:lnTo>
                  <a:lnTo>
                    <a:pt x="1682" y="1616"/>
                  </a:lnTo>
                  <a:lnTo>
                    <a:pt x="1733" y="1768"/>
                  </a:lnTo>
                  <a:lnTo>
                    <a:pt x="1745" y="1768"/>
                  </a:lnTo>
                  <a:lnTo>
                    <a:pt x="1691" y="1606"/>
                  </a:lnTo>
                  <a:lnTo>
                    <a:pt x="1623" y="1445"/>
                  </a:lnTo>
                  <a:lnTo>
                    <a:pt x="1547" y="1288"/>
                  </a:lnTo>
                  <a:lnTo>
                    <a:pt x="1463" y="1136"/>
                  </a:lnTo>
                  <a:lnTo>
                    <a:pt x="1320" y="932"/>
                  </a:lnTo>
                  <a:lnTo>
                    <a:pt x="1173" y="755"/>
                  </a:lnTo>
                  <a:lnTo>
                    <a:pt x="1008" y="581"/>
                  </a:lnTo>
                  <a:lnTo>
                    <a:pt x="827" y="431"/>
                  </a:lnTo>
                  <a:lnTo>
                    <a:pt x="642" y="293"/>
                  </a:lnTo>
                  <a:lnTo>
                    <a:pt x="437" y="179"/>
                  </a:lnTo>
                  <a:lnTo>
                    <a:pt x="222" y="78"/>
                  </a:lnTo>
                  <a:lnTo>
                    <a:pt x="0" y="0"/>
                  </a:lnTo>
                  <a:lnTo>
                    <a:pt x="0" y="0"/>
                  </a:lnTo>
                  <a:close/>
                </a:path>
              </a:pathLst>
            </a:custGeom>
            <a:gradFill>
              <a:gsLst>
                <a:gs pos="0">
                  <a:schemeClr val="lt2"/>
                </a:gs>
                <a:gs pos="100000">
                  <a:schemeClr val="lt1"/>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8" name="Google Shape;2578;p365"/>
            <p:cNvSpPr/>
            <p:nvPr/>
          </p:nvSpPr>
          <p:spPr>
            <a:xfrm>
              <a:off x="331787" y="4419600"/>
              <a:ext cx="136500" cy="136500"/>
            </a:xfrm>
            <a:prstGeom prst="ellipse">
              <a:avLst/>
            </a:prstGeom>
            <a:gradFill>
              <a:gsLst>
                <a:gs pos="0">
                  <a:schemeClr val="lt2"/>
                </a:gs>
                <a:gs pos="100000">
                  <a:schemeClr val="lt1"/>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9" name="Google Shape;2579;p365"/>
            <p:cNvSpPr/>
            <p:nvPr/>
          </p:nvSpPr>
          <p:spPr>
            <a:xfrm>
              <a:off x="2438400" y="6165850"/>
              <a:ext cx="146100" cy="146100"/>
            </a:xfrm>
            <a:prstGeom prst="ellipse">
              <a:avLst/>
            </a:prstGeom>
            <a:gradFill>
              <a:gsLst>
                <a:gs pos="0">
                  <a:schemeClr val="lt2"/>
                </a:gs>
                <a:gs pos="100000">
                  <a:schemeClr val="lt1"/>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0" name="Google Shape;2580;p365"/>
            <p:cNvSpPr/>
            <p:nvPr/>
          </p:nvSpPr>
          <p:spPr>
            <a:xfrm>
              <a:off x="1255712" y="4322762"/>
              <a:ext cx="192000" cy="192000"/>
            </a:xfrm>
            <a:prstGeom prst="ellipse">
              <a:avLst/>
            </a:prstGeom>
            <a:gradFill>
              <a:gsLst>
                <a:gs pos="0">
                  <a:schemeClr val="lt2"/>
                </a:gs>
                <a:gs pos="100000">
                  <a:schemeClr val="lt1"/>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581" name="Google Shape;2581;p365"/>
          <p:cNvSpPr txBox="1"/>
          <p:nvPr>
            <p:ph type="title"/>
          </p:nvPr>
        </p:nvSpPr>
        <p:spPr>
          <a:xfrm>
            <a:off x="457200" y="208359"/>
            <a:ext cx="8229600" cy="854700"/>
          </a:xfrm>
          <a:prstGeom prst="rect">
            <a:avLst/>
          </a:prstGeom>
          <a:noFill/>
          <a:ln>
            <a:noFill/>
          </a:ln>
        </p:spPr>
        <p:txBody>
          <a:bodyPr anchorCtr="1"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9pPr>
          </a:lstStyle>
          <a:p/>
        </p:txBody>
      </p:sp>
      <p:sp>
        <p:nvSpPr>
          <p:cNvPr id="2582" name="Google Shape;2582;p365"/>
          <p:cNvSpPr txBox="1"/>
          <p:nvPr>
            <p:ph idx="1"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40"/>
              </a:spcBef>
              <a:spcAft>
                <a:spcPts val="0"/>
              </a:spcAft>
              <a:buClr>
                <a:schemeClr val="hlink"/>
              </a:buClr>
              <a:buSzPts val="1400"/>
              <a:buFont typeface="Arial"/>
              <a:buChar char="●"/>
              <a:defRPr b="0" i="0" sz="3200" u="none" cap="none" strike="noStrike">
                <a:solidFill>
                  <a:schemeClr val="dk1"/>
                </a:solidFill>
                <a:latin typeface="Arial"/>
                <a:ea typeface="Arial"/>
                <a:cs typeface="Arial"/>
                <a:sym typeface="Arial"/>
              </a:defRPr>
            </a:lvl1pPr>
            <a:lvl2pPr indent="-317500" lvl="1" marL="914400" marR="0" rtl="0" algn="l">
              <a:lnSpc>
                <a:spcPct val="100000"/>
              </a:lnSpc>
              <a:spcBef>
                <a:spcPts val="0"/>
              </a:spcBef>
              <a:spcAft>
                <a:spcPts val="0"/>
              </a:spcAft>
              <a:buClr>
                <a:schemeClr val="dk2"/>
              </a:buClr>
              <a:buSzPts val="1400"/>
              <a:buFont typeface="Arial"/>
              <a:buChar char="●"/>
              <a:defRPr b="0" i="0" sz="28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chemeClr val="accent2"/>
              </a:buClr>
              <a:buSzPts val="1400"/>
              <a:buFont typeface="Arial"/>
              <a:buChar char="●"/>
              <a:defRPr b="0" i="0" sz="24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chemeClr val="folHlink"/>
              </a:buClr>
              <a:buSzPts val="1400"/>
              <a:buFont typeface="Arial"/>
              <a:buChar char="●"/>
              <a:defRPr b="0" i="0" sz="20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chemeClr val="dk1"/>
              </a:buClr>
              <a:buSzPts val="1400"/>
              <a:buFont typeface="Arial"/>
              <a:buChar char="●"/>
              <a:defRPr b="0" i="0" sz="20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chemeClr val="dk1"/>
              </a:buClr>
              <a:buSzPts val="1400"/>
              <a:buFont typeface="Arial"/>
              <a:buChar char="●"/>
              <a:defRPr b="0" i="0" sz="3200" u="none" cap="none" strike="noStrike">
                <a:solidFill>
                  <a:schemeClr val="dk1"/>
                </a:solidFill>
                <a:latin typeface="Arial"/>
                <a:ea typeface="Arial"/>
                <a:cs typeface="Arial"/>
                <a:sym typeface="Arial"/>
              </a:defRPr>
            </a:lvl6pPr>
            <a:lvl7pPr indent="-317500" lvl="6" marL="3200400" marR="0" rtl="0" algn="l">
              <a:lnSpc>
                <a:spcPct val="100000"/>
              </a:lnSpc>
              <a:spcBef>
                <a:spcPts val="0"/>
              </a:spcBef>
              <a:spcAft>
                <a:spcPts val="0"/>
              </a:spcAft>
              <a:buClr>
                <a:schemeClr val="dk1"/>
              </a:buClr>
              <a:buSzPts val="1400"/>
              <a:buFont typeface="Arial"/>
              <a:buChar char="●"/>
              <a:defRPr b="0" i="0" sz="3200" u="none" cap="none" strike="noStrike">
                <a:solidFill>
                  <a:schemeClr val="dk1"/>
                </a:solidFill>
                <a:latin typeface="Arial"/>
                <a:ea typeface="Arial"/>
                <a:cs typeface="Arial"/>
                <a:sym typeface="Arial"/>
              </a:defRPr>
            </a:lvl7pPr>
            <a:lvl8pPr indent="-317500" lvl="7" marL="3657600" marR="0" rtl="0" algn="l">
              <a:lnSpc>
                <a:spcPct val="100000"/>
              </a:lnSpc>
              <a:spcBef>
                <a:spcPts val="0"/>
              </a:spcBef>
              <a:spcAft>
                <a:spcPts val="0"/>
              </a:spcAft>
              <a:buClr>
                <a:schemeClr val="dk1"/>
              </a:buClr>
              <a:buSzPts val="1400"/>
              <a:buFont typeface="Arial"/>
              <a:buChar char="●"/>
              <a:defRPr b="0" i="0" sz="3200" u="none" cap="none" strike="noStrike">
                <a:solidFill>
                  <a:schemeClr val="dk1"/>
                </a:solidFill>
                <a:latin typeface="Arial"/>
                <a:ea typeface="Arial"/>
                <a:cs typeface="Arial"/>
                <a:sym typeface="Arial"/>
              </a:defRPr>
            </a:lvl8pPr>
            <a:lvl9pPr indent="-317500" lvl="8" marL="4114800" marR="0" rtl="0" algn="l">
              <a:lnSpc>
                <a:spcPct val="100000"/>
              </a:lnSpc>
              <a:spcBef>
                <a:spcPts val="0"/>
              </a:spcBef>
              <a:spcAft>
                <a:spcPts val="0"/>
              </a:spcAft>
              <a:buClr>
                <a:schemeClr val="dk1"/>
              </a:buClr>
              <a:buSzPts val="1400"/>
              <a:buFont typeface="Arial"/>
              <a:buChar char="●"/>
              <a:defRPr b="0" i="0" sz="3200" u="none" cap="none" strike="noStrike">
                <a:solidFill>
                  <a:schemeClr val="dk1"/>
                </a:solidFill>
                <a:latin typeface="Arial"/>
                <a:ea typeface="Arial"/>
                <a:cs typeface="Arial"/>
                <a:sym typeface="Arial"/>
              </a:defRPr>
            </a:lvl9pPr>
          </a:lstStyle>
          <a:p/>
        </p:txBody>
      </p:sp>
      <p:sp>
        <p:nvSpPr>
          <p:cNvPr id="2583" name="Google Shape;2583;p365"/>
          <p:cNvSpPr txBox="1"/>
          <p:nvPr>
            <p:ph idx="10" type="dt"/>
          </p:nvPr>
        </p:nvSpPr>
        <p:spPr>
          <a:xfrm>
            <a:off x="457200" y="4686300"/>
            <a:ext cx="2133600" cy="3429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0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584" name="Google Shape;2584;p365"/>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0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585" name="Google Shape;2585;p365"/>
          <p:cNvSpPr txBox="1"/>
          <p:nvPr>
            <p:ph idx="12" type="sldNum"/>
          </p:nvPr>
        </p:nvSpPr>
        <p:spPr>
          <a:xfrm>
            <a:off x="6553200" y="4686300"/>
            <a:ext cx="2133600" cy="342900"/>
          </a:xfrm>
          <a:prstGeom prst="rect">
            <a:avLst/>
          </a:prstGeom>
          <a:noFill/>
          <a:ln>
            <a:noFill/>
          </a:ln>
        </p:spPr>
        <p:txBody>
          <a:bodyPr anchorCtr="0" anchor="t"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1pPr>
            <a:lvl2pPr indent="88900" lvl="1" marL="0" marR="0" rtl="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2pPr>
            <a:lvl3pPr indent="88900" lvl="2" marL="0" marR="0" rtl="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3pPr>
            <a:lvl4pPr indent="88900" lvl="3" marL="0" marR="0" rtl="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4pPr>
            <a:lvl5pPr indent="88900" lvl="4" marL="0" marR="0" rtl="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5pPr>
            <a:lvl6pPr indent="88900" lvl="5" marL="0" marR="0" rtl="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6pPr>
            <a:lvl7pPr indent="88900" lvl="6" marL="0" marR="0" rtl="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7pPr>
            <a:lvl8pPr indent="88900" lvl="7" marL="0" marR="0" rtl="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8pPr>
            <a:lvl9pPr indent="88900" lvl="8" marL="0" marR="0" rtl="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sz="1400"/>
          </a:p>
          <a:p>
            <a:pPr indent="0" lvl="2" marL="0" rtl="0" algn="l">
              <a:spcBef>
                <a:spcPts val="0"/>
              </a:spcBef>
              <a:spcAft>
                <a:spcPts val="0"/>
              </a:spcAft>
              <a:buClr>
                <a:srgbClr val="000000"/>
              </a:buClr>
              <a:buSzPts val="1400"/>
              <a:buFont typeface="Arial"/>
              <a:buChar char="■"/>
            </a:pPr>
            <a:r>
              <a:t/>
            </a:r>
            <a:endParaRPr sz="1400"/>
          </a:p>
          <a:p>
            <a:pPr indent="0" lvl="3" marL="0" rtl="0" algn="l">
              <a:spcBef>
                <a:spcPts val="0"/>
              </a:spcBef>
              <a:spcAft>
                <a:spcPts val="0"/>
              </a:spcAft>
              <a:buClr>
                <a:srgbClr val="000000"/>
              </a:buClr>
              <a:buSzPts val="1400"/>
              <a:buFont typeface="Arial"/>
              <a:buChar char="●"/>
            </a:pPr>
            <a:r>
              <a:t/>
            </a:r>
            <a:endParaRPr sz="1400"/>
          </a:p>
          <a:p>
            <a:pPr indent="0" lvl="4" marL="0" rtl="0" algn="l">
              <a:spcBef>
                <a:spcPts val="0"/>
              </a:spcBef>
              <a:spcAft>
                <a:spcPts val="0"/>
              </a:spcAft>
              <a:buClr>
                <a:srgbClr val="000000"/>
              </a:buClr>
              <a:buSzPts val="1400"/>
              <a:buFont typeface="Arial"/>
              <a:buChar char="○"/>
            </a:pPr>
            <a:r>
              <a:t/>
            </a:r>
            <a:endParaRPr sz="1400"/>
          </a:p>
          <a:p>
            <a:pPr indent="0" lvl="5" marL="0" rtl="0" algn="l">
              <a:spcBef>
                <a:spcPts val="0"/>
              </a:spcBef>
              <a:spcAft>
                <a:spcPts val="0"/>
              </a:spcAft>
              <a:buClr>
                <a:srgbClr val="000000"/>
              </a:buClr>
              <a:buSzPts val="1400"/>
              <a:buFont typeface="Arial"/>
              <a:buChar char="■"/>
            </a:pPr>
            <a:r>
              <a:t/>
            </a:r>
            <a:endParaRPr sz="1400"/>
          </a:p>
          <a:p>
            <a:pPr indent="0" lvl="6" marL="0" rtl="0" algn="l">
              <a:spcBef>
                <a:spcPts val="0"/>
              </a:spcBef>
              <a:spcAft>
                <a:spcPts val="0"/>
              </a:spcAft>
              <a:buClr>
                <a:srgbClr val="000000"/>
              </a:buClr>
              <a:buSzPts val="1400"/>
              <a:buFont typeface="Arial"/>
              <a:buChar char="●"/>
            </a:pPr>
            <a:r>
              <a:t/>
            </a:r>
            <a:endParaRPr sz="1400"/>
          </a:p>
          <a:p>
            <a:pPr indent="0" lvl="7" marL="0" rtl="0" algn="l">
              <a:spcBef>
                <a:spcPts val="0"/>
              </a:spcBef>
              <a:spcAft>
                <a:spcPts val="0"/>
              </a:spcAft>
              <a:buClr>
                <a:srgbClr val="000000"/>
              </a:buClr>
              <a:buSzPts val="1400"/>
              <a:buFont typeface="Arial"/>
              <a:buChar char="○"/>
            </a:pPr>
            <a:r>
              <a:t/>
            </a:r>
            <a:endParaRPr sz="1400"/>
          </a:p>
          <a:p>
            <a:pPr indent="0" lvl="8" marL="0" rtl="0" algn="l">
              <a:spcBef>
                <a:spcPts val="0"/>
              </a:spcBef>
              <a:spcAft>
                <a:spcPts val="0"/>
              </a:spcAft>
              <a:buClr>
                <a:srgbClr val="000000"/>
              </a:buClr>
              <a:buSzPts val="1400"/>
              <a:buFont typeface="Arial"/>
              <a:buChar char="■"/>
            </a:pPr>
            <a:r>
              <a:t/>
            </a:r>
            <a:endParaRPr sz="1400"/>
          </a:p>
        </p:txBody>
      </p:sp>
    </p:spTree>
  </p:cSld>
  <p:clrMap accent1="accent1" accent2="accent2" accent3="accent3" accent4="accent4" accent5="accent5" accent6="accent6" bg1="lt1" bg2="dk2" tx1="dk1" tx2="lt2" folHlink="folHlink" hlink="hlink"/>
  <p:sldLayoutIdLst>
    <p:sldLayoutId id="2147483972" r:id="rId1"/>
    <p:sldLayoutId id="2147483973"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598" name="Shape 2598"/>
        <p:cNvGrpSpPr/>
        <p:nvPr/>
      </p:nvGrpSpPr>
      <p:grpSpPr>
        <a:xfrm>
          <a:off x="0" y="0"/>
          <a:ext cx="0" cy="0"/>
          <a:chOff x="0" y="0"/>
          <a:chExt cx="0" cy="0"/>
        </a:xfrm>
      </p:grpSpPr>
      <p:sp>
        <p:nvSpPr>
          <p:cNvPr id="2599" name="Google Shape;2599;p368"/>
          <p:cNvSpPr txBox="1"/>
          <p:nvPr>
            <p:ph type="title"/>
          </p:nvPr>
        </p:nvSpPr>
        <p:spPr>
          <a:xfrm>
            <a:off x="457200" y="219075"/>
            <a:ext cx="8229600" cy="10380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1pPr>
            <a:lvl2pPr lvl="1"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2pPr>
            <a:lvl3pPr lvl="2"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3pPr>
            <a:lvl4pPr lvl="3"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4pPr>
            <a:lvl5pPr lvl="4"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5pPr>
            <a:lvl6pPr lvl="5"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6pPr>
            <a:lvl7pPr lvl="6"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7pPr>
            <a:lvl8pPr lvl="7"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8pPr>
            <a:lvl9pPr lvl="8"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9pPr>
          </a:lstStyle>
          <a:p/>
        </p:txBody>
      </p:sp>
      <p:sp>
        <p:nvSpPr>
          <p:cNvPr id="2600" name="Google Shape;2600;p368"/>
          <p:cNvSpPr txBox="1"/>
          <p:nvPr>
            <p:ph idx="1" type="body"/>
          </p:nvPr>
        </p:nvSpPr>
        <p:spPr>
          <a:xfrm>
            <a:off x="457200" y="1428750"/>
            <a:ext cx="8229600" cy="30861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4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1pPr>
            <a:lvl2pPr indent="-317500" lvl="1" marL="914400" marR="0" rtl="0" algn="l">
              <a:lnSpc>
                <a:spcPct val="100000"/>
              </a:lnSpc>
              <a:spcBef>
                <a:spcPts val="0"/>
              </a:spcBef>
              <a:spcAft>
                <a:spcPts val="0"/>
              </a:spcAft>
              <a:buClr>
                <a:schemeClr val="hlink"/>
              </a:buClr>
              <a:buSzPts val="1400"/>
              <a:buFont typeface="Arial"/>
              <a:buChar char="●"/>
              <a:defRPr b="0" i="0" sz="28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chemeClr val="hlink"/>
              </a:buClr>
              <a:buSzPts val="1400"/>
              <a:buFont typeface="Arial"/>
              <a:buChar char="●"/>
              <a:defRPr b="0" i="0" sz="24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chemeClr val="hlink"/>
              </a:buClr>
              <a:buSzPts val="1400"/>
              <a:buFont typeface="Arial"/>
              <a:buChar char="●"/>
              <a:defRPr b="0" i="0" sz="20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chemeClr val="hlink"/>
              </a:buClr>
              <a:buSzPts val="1400"/>
              <a:buFont typeface="Arial"/>
              <a:buChar char="●"/>
              <a:defRPr b="0" i="0" sz="20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6pPr>
            <a:lvl7pPr indent="-317500" lvl="6" marL="3200400" marR="0" rtl="0" algn="l">
              <a:lnSpc>
                <a:spcPct val="100000"/>
              </a:lnSpc>
              <a:spcBef>
                <a:spcPts val="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7pPr>
            <a:lvl8pPr indent="-317500" lvl="7" marL="3657600" marR="0" rtl="0" algn="l">
              <a:lnSpc>
                <a:spcPct val="100000"/>
              </a:lnSpc>
              <a:spcBef>
                <a:spcPts val="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8pPr>
            <a:lvl9pPr indent="-317500" lvl="8" marL="4114800" marR="0" rtl="0" algn="l">
              <a:lnSpc>
                <a:spcPct val="100000"/>
              </a:lnSpc>
              <a:spcBef>
                <a:spcPts val="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9pPr>
          </a:lstStyle>
          <a:p/>
        </p:txBody>
      </p:sp>
      <p:sp>
        <p:nvSpPr>
          <p:cNvPr id="2601" name="Google Shape;2601;p368"/>
          <p:cNvSpPr txBox="1"/>
          <p:nvPr>
            <p:ph idx="10" type="dt"/>
          </p:nvPr>
        </p:nvSpPr>
        <p:spPr>
          <a:xfrm>
            <a:off x="457200" y="4683919"/>
            <a:ext cx="2133600" cy="3570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602" name="Google Shape;2602;p368"/>
          <p:cNvSpPr txBox="1"/>
          <p:nvPr>
            <p:ph idx="11" type="ftr"/>
          </p:nvPr>
        </p:nvSpPr>
        <p:spPr>
          <a:xfrm>
            <a:off x="3124200" y="4683919"/>
            <a:ext cx="2895600" cy="357000"/>
          </a:xfrm>
          <a:prstGeom prst="rect">
            <a:avLst/>
          </a:prstGeom>
          <a:noFill/>
          <a:ln>
            <a:noFill/>
          </a:ln>
        </p:spPr>
        <p:txBody>
          <a:bodyPr anchorCtr="0" anchor="b"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603" name="Google Shape;2603;p368"/>
          <p:cNvSpPr txBox="1"/>
          <p:nvPr>
            <p:ph idx="12" type="sldNum"/>
          </p:nvPr>
        </p:nvSpPr>
        <p:spPr>
          <a:xfrm>
            <a:off x="6553200" y="4683919"/>
            <a:ext cx="2133600" cy="357000"/>
          </a:xfrm>
          <a:prstGeom prst="rect">
            <a:avLst/>
          </a:prstGeom>
          <a:noFill/>
          <a:ln>
            <a:noFill/>
          </a:ln>
        </p:spPr>
        <p:txBody>
          <a:bodyPr anchorCtr="0" anchor="b"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 accent1="accent1" accent2="accent2" accent3="accent3" accent4="accent4" accent5="accent5" accent6="accent6" bg1="lt1" bg2="dk2" tx1="dk1" tx2="lt2" folHlink="folHlink" hlink="hlink"/>
  <p:sldLayoutIdLst>
    <p:sldLayoutId id="2147483974"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610" name="Shape 2610"/>
        <p:cNvGrpSpPr/>
        <p:nvPr/>
      </p:nvGrpSpPr>
      <p:grpSpPr>
        <a:xfrm>
          <a:off x="0" y="0"/>
          <a:ext cx="0" cy="0"/>
          <a:chOff x="0" y="0"/>
          <a:chExt cx="0" cy="0"/>
        </a:xfrm>
      </p:grpSpPr>
      <p:sp>
        <p:nvSpPr>
          <p:cNvPr id="2611" name="Google Shape;2611;p370"/>
          <p:cNvSpPr txBox="1"/>
          <p:nvPr>
            <p:ph type="title"/>
          </p:nvPr>
        </p:nvSpPr>
        <p:spPr>
          <a:xfrm>
            <a:off x="301625" y="171450"/>
            <a:ext cx="8510700" cy="9942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9pPr>
          </a:lstStyle>
          <a:p/>
        </p:txBody>
      </p:sp>
      <p:sp>
        <p:nvSpPr>
          <p:cNvPr id="2612" name="Google Shape;2612;p370"/>
          <p:cNvSpPr txBox="1"/>
          <p:nvPr>
            <p:ph idx="1" type="body"/>
          </p:nvPr>
        </p:nvSpPr>
        <p:spPr>
          <a:xfrm>
            <a:off x="301625" y="1257300"/>
            <a:ext cx="8540700" cy="33171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40"/>
              </a:spcBef>
              <a:spcAft>
                <a:spcPts val="0"/>
              </a:spcAft>
              <a:buClr>
                <a:schemeClr val="hlink"/>
              </a:buClr>
              <a:buSzPts val="1400"/>
              <a:buFont typeface="Arial"/>
              <a:buChar char="■"/>
              <a:defRPr b="0" i="0" sz="3200" u="none" cap="none" strike="noStrike">
                <a:solidFill>
                  <a:schemeClr val="dk1"/>
                </a:solidFill>
                <a:latin typeface="Arial"/>
                <a:ea typeface="Arial"/>
                <a:cs typeface="Arial"/>
                <a:sym typeface="Arial"/>
              </a:defRPr>
            </a:lvl1pPr>
            <a:lvl2pPr indent="-317500" lvl="1" marL="914400" marR="0" rtl="0" algn="l">
              <a:lnSpc>
                <a:spcPct val="100000"/>
              </a:lnSpc>
              <a:spcBef>
                <a:spcPts val="0"/>
              </a:spcBef>
              <a:spcAft>
                <a:spcPts val="0"/>
              </a:spcAft>
              <a:buClr>
                <a:schemeClr val="hlink"/>
              </a:buClr>
              <a:buSzPts val="1400"/>
              <a:buFont typeface="Arial"/>
              <a:buChar char="●"/>
              <a:defRPr b="0" i="0" sz="28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chemeClr val="hlink"/>
              </a:buClr>
              <a:buSzPts val="1400"/>
              <a:buFont typeface="Arial"/>
              <a:buChar char="■"/>
              <a:defRPr b="0" i="0" sz="24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chemeClr val="hlink"/>
              </a:buClr>
              <a:buSzPts val="1400"/>
              <a:buFont typeface="Arial"/>
              <a:buChar char="●"/>
              <a:defRPr b="0" i="0" sz="20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chemeClr val="hlink"/>
              </a:buClr>
              <a:buSzPts val="1400"/>
              <a:buFont typeface="Arial"/>
              <a:buChar char="■"/>
              <a:defRPr b="0" i="0" sz="20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chemeClr val="hlink"/>
              </a:buClr>
              <a:buSzPts val="1400"/>
              <a:buFont typeface="Arial"/>
              <a:buChar char="■"/>
              <a:defRPr b="0" i="0" sz="3200" u="none" cap="none" strike="noStrike">
                <a:solidFill>
                  <a:schemeClr val="dk1"/>
                </a:solidFill>
                <a:latin typeface="Arial"/>
                <a:ea typeface="Arial"/>
                <a:cs typeface="Arial"/>
                <a:sym typeface="Arial"/>
              </a:defRPr>
            </a:lvl6pPr>
            <a:lvl7pPr indent="-317500" lvl="6" marL="3200400" marR="0" rtl="0" algn="l">
              <a:lnSpc>
                <a:spcPct val="100000"/>
              </a:lnSpc>
              <a:spcBef>
                <a:spcPts val="0"/>
              </a:spcBef>
              <a:spcAft>
                <a:spcPts val="0"/>
              </a:spcAft>
              <a:buClr>
                <a:schemeClr val="hlink"/>
              </a:buClr>
              <a:buSzPts val="1400"/>
              <a:buFont typeface="Arial"/>
              <a:buChar char="■"/>
              <a:defRPr b="0" i="0" sz="3200" u="none" cap="none" strike="noStrike">
                <a:solidFill>
                  <a:schemeClr val="dk1"/>
                </a:solidFill>
                <a:latin typeface="Arial"/>
                <a:ea typeface="Arial"/>
                <a:cs typeface="Arial"/>
                <a:sym typeface="Arial"/>
              </a:defRPr>
            </a:lvl7pPr>
            <a:lvl8pPr indent="-317500" lvl="7" marL="3657600" marR="0" rtl="0" algn="l">
              <a:lnSpc>
                <a:spcPct val="100000"/>
              </a:lnSpc>
              <a:spcBef>
                <a:spcPts val="0"/>
              </a:spcBef>
              <a:spcAft>
                <a:spcPts val="0"/>
              </a:spcAft>
              <a:buClr>
                <a:schemeClr val="hlink"/>
              </a:buClr>
              <a:buSzPts val="1400"/>
              <a:buFont typeface="Arial"/>
              <a:buChar char="■"/>
              <a:defRPr b="0" i="0" sz="3200" u="none" cap="none" strike="noStrike">
                <a:solidFill>
                  <a:schemeClr val="dk1"/>
                </a:solidFill>
                <a:latin typeface="Arial"/>
                <a:ea typeface="Arial"/>
                <a:cs typeface="Arial"/>
                <a:sym typeface="Arial"/>
              </a:defRPr>
            </a:lvl8pPr>
            <a:lvl9pPr indent="-317500" lvl="8" marL="4114800" marR="0" rtl="0" algn="l">
              <a:lnSpc>
                <a:spcPct val="100000"/>
              </a:lnSpc>
              <a:spcBef>
                <a:spcPts val="0"/>
              </a:spcBef>
              <a:spcAft>
                <a:spcPts val="0"/>
              </a:spcAft>
              <a:buClr>
                <a:schemeClr val="hlink"/>
              </a:buClr>
              <a:buSzPts val="1400"/>
              <a:buFont typeface="Arial"/>
              <a:buChar char="■"/>
              <a:defRPr b="0" i="0" sz="3200" u="none" cap="none" strike="noStrike">
                <a:solidFill>
                  <a:schemeClr val="dk1"/>
                </a:solidFill>
                <a:latin typeface="Arial"/>
                <a:ea typeface="Arial"/>
                <a:cs typeface="Arial"/>
                <a:sym typeface="Arial"/>
              </a:defRPr>
            </a:lvl9pPr>
          </a:lstStyle>
          <a:p/>
        </p:txBody>
      </p:sp>
      <p:sp>
        <p:nvSpPr>
          <p:cNvPr id="2613" name="Google Shape;2613;p370"/>
          <p:cNvSpPr txBox="1"/>
          <p:nvPr>
            <p:ph idx="10" type="dt"/>
          </p:nvPr>
        </p:nvSpPr>
        <p:spPr>
          <a:xfrm>
            <a:off x="304800" y="4683919"/>
            <a:ext cx="2286000" cy="3570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614" name="Google Shape;2614;p370"/>
          <p:cNvSpPr txBox="1"/>
          <p:nvPr>
            <p:ph idx="11" type="ftr"/>
          </p:nvPr>
        </p:nvSpPr>
        <p:spPr>
          <a:xfrm>
            <a:off x="3124200" y="4683919"/>
            <a:ext cx="2895600" cy="357000"/>
          </a:xfrm>
          <a:prstGeom prst="rect">
            <a:avLst/>
          </a:prstGeom>
          <a:noFill/>
          <a:ln>
            <a:noFill/>
          </a:ln>
        </p:spPr>
        <p:txBody>
          <a:bodyPr anchorCtr="0" anchor="b"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615" name="Google Shape;2615;p370"/>
          <p:cNvSpPr txBox="1"/>
          <p:nvPr>
            <p:ph idx="12" type="sldNum"/>
          </p:nvPr>
        </p:nvSpPr>
        <p:spPr>
          <a:xfrm>
            <a:off x="6553200" y="4683919"/>
            <a:ext cx="2286000" cy="357000"/>
          </a:xfrm>
          <a:prstGeom prst="rect">
            <a:avLst/>
          </a:prstGeom>
          <a:noFill/>
          <a:ln>
            <a:noFill/>
          </a:ln>
        </p:spPr>
        <p:txBody>
          <a:bodyPr anchorCtr="0" anchor="b"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 accent1="accent1" accent2="accent2" accent3="accent3" accent4="accent4" accent5="accent5" accent6="accent6" bg1="lt1" bg2="dk2" tx1="dk1" tx2="lt2" folHlink="folHlink" hlink="hlink"/>
  <p:sldLayoutIdLst>
    <p:sldLayoutId id="2147483975"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1"/>
            </a:gs>
            <a:gs pos="100000">
              <a:schemeClr val="lt2"/>
            </a:gs>
          </a:gsLst>
          <a:lin ang="16200038" scaled="0"/>
        </a:gradFill>
      </p:bgPr>
    </p:bg>
    <p:spTree>
      <p:nvGrpSpPr>
        <p:cNvPr id="2622" name="Shape 2622"/>
        <p:cNvGrpSpPr/>
        <p:nvPr/>
      </p:nvGrpSpPr>
      <p:grpSpPr>
        <a:xfrm>
          <a:off x="0" y="0"/>
          <a:ext cx="0" cy="0"/>
          <a:chOff x="0" y="0"/>
          <a:chExt cx="0" cy="0"/>
        </a:xfrm>
      </p:grpSpPr>
      <p:grpSp>
        <p:nvGrpSpPr>
          <p:cNvPr id="2623" name="Google Shape;2623;p372"/>
          <p:cNvGrpSpPr/>
          <p:nvPr/>
        </p:nvGrpSpPr>
        <p:grpSpPr>
          <a:xfrm>
            <a:off x="0" y="0"/>
            <a:ext cx="9144007" cy="5200650"/>
            <a:chOff x="0" y="0"/>
            <a:chExt cx="9144007" cy="6934200"/>
          </a:xfrm>
        </p:grpSpPr>
        <p:sp>
          <p:nvSpPr>
            <p:cNvPr id="2624" name="Google Shape;2624;p372"/>
            <p:cNvSpPr/>
            <p:nvPr/>
          </p:nvSpPr>
          <p:spPr>
            <a:xfrm>
              <a:off x="0" y="3505200"/>
              <a:ext cx="3992563" cy="3127375"/>
            </a:xfrm>
            <a:custGeom>
              <a:rect b="b" l="l" r="r" t="t"/>
              <a:pathLst>
                <a:path extrusionOk="0" h="1970" w="2515">
                  <a:moveTo>
                    <a:pt x="624" y="1778"/>
                  </a:moveTo>
                  <a:lnTo>
                    <a:pt x="744" y="1669"/>
                  </a:lnTo>
                  <a:lnTo>
                    <a:pt x="834" y="1627"/>
                  </a:lnTo>
                  <a:lnTo>
                    <a:pt x="852" y="1400"/>
                  </a:lnTo>
                  <a:lnTo>
                    <a:pt x="834" y="1225"/>
                  </a:lnTo>
                  <a:lnTo>
                    <a:pt x="876" y="1171"/>
                  </a:lnTo>
                  <a:lnTo>
                    <a:pt x="901" y="1268"/>
                  </a:lnTo>
                  <a:lnTo>
                    <a:pt x="979" y="1370"/>
                  </a:lnTo>
                  <a:lnTo>
                    <a:pt x="1116" y="1519"/>
                  </a:lnTo>
                  <a:lnTo>
                    <a:pt x="1231" y="1621"/>
                  </a:lnTo>
                  <a:lnTo>
                    <a:pt x="1353" y="1632"/>
                  </a:lnTo>
                  <a:lnTo>
                    <a:pt x="1471" y="1693"/>
                  </a:lnTo>
                  <a:lnTo>
                    <a:pt x="1664" y="1659"/>
                  </a:lnTo>
                  <a:lnTo>
                    <a:pt x="1819" y="1678"/>
                  </a:lnTo>
                  <a:lnTo>
                    <a:pt x="1975" y="1632"/>
                  </a:lnTo>
                  <a:lnTo>
                    <a:pt x="1893" y="1513"/>
                  </a:lnTo>
                  <a:lnTo>
                    <a:pt x="1920" y="1385"/>
                  </a:lnTo>
                  <a:lnTo>
                    <a:pt x="1874" y="1285"/>
                  </a:lnTo>
                  <a:lnTo>
                    <a:pt x="1865" y="1129"/>
                  </a:lnTo>
                  <a:lnTo>
                    <a:pt x="1783" y="967"/>
                  </a:lnTo>
                  <a:lnTo>
                    <a:pt x="1527" y="891"/>
                  </a:lnTo>
                  <a:lnTo>
                    <a:pt x="1289" y="873"/>
                  </a:lnTo>
                  <a:lnTo>
                    <a:pt x="1393" y="781"/>
                  </a:lnTo>
                  <a:lnTo>
                    <a:pt x="1549" y="745"/>
                  </a:lnTo>
                  <a:lnTo>
                    <a:pt x="1620" y="738"/>
                  </a:lnTo>
                  <a:lnTo>
                    <a:pt x="1753" y="732"/>
                  </a:lnTo>
                  <a:lnTo>
                    <a:pt x="1933" y="720"/>
                  </a:lnTo>
                  <a:lnTo>
                    <a:pt x="2107" y="618"/>
                  </a:lnTo>
                  <a:lnTo>
                    <a:pt x="2227" y="516"/>
                  </a:lnTo>
                  <a:lnTo>
                    <a:pt x="2377" y="438"/>
                  </a:lnTo>
                  <a:lnTo>
                    <a:pt x="2515" y="337"/>
                  </a:lnTo>
                  <a:lnTo>
                    <a:pt x="2420" y="343"/>
                  </a:lnTo>
                  <a:lnTo>
                    <a:pt x="2191" y="343"/>
                  </a:lnTo>
                  <a:lnTo>
                    <a:pt x="2077" y="331"/>
                  </a:lnTo>
                  <a:lnTo>
                    <a:pt x="2053" y="301"/>
                  </a:lnTo>
                  <a:lnTo>
                    <a:pt x="1951" y="301"/>
                  </a:lnTo>
                  <a:lnTo>
                    <a:pt x="1795" y="259"/>
                  </a:lnTo>
                  <a:lnTo>
                    <a:pt x="1645" y="289"/>
                  </a:lnTo>
                  <a:lnTo>
                    <a:pt x="1447" y="372"/>
                  </a:lnTo>
                  <a:lnTo>
                    <a:pt x="1297" y="408"/>
                  </a:lnTo>
                  <a:lnTo>
                    <a:pt x="1153" y="414"/>
                  </a:lnTo>
                  <a:lnTo>
                    <a:pt x="1308" y="337"/>
                  </a:lnTo>
                  <a:lnTo>
                    <a:pt x="1465" y="198"/>
                  </a:lnTo>
                  <a:lnTo>
                    <a:pt x="1453" y="168"/>
                  </a:lnTo>
                  <a:lnTo>
                    <a:pt x="1465" y="102"/>
                  </a:lnTo>
                  <a:lnTo>
                    <a:pt x="1477" y="36"/>
                  </a:lnTo>
                  <a:lnTo>
                    <a:pt x="1453" y="0"/>
                  </a:lnTo>
                  <a:lnTo>
                    <a:pt x="1417" y="24"/>
                  </a:lnTo>
                  <a:lnTo>
                    <a:pt x="1356" y="42"/>
                  </a:lnTo>
                  <a:lnTo>
                    <a:pt x="1189" y="102"/>
                  </a:lnTo>
                  <a:lnTo>
                    <a:pt x="1098" y="144"/>
                  </a:lnTo>
                  <a:lnTo>
                    <a:pt x="1026" y="144"/>
                  </a:lnTo>
                  <a:lnTo>
                    <a:pt x="991" y="168"/>
                  </a:lnTo>
                  <a:lnTo>
                    <a:pt x="889" y="331"/>
                  </a:lnTo>
                  <a:lnTo>
                    <a:pt x="852" y="408"/>
                  </a:lnTo>
                  <a:lnTo>
                    <a:pt x="726" y="480"/>
                  </a:lnTo>
                  <a:lnTo>
                    <a:pt x="649" y="540"/>
                  </a:lnTo>
                  <a:lnTo>
                    <a:pt x="643" y="540"/>
                  </a:lnTo>
                  <a:lnTo>
                    <a:pt x="637" y="534"/>
                  </a:lnTo>
                  <a:lnTo>
                    <a:pt x="600" y="516"/>
                  </a:lnTo>
                  <a:lnTo>
                    <a:pt x="564" y="492"/>
                  </a:lnTo>
                  <a:lnTo>
                    <a:pt x="552" y="486"/>
                  </a:lnTo>
                  <a:lnTo>
                    <a:pt x="540" y="474"/>
                  </a:lnTo>
                  <a:lnTo>
                    <a:pt x="528" y="462"/>
                  </a:lnTo>
                  <a:lnTo>
                    <a:pt x="504" y="444"/>
                  </a:lnTo>
                  <a:lnTo>
                    <a:pt x="474" y="426"/>
                  </a:lnTo>
                  <a:lnTo>
                    <a:pt x="444" y="408"/>
                  </a:lnTo>
                  <a:lnTo>
                    <a:pt x="415" y="390"/>
                  </a:lnTo>
                  <a:lnTo>
                    <a:pt x="385" y="372"/>
                  </a:lnTo>
                  <a:lnTo>
                    <a:pt x="366" y="366"/>
                  </a:lnTo>
                  <a:lnTo>
                    <a:pt x="360" y="360"/>
                  </a:lnTo>
                  <a:lnTo>
                    <a:pt x="192" y="234"/>
                  </a:lnTo>
                  <a:lnTo>
                    <a:pt x="210" y="307"/>
                  </a:lnTo>
                  <a:lnTo>
                    <a:pt x="570" y="564"/>
                  </a:lnTo>
                  <a:lnTo>
                    <a:pt x="558" y="618"/>
                  </a:lnTo>
                  <a:lnTo>
                    <a:pt x="444" y="732"/>
                  </a:lnTo>
                  <a:lnTo>
                    <a:pt x="324" y="787"/>
                  </a:lnTo>
                  <a:lnTo>
                    <a:pt x="318" y="787"/>
                  </a:lnTo>
                  <a:lnTo>
                    <a:pt x="258" y="811"/>
                  </a:lnTo>
                  <a:lnTo>
                    <a:pt x="127" y="853"/>
                  </a:lnTo>
                  <a:lnTo>
                    <a:pt x="0" y="901"/>
                  </a:lnTo>
                  <a:lnTo>
                    <a:pt x="0" y="1165"/>
                  </a:lnTo>
                  <a:lnTo>
                    <a:pt x="78" y="1147"/>
                  </a:lnTo>
                  <a:lnTo>
                    <a:pt x="372" y="1015"/>
                  </a:lnTo>
                  <a:lnTo>
                    <a:pt x="336" y="1117"/>
                  </a:lnTo>
                  <a:lnTo>
                    <a:pt x="222" y="1262"/>
                  </a:lnTo>
                  <a:lnTo>
                    <a:pt x="145" y="1453"/>
                  </a:lnTo>
                  <a:lnTo>
                    <a:pt x="139" y="1459"/>
                  </a:lnTo>
                  <a:lnTo>
                    <a:pt x="133" y="1465"/>
                  </a:lnTo>
                  <a:lnTo>
                    <a:pt x="102" y="1495"/>
                  </a:lnTo>
                  <a:lnTo>
                    <a:pt x="90" y="1507"/>
                  </a:lnTo>
                  <a:lnTo>
                    <a:pt x="84" y="1519"/>
                  </a:lnTo>
                  <a:lnTo>
                    <a:pt x="84" y="1531"/>
                  </a:lnTo>
                  <a:lnTo>
                    <a:pt x="96" y="1537"/>
                  </a:lnTo>
                  <a:lnTo>
                    <a:pt x="114" y="1549"/>
                  </a:lnTo>
                  <a:lnTo>
                    <a:pt x="127" y="1567"/>
                  </a:lnTo>
                  <a:lnTo>
                    <a:pt x="139" y="1597"/>
                  </a:lnTo>
                  <a:lnTo>
                    <a:pt x="145" y="1633"/>
                  </a:lnTo>
                  <a:lnTo>
                    <a:pt x="150" y="1663"/>
                  </a:lnTo>
                  <a:lnTo>
                    <a:pt x="156" y="1693"/>
                  </a:lnTo>
                  <a:lnTo>
                    <a:pt x="162" y="1717"/>
                  </a:lnTo>
                  <a:lnTo>
                    <a:pt x="162" y="1723"/>
                  </a:lnTo>
                  <a:lnTo>
                    <a:pt x="216" y="1796"/>
                  </a:lnTo>
                  <a:lnTo>
                    <a:pt x="216" y="1802"/>
                  </a:lnTo>
                  <a:lnTo>
                    <a:pt x="222" y="1814"/>
                  </a:lnTo>
                  <a:lnTo>
                    <a:pt x="228" y="1850"/>
                  </a:lnTo>
                  <a:lnTo>
                    <a:pt x="234" y="1886"/>
                  </a:lnTo>
                  <a:lnTo>
                    <a:pt x="240" y="1904"/>
                  </a:lnTo>
                  <a:lnTo>
                    <a:pt x="240" y="1916"/>
                  </a:lnTo>
                  <a:lnTo>
                    <a:pt x="246" y="1922"/>
                  </a:lnTo>
                  <a:lnTo>
                    <a:pt x="252" y="1934"/>
                  </a:lnTo>
                  <a:lnTo>
                    <a:pt x="258" y="1970"/>
                  </a:lnTo>
                  <a:lnTo>
                    <a:pt x="438" y="1970"/>
                  </a:lnTo>
                  <a:lnTo>
                    <a:pt x="462" y="1922"/>
                  </a:lnTo>
                  <a:lnTo>
                    <a:pt x="624" y="1778"/>
                  </a:lnTo>
                  <a:lnTo>
                    <a:pt x="624" y="1778"/>
                  </a:lnTo>
                  <a:close/>
                </a:path>
              </a:pathLst>
            </a:custGeom>
            <a:gradFill>
              <a:gsLst>
                <a:gs pos="0">
                  <a:schemeClr val="lt2"/>
                </a:gs>
                <a:gs pos="100000">
                  <a:schemeClr val="lt1"/>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5" name="Google Shape;2625;p372"/>
            <p:cNvSpPr/>
            <p:nvPr/>
          </p:nvSpPr>
          <p:spPr>
            <a:xfrm>
              <a:off x="0" y="3962400"/>
              <a:ext cx="3352801" cy="2546349"/>
            </a:xfrm>
            <a:custGeom>
              <a:rect b="b" l="l" r="r" t="t"/>
              <a:pathLst>
                <a:path extrusionOk="0" h="1696" w="2123">
                  <a:moveTo>
                    <a:pt x="580" y="1043"/>
                  </a:moveTo>
                  <a:lnTo>
                    <a:pt x="544" y="683"/>
                  </a:lnTo>
                  <a:lnTo>
                    <a:pt x="670" y="395"/>
                  </a:lnTo>
                  <a:lnTo>
                    <a:pt x="927" y="587"/>
                  </a:lnTo>
                  <a:lnTo>
                    <a:pt x="1214" y="869"/>
                  </a:lnTo>
                  <a:lnTo>
                    <a:pt x="1483" y="1109"/>
                  </a:lnTo>
                  <a:lnTo>
                    <a:pt x="1800" y="1360"/>
                  </a:lnTo>
                  <a:lnTo>
                    <a:pt x="1883" y="1414"/>
                  </a:lnTo>
                  <a:lnTo>
                    <a:pt x="1836" y="1354"/>
                  </a:lnTo>
                  <a:lnTo>
                    <a:pt x="1411" y="1001"/>
                  </a:lnTo>
                  <a:lnTo>
                    <a:pt x="1088" y="683"/>
                  </a:lnTo>
                  <a:lnTo>
                    <a:pt x="723" y="329"/>
                  </a:lnTo>
                  <a:lnTo>
                    <a:pt x="999" y="311"/>
                  </a:lnTo>
                  <a:lnTo>
                    <a:pt x="1286" y="317"/>
                  </a:lnTo>
                  <a:lnTo>
                    <a:pt x="1614" y="269"/>
                  </a:lnTo>
                  <a:lnTo>
                    <a:pt x="2123" y="197"/>
                  </a:lnTo>
                  <a:lnTo>
                    <a:pt x="2075" y="173"/>
                  </a:lnTo>
                  <a:lnTo>
                    <a:pt x="1543" y="257"/>
                  </a:lnTo>
                  <a:lnTo>
                    <a:pt x="1208" y="275"/>
                  </a:lnTo>
                  <a:lnTo>
                    <a:pt x="759" y="257"/>
                  </a:lnTo>
                  <a:lnTo>
                    <a:pt x="819" y="227"/>
                  </a:lnTo>
                  <a:lnTo>
                    <a:pt x="1142" y="0"/>
                  </a:lnTo>
                  <a:lnTo>
                    <a:pt x="1088" y="30"/>
                  </a:lnTo>
                  <a:lnTo>
                    <a:pt x="1010" y="84"/>
                  </a:lnTo>
                  <a:lnTo>
                    <a:pt x="855" y="191"/>
                  </a:lnTo>
                  <a:lnTo>
                    <a:pt x="670" y="281"/>
                  </a:lnTo>
                  <a:lnTo>
                    <a:pt x="634" y="359"/>
                  </a:lnTo>
                  <a:lnTo>
                    <a:pt x="305" y="587"/>
                  </a:lnTo>
                  <a:lnTo>
                    <a:pt x="0" y="725"/>
                  </a:lnTo>
                  <a:lnTo>
                    <a:pt x="0" y="731"/>
                  </a:lnTo>
                  <a:lnTo>
                    <a:pt x="0" y="767"/>
                  </a:lnTo>
                  <a:lnTo>
                    <a:pt x="299" y="635"/>
                  </a:lnTo>
                  <a:lnTo>
                    <a:pt x="592" y="431"/>
                  </a:lnTo>
                  <a:lnTo>
                    <a:pt x="508" y="671"/>
                  </a:lnTo>
                  <a:lnTo>
                    <a:pt x="526" y="995"/>
                  </a:lnTo>
                  <a:lnTo>
                    <a:pt x="460" y="1168"/>
                  </a:lnTo>
                  <a:lnTo>
                    <a:pt x="329" y="1480"/>
                  </a:lnTo>
                  <a:lnTo>
                    <a:pt x="323" y="1696"/>
                  </a:lnTo>
                  <a:lnTo>
                    <a:pt x="329" y="1696"/>
                  </a:lnTo>
                  <a:lnTo>
                    <a:pt x="347" y="1552"/>
                  </a:lnTo>
                  <a:lnTo>
                    <a:pt x="580" y="1043"/>
                  </a:lnTo>
                  <a:lnTo>
                    <a:pt x="580" y="1043"/>
                  </a:lnTo>
                  <a:close/>
                </a:path>
              </a:pathLst>
            </a:custGeom>
            <a:gradFill>
              <a:gsLst>
                <a:gs pos="0">
                  <a:schemeClr val="accent2"/>
                </a:gs>
                <a:gs pos="100000">
                  <a:schemeClr val="lt1"/>
                </a:gs>
              </a:gsLst>
              <a:lin ang="16200038"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6" name="Google Shape;2626;p372"/>
            <p:cNvSpPr/>
            <p:nvPr/>
          </p:nvSpPr>
          <p:spPr>
            <a:xfrm>
              <a:off x="3321050" y="5132387"/>
              <a:ext cx="5822950" cy="1497012"/>
            </a:xfrm>
            <a:custGeom>
              <a:rect b="b" l="l" r="r" t="t"/>
              <a:pathLst>
                <a:path extrusionOk="0" h="943" w="3668">
                  <a:moveTo>
                    <a:pt x="3482" y="300"/>
                  </a:moveTo>
                  <a:lnTo>
                    <a:pt x="3338" y="288"/>
                  </a:lnTo>
                  <a:lnTo>
                    <a:pt x="3320" y="264"/>
                  </a:lnTo>
                  <a:lnTo>
                    <a:pt x="3194" y="258"/>
                  </a:lnTo>
                  <a:lnTo>
                    <a:pt x="3019" y="216"/>
                  </a:lnTo>
                  <a:lnTo>
                    <a:pt x="2816" y="234"/>
                  </a:lnTo>
                  <a:lnTo>
                    <a:pt x="2533" y="288"/>
                  </a:lnTo>
                  <a:lnTo>
                    <a:pt x="2330" y="306"/>
                  </a:lnTo>
                  <a:lnTo>
                    <a:pt x="2149" y="312"/>
                  </a:lnTo>
                  <a:lnTo>
                    <a:pt x="2372" y="258"/>
                  </a:lnTo>
                  <a:lnTo>
                    <a:pt x="2624" y="156"/>
                  </a:lnTo>
                  <a:lnTo>
                    <a:pt x="2624" y="132"/>
                  </a:lnTo>
                  <a:lnTo>
                    <a:pt x="2666" y="78"/>
                  </a:lnTo>
                  <a:lnTo>
                    <a:pt x="2707" y="24"/>
                  </a:lnTo>
                  <a:lnTo>
                    <a:pt x="2695" y="0"/>
                  </a:lnTo>
                  <a:lnTo>
                    <a:pt x="2642" y="12"/>
                  </a:lnTo>
                  <a:lnTo>
                    <a:pt x="2557" y="30"/>
                  </a:lnTo>
                  <a:lnTo>
                    <a:pt x="2515" y="54"/>
                  </a:lnTo>
                  <a:lnTo>
                    <a:pt x="2425" y="84"/>
                  </a:lnTo>
                  <a:lnTo>
                    <a:pt x="2324" y="66"/>
                  </a:lnTo>
                  <a:lnTo>
                    <a:pt x="2191" y="90"/>
                  </a:lnTo>
                  <a:lnTo>
                    <a:pt x="2101" y="90"/>
                  </a:lnTo>
                  <a:lnTo>
                    <a:pt x="2047" y="108"/>
                  </a:lnTo>
                  <a:lnTo>
                    <a:pt x="1855" y="228"/>
                  </a:lnTo>
                  <a:lnTo>
                    <a:pt x="1771" y="288"/>
                  </a:lnTo>
                  <a:lnTo>
                    <a:pt x="1591" y="337"/>
                  </a:lnTo>
                  <a:lnTo>
                    <a:pt x="1465" y="379"/>
                  </a:lnTo>
                  <a:lnTo>
                    <a:pt x="1459" y="379"/>
                  </a:lnTo>
                  <a:lnTo>
                    <a:pt x="1453" y="373"/>
                  </a:lnTo>
                  <a:lnTo>
                    <a:pt x="1417" y="361"/>
                  </a:lnTo>
                  <a:lnTo>
                    <a:pt x="1381" y="343"/>
                  </a:lnTo>
                  <a:lnTo>
                    <a:pt x="1363" y="331"/>
                  </a:lnTo>
                  <a:lnTo>
                    <a:pt x="1357" y="324"/>
                  </a:lnTo>
                  <a:lnTo>
                    <a:pt x="1344" y="312"/>
                  </a:lnTo>
                  <a:lnTo>
                    <a:pt x="1320" y="300"/>
                  </a:lnTo>
                  <a:lnTo>
                    <a:pt x="1290" y="288"/>
                  </a:lnTo>
                  <a:lnTo>
                    <a:pt x="1260" y="270"/>
                  </a:lnTo>
                  <a:lnTo>
                    <a:pt x="1230" y="252"/>
                  </a:lnTo>
                  <a:lnTo>
                    <a:pt x="1187" y="227"/>
                  </a:lnTo>
                  <a:lnTo>
                    <a:pt x="1119" y="227"/>
                  </a:lnTo>
                  <a:lnTo>
                    <a:pt x="1357" y="397"/>
                  </a:lnTo>
                  <a:lnTo>
                    <a:pt x="1320" y="438"/>
                  </a:lnTo>
                  <a:lnTo>
                    <a:pt x="1135" y="522"/>
                  </a:lnTo>
                  <a:lnTo>
                    <a:pt x="960" y="558"/>
                  </a:lnTo>
                  <a:lnTo>
                    <a:pt x="684" y="600"/>
                  </a:lnTo>
                  <a:lnTo>
                    <a:pt x="474" y="630"/>
                  </a:lnTo>
                  <a:lnTo>
                    <a:pt x="390" y="684"/>
                  </a:lnTo>
                  <a:lnTo>
                    <a:pt x="132" y="781"/>
                  </a:lnTo>
                  <a:lnTo>
                    <a:pt x="0" y="829"/>
                  </a:lnTo>
                  <a:lnTo>
                    <a:pt x="234" y="847"/>
                  </a:lnTo>
                  <a:lnTo>
                    <a:pt x="498" y="829"/>
                  </a:lnTo>
                  <a:lnTo>
                    <a:pt x="925" y="739"/>
                  </a:lnTo>
                  <a:lnTo>
                    <a:pt x="840" y="817"/>
                  </a:lnTo>
                  <a:lnTo>
                    <a:pt x="637" y="925"/>
                  </a:lnTo>
                  <a:lnTo>
                    <a:pt x="613" y="943"/>
                  </a:lnTo>
                  <a:lnTo>
                    <a:pt x="1405" y="943"/>
                  </a:lnTo>
                  <a:lnTo>
                    <a:pt x="1411" y="925"/>
                  </a:lnTo>
                  <a:lnTo>
                    <a:pt x="1447" y="943"/>
                  </a:lnTo>
                  <a:lnTo>
                    <a:pt x="2924" y="943"/>
                  </a:lnTo>
                  <a:lnTo>
                    <a:pt x="2888" y="859"/>
                  </a:lnTo>
                  <a:lnTo>
                    <a:pt x="2713" y="775"/>
                  </a:lnTo>
                  <a:lnTo>
                    <a:pt x="2582" y="708"/>
                  </a:lnTo>
                  <a:lnTo>
                    <a:pt x="2336" y="636"/>
                  </a:lnTo>
                  <a:lnTo>
                    <a:pt x="2299" y="606"/>
                  </a:lnTo>
                  <a:lnTo>
                    <a:pt x="2509" y="582"/>
                  </a:lnTo>
                  <a:lnTo>
                    <a:pt x="2606" y="588"/>
                  </a:lnTo>
                  <a:lnTo>
                    <a:pt x="2773" y="588"/>
                  </a:lnTo>
                  <a:lnTo>
                    <a:pt x="3001" y="582"/>
                  </a:lnTo>
                  <a:lnTo>
                    <a:pt x="3259" y="516"/>
                  </a:lnTo>
                  <a:lnTo>
                    <a:pt x="3452" y="438"/>
                  </a:lnTo>
                  <a:lnTo>
                    <a:pt x="3668" y="391"/>
                  </a:lnTo>
                  <a:lnTo>
                    <a:pt x="3668" y="312"/>
                  </a:lnTo>
                  <a:lnTo>
                    <a:pt x="3482" y="300"/>
                  </a:lnTo>
                  <a:lnTo>
                    <a:pt x="3482" y="300"/>
                  </a:lnTo>
                  <a:close/>
                </a:path>
              </a:pathLst>
            </a:custGeom>
            <a:gradFill>
              <a:gsLst>
                <a:gs pos="0">
                  <a:schemeClr val="lt2"/>
                </a:gs>
                <a:gs pos="100000">
                  <a:schemeClr val="lt1"/>
                </a:gs>
              </a:gsLst>
              <a:lin ang="16200038"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7" name="Google Shape;2627;p372"/>
            <p:cNvSpPr/>
            <p:nvPr/>
          </p:nvSpPr>
          <p:spPr>
            <a:xfrm>
              <a:off x="0" y="831850"/>
              <a:ext cx="1544637" cy="1897062"/>
            </a:xfrm>
            <a:custGeom>
              <a:rect b="b" l="l" r="r" t="t"/>
              <a:pathLst>
                <a:path extrusionOk="0" h="1192" w="969">
                  <a:moveTo>
                    <a:pt x="323" y="1186"/>
                  </a:moveTo>
                  <a:lnTo>
                    <a:pt x="490" y="1192"/>
                  </a:lnTo>
                  <a:lnTo>
                    <a:pt x="580" y="1150"/>
                  </a:lnTo>
                  <a:lnTo>
                    <a:pt x="813" y="1085"/>
                  </a:lnTo>
                  <a:lnTo>
                    <a:pt x="933" y="1055"/>
                  </a:lnTo>
                  <a:lnTo>
                    <a:pt x="759" y="989"/>
                  </a:lnTo>
                  <a:lnTo>
                    <a:pt x="556" y="953"/>
                  </a:lnTo>
                  <a:lnTo>
                    <a:pt x="197" y="971"/>
                  </a:lnTo>
                  <a:lnTo>
                    <a:pt x="299" y="893"/>
                  </a:lnTo>
                  <a:lnTo>
                    <a:pt x="496" y="803"/>
                  </a:lnTo>
                  <a:lnTo>
                    <a:pt x="694" y="671"/>
                  </a:lnTo>
                  <a:lnTo>
                    <a:pt x="700" y="671"/>
                  </a:lnTo>
                  <a:lnTo>
                    <a:pt x="712" y="665"/>
                  </a:lnTo>
                  <a:lnTo>
                    <a:pt x="753" y="647"/>
                  </a:lnTo>
                  <a:lnTo>
                    <a:pt x="777" y="641"/>
                  </a:lnTo>
                  <a:lnTo>
                    <a:pt x="789" y="629"/>
                  </a:lnTo>
                  <a:lnTo>
                    <a:pt x="795" y="617"/>
                  </a:lnTo>
                  <a:lnTo>
                    <a:pt x="789" y="611"/>
                  </a:lnTo>
                  <a:lnTo>
                    <a:pt x="783" y="599"/>
                  </a:lnTo>
                  <a:lnTo>
                    <a:pt x="783" y="575"/>
                  </a:lnTo>
                  <a:lnTo>
                    <a:pt x="795" y="545"/>
                  </a:lnTo>
                  <a:lnTo>
                    <a:pt x="807" y="515"/>
                  </a:lnTo>
                  <a:lnTo>
                    <a:pt x="825" y="485"/>
                  </a:lnTo>
                  <a:lnTo>
                    <a:pt x="837" y="455"/>
                  </a:lnTo>
                  <a:lnTo>
                    <a:pt x="843" y="437"/>
                  </a:lnTo>
                  <a:lnTo>
                    <a:pt x="849" y="431"/>
                  </a:lnTo>
                  <a:lnTo>
                    <a:pt x="849" y="347"/>
                  </a:lnTo>
                  <a:lnTo>
                    <a:pt x="849" y="341"/>
                  </a:lnTo>
                  <a:lnTo>
                    <a:pt x="855" y="335"/>
                  </a:lnTo>
                  <a:lnTo>
                    <a:pt x="873" y="305"/>
                  </a:lnTo>
                  <a:lnTo>
                    <a:pt x="885" y="269"/>
                  </a:lnTo>
                  <a:lnTo>
                    <a:pt x="897" y="239"/>
                  </a:lnTo>
                  <a:lnTo>
                    <a:pt x="903" y="227"/>
                  </a:lnTo>
                  <a:lnTo>
                    <a:pt x="909" y="215"/>
                  </a:lnTo>
                  <a:lnTo>
                    <a:pt x="927" y="173"/>
                  </a:lnTo>
                  <a:lnTo>
                    <a:pt x="945" y="137"/>
                  </a:lnTo>
                  <a:lnTo>
                    <a:pt x="951" y="125"/>
                  </a:lnTo>
                  <a:lnTo>
                    <a:pt x="951" y="119"/>
                  </a:lnTo>
                  <a:lnTo>
                    <a:pt x="969" y="0"/>
                  </a:lnTo>
                  <a:lnTo>
                    <a:pt x="945" y="47"/>
                  </a:lnTo>
                  <a:lnTo>
                    <a:pt x="783" y="113"/>
                  </a:lnTo>
                  <a:lnTo>
                    <a:pt x="706" y="161"/>
                  </a:lnTo>
                  <a:lnTo>
                    <a:pt x="460" y="233"/>
                  </a:lnTo>
                  <a:lnTo>
                    <a:pt x="281" y="287"/>
                  </a:lnTo>
                  <a:lnTo>
                    <a:pt x="173" y="293"/>
                  </a:lnTo>
                  <a:lnTo>
                    <a:pt x="12" y="485"/>
                  </a:lnTo>
                  <a:lnTo>
                    <a:pt x="0" y="509"/>
                  </a:lnTo>
                  <a:lnTo>
                    <a:pt x="0" y="1186"/>
                  </a:lnTo>
                  <a:lnTo>
                    <a:pt x="96" y="1180"/>
                  </a:lnTo>
                  <a:lnTo>
                    <a:pt x="323" y="1186"/>
                  </a:lnTo>
                  <a:lnTo>
                    <a:pt x="323" y="1186"/>
                  </a:lnTo>
                  <a:close/>
                </a:path>
              </a:pathLst>
            </a:custGeom>
            <a:gradFill>
              <a:gsLst>
                <a:gs pos="0">
                  <a:schemeClr val="lt2"/>
                </a:gs>
                <a:gs pos="100000">
                  <a:schemeClr val="lt1"/>
                </a:gs>
              </a:gsLst>
              <a:lin ang="16200038"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8" name="Google Shape;2628;p372"/>
            <p:cNvSpPr/>
            <p:nvPr/>
          </p:nvSpPr>
          <p:spPr>
            <a:xfrm>
              <a:off x="5060950" y="1587"/>
              <a:ext cx="4079875" cy="3597275"/>
            </a:xfrm>
            <a:custGeom>
              <a:rect b="b" l="l" r="r" t="t"/>
              <a:pathLst>
                <a:path extrusionOk="0" h="2266" w="2570">
                  <a:moveTo>
                    <a:pt x="756" y="463"/>
                  </a:moveTo>
                  <a:lnTo>
                    <a:pt x="859" y="612"/>
                  </a:lnTo>
                  <a:lnTo>
                    <a:pt x="937" y="720"/>
                  </a:lnTo>
                  <a:lnTo>
                    <a:pt x="1087" y="853"/>
                  </a:lnTo>
                  <a:lnTo>
                    <a:pt x="1105" y="907"/>
                  </a:lnTo>
                  <a:lnTo>
                    <a:pt x="961" y="913"/>
                  </a:lnTo>
                  <a:lnTo>
                    <a:pt x="895" y="901"/>
                  </a:lnTo>
                  <a:lnTo>
                    <a:pt x="786" y="883"/>
                  </a:lnTo>
                  <a:lnTo>
                    <a:pt x="637" y="859"/>
                  </a:lnTo>
                  <a:lnTo>
                    <a:pt x="450" y="931"/>
                  </a:lnTo>
                  <a:lnTo>
                    <a:pt x="306" y="1021"/>
                  </a:lnTo>
                  <a:lnTo>
                    <a:pt x="150" y="1075"/>
                  </a:lnTo>
                  <a:lnTo>
                    <a:pt x="0" y="1153"/>
                  </a:lnTo>
                  <a:lnTo>
                    <a:pt x="78" y="1165"/>
                  </a:lnTo>
                  <a:lnTo>
                    <a:pt x="264" y="1220"/>
                  </a:lnTo>
                  <a:lnTo>
                    <a:pt x="361" y="1256"/>
                  </a:lnTo>
                  <a:lnTo>
                    <a:pt x="367" y="1298"/>
                  </a:lnTo>
                  <a:lnTo>
                    <a:pt x="444" y="1316"/>
                  </a:lnTo>
                  <a:lnTo>
                    <a:pt x="558" y="1400"/>
                  </a:lnTo>
                  <a:lnTo>
                    <a:pt x="697" y="1400"/>
                  </a:lnTo>
                  <a:lnTo>
                    <a:pt x="895" y="1346"/>
                  </a:lnTo>
                  <a:lnTo>
                    <a:pt x="1026" y="1346"/>
                  </a:lnTo>
                  <a:lnTo>
                    <a:pt x="1147" y="1358"/>
                  </a:lnTo>
                  <a:lnTo>
                    <a:pt x="991" y="1412"/>
                  </a:lnTo>
                  <a:lnTo>
                    <a:pt x="804" y="1538"/>
                  </a:lnTo>
                  <a:lnTo>
                    <a:pt x="804" y="1574"/>
                  </a:lnTo>
                  <a:lnTo>
                    <a:pt x="762" y="1645"/>
                  </a:lnTo>
                  <a:lnTo>
                    <a:pt x="726" y="1718"/>
                  </a:lnTo>
                  <a:lnTo>
                    <a:pt x="732" y="1754"/>
                  </a:lnTo>
                  <a:lnTo>
                    <a:pt x="768" y="1742"/>
                  </a:lnTo>
                  <a:lnTo>
                    <a:pt x="829" y="1730"/>
                  </a:lnTo>
                  <a:lnTo>
                    <a:pt x="865" y="1693"/>
                  </a:lnTo>
                  <a:lnTo>
                    <a:pt x="925" y="1663"/>
                  </a:lnTo>
                  <a:lnTo>
                    <a:pt x="991" y="1699"/>
                  </a:lnTo>
                  <a:lnTo>
                    <a:pt x="1087" y="1675"/>
                  </a:lnTo>
                  <a:lnTo>
                    <a:pt x="1135" y="1627"/>
                  </a:lnTo>
                  <a:lnTo>
                    <a:pt x="1147" y="1687"/>
                  </a:lnTo>
                  <a:lnTo>
                    <a:pt x="1183" y="1669"/>
                  </a:lnTo>
                  <a:lnTo>
                    <a:pt x="1333" y="1514"/>
                  </a:lnTo>
                  <a:lnTo>
                    <a:pt x="1399" y="1436"/>
                  </a:lnTo>
                  <a:lnTo>
                    <a:pt x="1526" y="1382"/>
                  </a:lnTo>
                  <a:lnTo>
                    <a:pt x="1615" y="1334"/>
                  </a:lnTo>
                  <a:lnTo>
                    <a:pt x="1627" y="1346"/>
                  </a:lnTo>
                  <a:lnTo>
                    <a:pt x="1645" y="1370"/>
                  </a:lnTo>
                  <a:lnTo>
                    <a:pt x="1669" y="1400"/>
                  </a:lnTo>
                  <a:lnTo>
                    <a:pt x="1681" y="1430"/>
                  </a:lnTo>
                  <a:lnTo>
                    <a:pt x="1687" y="1448"/>
                  </a:lnTo>
                  <a:lnTo>
                    <a:pt x="1699" y="1466"/>
                  </a:lnTo>
                  <a:lnTo>
                    <a:pt x="1729" y="1520"/>
                  </a:lnTo>
                  <a:lnTo>
                    <a:pt x="1747" y="1550"/>
                  </a:lnTo>
                  <a:lnTo>
                    <a:pt x="1766" y="1574"/>
                  </a:lnTo>
                  <a:lnTo>
                    <a:pt x="1772" y="1586"/>
                  </a:lnTo>
                  <a:lnTo>
                    <a:pt x="1778" y="1592"/>
                  </a:lnTo>
                  <a:lnTo>
                    <a:pt x="2124" y="2248"/>
                  </a:lnTo>
                  <a:lnTo>
                    <a:pt x="2215" y="2266"/>
                  </a:lnTo>
                  <a:lnTo>
                    <a:pt x="1693" y="1322"/>
                  </a:lnTo>
                  <a:lnTo>
                    <a:pt x="1723" y="1262"/>
                  </a:lnTo>
                  <a:lnTo>
                    <a:pt x="1861" y="1165"/>
                  </a:lnTo>
                  <a:lnTo>
                    <a:pt x="1988" y="1129"/>
                  </a:lnTo>
                  <a:lnTo>
                    <a:pt x="2173" y="1099"/>
                  </a:lnTo>
                  <a:lnTo>
                    <a:pt x="2318" y="1075"/>
                  </a:lnTo>
                  <a:lnTo>
                    <a:pt x="2390" y="1009"/>
                  </a:lnTo>
                  <a:lnTo>
                    <a:pt x="2570" y="895"/>
                  </a:lnTo>
                  <a:lnTo>
                    <a:pt x="2570" y="805"/>
                  </a:lnTo>
                  <a:lnTo>
                    <a:pt x="2516" y="787"/>
                  </a:lnTo>
                  <a:lnTo>
                    <a:pt x="2342" y="781"/>
                  </a:lnTo>
                  <a:lnTo>
                    <a:pt x="2042" y="871"/>
                  </a:lnTo>
                  <a:lnTo>
                    <a:pt x="2114" y="763"/>
                  </a:lnTo>
                  <a:lnTo>
                    <a:pt x="2264" y="624"/>
                  </a:lnTo>
                  <a:lnTo>
                    <a:pt x="2408" y="433"/>
                  </a:lnTo>
                  <a:lnTo>
                    <a:pt x="2414" y="433"/>
                  </a:lnTo>
                  <a:lnTo>
                    <a:pt x="2426" y="421"/>
                  </a:lnTo>
                  <a:lnTo>
                    <a:pt x="2456" y="397"/>
                  </a:lnTo>
                  <a:lnTo>
                    <a:pt x="2474" y="379"/>
                  </a:lnTo>
                  <a:lnTo>
                    <a:pt x="2486" y="367"/>
                  </a:lnTo>
                  <a:lnTo>
                    <a:pt x="2492" y="355"/>
                  </a:lnTo>
                  <a:lnTo>
                    <a:pt x="2486" y="349"/>
                  </a:lnTo>
                  <a:lnTo>
                    <a:pt x="2474" y="337"/>
                  </a:lnTo>
                  <a:lnTo>
                    <a:pt x="2474" y="307"/>
                  </a:lnTo>
                  <a:lnTo>
                    <a:pt x="2474" y="271"/>
                  </a:lnTo>
                  <a:lnTo>
                    <a:pt x="2480" y="228"/>
                  </a:lnTo>
                  <a:lnTo>
                    <a:pt x="2492" y="192"/>
                  </a:lnTo>
                  <a:lnTo>
                    <a:pt x="2498" y="156"/>
                  </a:lnTo>
                  <a:lnTo>
                    <a:pt x="2504" y="132"/>
                  </a:lnTo>
                  <a:lnTo>
                    <a:pt x="2504" y="126"/>
                  </a:lnTo>
                  <a:lnTo>
                    <a:pt x="2492" y="36"/>
                  </a:lnTo>
                  <a:lnTo>
                    <a:pt x="2492" y="36"/>
                  </a:lnTo>
                  <a:lnTo>
                    <a:pt x="2492" y="24"/>
                  </a:lnTo>
                  <a:lnTo>
                    <a:pt x="2498" y="0"/>
                  </a:lnTo>
                  <a:lnTo>
                    <a:pt x="2102" y="0"/>
                  </a:lnTo>
                  <a:lnTo>
                    <a:pt x="2006" y="60"/>
                  </a:lnTo>
                  <a:lnTo>
                    <a:pt x="1909" y="90"/>
                  </a:lnTo>
                  <a:lnTo>
                    <a:pt x="1808" y="337"/>
                  </a:lnTo>
                  <a:lnTo>
                    <a:pt x="1747" y="535"/>
                  </a:lnTo>
                  <a:lnTo>
                    <a:pt x="1687" y="588"/>
                  </a:lnTo>
                  <a:lnTo>
                    <a:pt x="1711" y="469"/>
                  </a:lnTo>
                  <a:lnTo>
                    <a:pt x="1687" y="343"/>
                  </a:lnTo>
                  <a:lnTo>
                    <a:pt x="1633" y="144"/>
                  </a:lnTo>
                  <a:lnTo>
                    <a:pt x="1585" y="12"/>
                  </a:lnTo>
                  <a:lnTo>
                    <a:pt x="1579" y="0"/>
                  </a:lnTo>
                  <a:lnTo>
                    <a:pt x="786" y="0"/>
                  </a:lnTo>
                  <a:lnTo>
                    <a:pt x="738" y="186"/>
                  </a:lnTo>
                  <a:lnTo>
                    <a:pt x="756" y="463"/>
                  </a:lnTo>
                  <a:lnTo>
                    <a:pt x="756" y="463"/>
                  </a:lnTo>
                  <a:close/>
                </a:path>
              </a:pathLst>
            </a:custGeom>
            <a:gradFill>
              <a:gsLst>
                <a:gs pos="0">
                  <a:schemeClr val="lt2"/>
                </a:gs>
                <a:gs pos="100000">
                  <a:schemeClr val="lt1"/>
                </a:gs>
              </a:gsLst>
              <a:lin ang="16200038"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9" name="Google Shape;2629;p372"/>
            <p:cNvSpPr/>
            <p:nvPr/>
          </p:nvSpPr>
          <p:spPr>
            <a:xfrm>
              <a:off x="5595937" y="1587"/>
              <a:ext cx="3468685" cy="2393951"/>
            </a:xfrm>
            <a:custGeom>
              <a:rect b="b" l="l" r="r" t="t"/>
              <a:pathLst>
                <a:path extrusionOk="0" h="1505" w="2176">
                  <a:moveTo>
                    <a:pt x="1034" y="767"/>
                  </a:moveTo>
                  <a:lnTo>
                    <a:pt x="1190" y="1235"/>
                  </a:lnTo>
                  <a:lnTo>
                    <a:pt x="956" y="1193"/>
                  </a:lnTo>
                  <a:lnTo>
                    <a:pt x="723" y="1127"/>
                  </a:lnTo>
                  <a:lnTo>
                    <a:pt x="442" y="1109"/>
                  </a:lnTo>
                  <a:lnTo>
                    <a:pt x="0" y="1079"/>
                  </a:lnTo>
                  <a:lnTo>
                    <a:pt x="30" y="1115"/>
                  </a:lnTo>
                  <a:lnTo>
                    <a:pt x="496" y="1133"/>
                  </a:lnTo>
                  <a:lnTo>
                    <a:pt x="777" y="1187"/>
                  </a:lnTo>
                  <a:lnTo>
                    <a:pt x="1130" y="1301"/>
                  </a:lnTo>
                  <a:lnTo>
                    <a:pt x="1070" y="1319"/>
                  </a:lnTo>
                  <a:lnTo>
                    <a:pt x="711" y="1505"/>
                  </a:lnTo>
                  <a:lnTo>
                    <a:pt x="765" y="1481"/>
                  </a:lnTo>
                  <a:lnTo>
                    <a:pt x="861" y="1439"/>
                  </a:lnTo>
                  <a:lnTo>
                    <a:pt x="1022" y="1355"/>
                  </a:lnTo>
                  <a:lnTo>
                    <a:pt x="1214" y="1295"/>
                  </a:lnTo>
                  <a:lnTo>
                    <a:pt x="1267" y="1223"/>
                  </a:lnTo>
                  <a:lnTo>
                    <a:pt x="1632" y="1043"/>
                  </a:lnTo>
                  <a:lnTo>
                    <a:pt x="1931" y="953"/>
                  </a:lnTo>
                  <a:lnTo>
                    <a:pt x="2176" y="821"/>
                  </a:lnTo>
                  <a:lnTo>
                    <a:pt x="1961" y="911"/>
                  </a:lnTo>
                  <a:lnTo>
                    <a:pt x="1656" y="989"/>
                  </a:lnTo>
                  <a:lnTo>
                    <a:pt x="1339" y="1151"/>
                  </a:lnTo>
                  <a:lnTo>
                    <a:pt x="1501" y="905"/>
                  </a:lnTo>
                  <a:lnTo>
                    <a:pt x="1620" y="545"/>
                  </a:lnTo>
                  <a:lnTo>
                    <a:pt x="1740" y="372"/>
                  </a:lnTo>
                  <a:lnTo>
                    <a:pt x="1979" y="60"/>
                  </a:lnTo>
                  <a:lnTo>
                    <a:pt x="2003" y="0"/>
                  </a:lnTo>
                  <a:lnTo>
                    <a:pt x="1973" y="0"/>
                  </a:lnTo>
                  <a:lnTo>
                    <a:pt x="1596" y="480"/>
                  </a:lnTo>
                  <a:lnTo>
                    <a:pt x="1477" y="887"/>
                  </a:lnTo>
                  <a:lnTo>
                    <a:pt x="1255" y="1175"/>
                  </a:lnTo>
                  <a:lnTo>
                    <a:pt x="1130" y="905"/>
                  </a:lnTo>
                  <a:lnTo>
                    <a:pt x="1010" y="540"/>
                  </a:lnTo>
                  <a:lnTo>
                    <a:pt x="885" y="222"/>
                  </a:lnTo>
                  <a:lnTo>
                    <a:pt x="789" y="0"/>
                  </a:lnTo>
                  <a:lnTo>
                    <a:pt x="753" y="0"/>
                  </a:lnTo>
                  <a:lnTo>
                    <a:pt x="903" y="354"/>
                  </a:lnTo>
                  <a:lnTo>
                    <a:pt x="1034" y="767"/>
                  </a:lnTo>
                  <a:lnTo>
                    <a:pt x="1034" y="767"/>
                  </a:lnTo>
                  <a:close/>
                </a:path>
              </a:pathLst>
            </a:custGeom>
            <a:gradFill>
              <a:gsLst>
                <a:gs pos="0">
                  <a:schemeClr val="accent2"/>
                </a:gs>
                <a:gs pos="100000">
                  <a:schemeClr val="lt1"/>
                </a:gs>
              </a:gsLst>
              <a:lin ang="16200038"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0" name="Google Shape;2630;p372"/>
            <p:cNvSpPr/>
            <p:nvPr/>
          </p:nvSpPr>
          <p:spPr>
            <a:xfrm>
              <a:off x="0" y="1030287"/>
              <a:ext cx="1295400" cy="1279526"/>
            </a:xfrm>
            <a:custGeom>
              <a:rect b="b" l="l" r="r" t="t"/>
              <a:pathLst>
                <a:path extrusionOk="0" h="804" w="813">
                  <a:moveTo>
                    <a:pt x="161" y="564"/>
                  </a:moveTo>
                  <a:lnTo>
                    <a:pt x="329" y="438"/>
                  </a:lnTo>
                  <a:lnTo>
                    <a:pt x="646" y="216"/>
                  </a:lnTo>
                  <a:lnTo>
                    <a:pt x="813" y="0"/>
                  </a:lnTo>
                  <a:lnTo>
                    <a:pt x="676" y="150"/>
                  </a:lnTo>
                  <a:lnTo>
                    <a:pt x="144" y="504"/>
                  </a:lnTo>
                  <a:lnTo>
                    <a:pt x="0" y="732"/>
                  </a:lnTo>
                  <a:lnTo>
                    <a:pt x="0" y="804"/>
                  </a:lnTo>
                  <a:lnTo>
                    <a:pt x="161" y="564"/>
                  </a:lnTo>
                  <a:lnTo>
                    <a:pt x="161" y="564"/>
                  </a:lnTo>
                  <a:close/>
                </a:path>
              </a:pathLst>
            </a:custGeom>
            <a:gradFill>
              <a:gsLst>
                <a:gs pos="0">
                  <a:schemeClr val="accent2"/>
                </a:gs>
                <a:gs pos="100000">
                  <a:schemeClr val="lt1"/>
                </a:gs>
              </a:gsLst>
              <a:lin ang="16200038"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1" name="Google Shape;2631;p372"/>
            <p:cNvSpPr/>
            <p:nvPr/>
          </p:nvSpPr>
          <p:spPr>
            <a:xfrm>
              <a:off x="0" y="2452687"/>
              <a:ext cx="1209675" cy="169862"/>
            </a:xfrm>
            <a:custGeom>
              <a:rect b="b" l="l" r="r" t="t"/>
              <a:pathLst>
                <a:path extrusionOk="0" h="107" w="759">
                  <a:moveTo>
                    <a:pt x="460" y="66"/>
                  </a:moveTo>
                  <a:lnTo>
                    <a:pt x="759" y="0"/>
                  </a:lnTo>
                  <a:lnTo>
                    <a:pt x="496" y="36"/>
                  </a:lnTo>
                  <a:lnTo>
                    <a:pt x="138" y="48"/>
                  </a:lnTo>
                  <a:lnTo>
                    <a:pt x="0" y="78"/>
                  </a:lnTo>
                  <a:lnTo>
                    <a:pt x="0" y="107"/>
                  </a:lnTo>
                  <a:lnTo>
                    <a:pt x="96" y="89"/>
                  </a:lnTo>
                  <a:lnTo>
                    <a:pt x="460" y="66"/>
                  </a:lnTo>
                  <a:lnTo>
                    <a:pt x="460" y="66"/>
                  </a:lnTo>
                  <a:close/>
                </a:path>
              </a:pathLst>
            </a:custGeom>
            <a:gradFill>
              <a:gsLst>
                <a:gs pos="0">
                  <a:schemeClr val="accent2"/>
                </a:gs>
                <a:gs pos="100000">
                  <a:schemeClr val="lt1"/>
                </a:gs>
              </a:gsLst>
              <a:lin ang="16200038"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2" name="Google Shape;2632;p372"/>
            <p:cNvSpPr/>
            <p:nvPr/>
          </p:nvSpPr>
          <p:spPr>
            <a:xfrm>
              <a:off x="3673475" y="5446712"/>
              <a:ext cx="5051426" cy="1182687"/>
            </a:xfrm>
            <a:custGeom>
              <a:rect b="b" l="l" r="r" t="t"/>
              <a:pathLst>
                <a:path extrusionOk="0" h="743" w="3169">
                  <a:moveTo>
                    <a:pt x="1387" y="239"/>
                  </a:moveTo>
                  <a:lnTo>
                    <a:pt x="1734" y="233"/>
                  </a:lnTo>
                  <a:lnTo>
                    <a:pt x="2087" y="251"/>
                  </a:lnTo>
                  <a:lnTo>
                    <a:pt x="2505" y="233"/>
                  </a:lnTo>
                  <a:lnTo>
                    <a:pt x="3169" y="204"/>
                  </a:lnTo>
                  <a:lnTo>
                    <a:pt x="3115" y="186"/>
                  </a:lnTo>
                  <a:lnTo>
                    <a:pt x="2422" y="221"/>
                  </a:lnTo>
                  <a:lnTo>
                    <a:pt x="2003" y="221"/>
                  </a:lnTo>
                  <a:lnTo>
                    <a:pt x="1459" y="186"/>
                  </a:lnTo>
                  <a:lnTo>
                    <a:pt x="1543" y="168"/>
                  </a:lnTo>
                  <a:lnTo>
                    <a:pt x="2039" y="0"/>
                  </a:lnTo>
                  <a:lnTo>
                    <a:pt x="1961" y="24"/>
                  </a:lnTo>
                  <a:lnTo>
                    <a:pt x="1836" y="66"/>
                  </a:lnTo>
                  <a:lnTo>
                    <a:pt x="1602" y="138"/>
                  </a:lnTo>
                  <a:lnTo>
                    <a:pt x="1339" y="198"/>
                  </a:lnTo>
                  <a:lnTo>
                    <a:pt x="1268" y="251"/>
                  </a:lnTo>
                  <a:lnTo>
                    <a:pt x="765" y="413"/>
                  </a:lnTo>
                  <a:lnTo>
                    <a:pt x="335" y="503"/>
                  </a:lnTo>
                  <a:lnTo>
                    <a:pt x="0" y="617"/>
                  </a:lnTo>
                  <a:lnTo>
                    <a:pt x="299" y="539"/>
                  </a:lnTo>
                  <a:lnTo>
                    <a:pt x="735" y="449"/>
                  </a:lnTo>
                  <a:lnTo>
                    <a:pt x="1178" y="311"/>
                  </a:lnTo>
                  <a:lnTo>
                    <a:pt x="981" y="491"/>
                  </a:lnTo>
                  <a:lnTo>
                    <a:pt x="867" y="743"/>
                  </a:lnTo>
                  <a:lnTo>
                    <a:pt x="861" y="743"/>
                  </a:lnTo>
                  <a:lnTo>
                    <a:pt x="933" y="743"/>
                  </a:lnTo>
                  <a:lnTo>
                    <a:pt x="1022" y="497"/>
                  </a:lnTo>
                  <a:lnTo>
                    <a:pt x="1297" y="281"/>
                  </a:lnTo>
                  <a:lnTo>
                    <a:pt x="1531" y="449"/>
                  </a:lnTo>
                  <a:lnTo>
                    <a:pt x="1770" y="677"/>
                  </a:lnTo>
                  <a:lnTo>
                    <a:pt x="1854" y="743"/>
                  </a:lnTo>
                  <a:lnTo>
                    <a:pt x="1919" y="743"/>
                  </a:lnTo>
                  <a:lnTo>
                    <a:pt x="1692" y="527"/>
                  </a:lnTo>
                  <a:lnTo>
                    <a:pt x="1387" y="239"/>
                  </a:lnTo>
                  <a:lnTo>
                    <a:pt x="1387" y="239"/>
                  </a:lnTo>
                  <a:close/>
                </a:path>
              </a:pathLst>
            </a:custGeom>
            <a:gradFill>
              <a:gsLst>
                <a:gs pos="0">
                  <a:schemeClr val="accent2"/>
                </a:gs>
                <a:gs pos="100000">
                  <a:schemeClr val="lt1"/>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3" name="Google Shape;2633;p372"/>
            <p:cNvSpPr/>
            <p:nvPr/>
          </p:nvSpPr>
          <p:spPr>
            <a:xfrm>
              <a:off x="304800" y="201612"/>
              <a:ext cx="1500" cy="1500"/>
            </a:xfrm>
            <a:prstGeom prst="rect">
              <a:avLst/>
            </a:prstGeom>
            <a:solidFill>
              <a:srgbClr val="9A1E8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4" name="Google Shape;2634;p372"/>
            <p:cNvSpPr/>
            <p:nvPr/>
          </p:nvSpPr>
          <p:spPr>
            <a:xfrm>
              <a:off x="323850" y="207962"/>
              <a:ext cx="1500" cy="1500"/>
            </a:xfrm>
            <a:prstGeom prst="rect">
              <a:avLst/>
            </a:prstGeom>
            <a:solidFill>
              <a:srgbClr val="9A1E8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5" name="Google Shape;2635;p372"/>
            <p:cNvSpPr/>
            <p:nvPr/>
          </p:nvSpPr>
          <p:spPr>
            <a:xfrm>
              <a:off x="0" y="6400800"/>
              <a:ext cx="9144007" cy="457200"/>
            </a:xfrm>
            <a:custGeom>
              <a:rect b="b" l="l" r="r" t="t"/>
              <a:pathLst>
                <a:path extrusionOk="0" h="288" w="5740">
                  <a:moveTo>
                    <a:pt x="5740" y="288"/>
                  </a:moveTo>
                  <a:lnTo>
                    <a:pt x="0" y="288"/>
                  </a:lnTo>
                  <a:lnTo>
                    <a:pt x="0" y="0"/>
                  </a:lnTo>
                  <a:lnTo>
                    <a:pt x="5740" y="0"/>
                  </a:lnTo>
                  <a:lnTo>
                    <a:pt x="5740" y="288"/>
                  </a:lnTo>
                  <a:lnTo>
                    <a:pt x="5740" y="288"/>
                  </a:lnTo>
                  <a:close/>
                </a:path>
              </a:pathLst>
            </a:custGeom>
            <a:gradFill>
              <a:gsLst>
                <a:gs pos="0">
                  <a:schemeClr val="lt1"/>
                </a:gs>
                <a:gs pos="100000">
                  <a:srgbClr val="F00176"/>
                </a:gs>
              </a:gsLst>
              <a:lin ang="16200038"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6" name="Google Shape;2636;p372"/>
            <p:cNvSpPr/>
            <p:nvPr/>
          </p:nvSpPr>
          <p:spPr>
            <a:xfrm>
              <a:off x="0" y="6400800"/>
              <a:ext cx="9144007" cy="533400"/>
            </a:xfrm>
            <a:custGeom>
              <a:rect b="b" l="l" r="r" t="t"/>
              <a:pathLst>
                <a:path extrusionOk="0" h="288" w="5740">
                  <a:moveTo>
                    <a:pt x="5740" y="288"/>
                  </a:moveTo>
                  <a:lnTo>
                    <a:pt x="0" y="288"/>
                  </a:lnTo>
                  <a:lnTo>
                    <a:pt x="0" y="0"/>
                  </a:lnTo>
                  <a:lnTo>
                    <a:pt x="5740" y="0"/>
                  </a:lnTo>
                  <a:lnTo>
                    <a:pt x="5740" y="288"/>
                  </a:lnTo>
                  <a:lnTo>
                    <a:pt x="5740" y="288"/>
                  </a:lnTo>
                  <a:close/>
                </a:path>
              </a:pathLst>
            </a:custGeom>
            <a:gradFill>
              <a:gsLst>
                <a:gs pos="0">
                  <a:schemeClr val="lt1"/>
                </a:gs>
                <a:gs pos="100000">
                  <a:srgbClr val="F00176"/>
                </a:gs>
              </a:gsLst>
              <a:lin ang="16200038"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7" name="Google Shape;2637;p372"/>
            <p:cNvSpPr/>
            <p:nvPr/>
          </p:nvSpPr>
          <p:spPr>
            <a:xfrm>
              <a:off x="0" y="0"/>
              <a:ext cx="9144007" cy="457200"/>
            </a:xfrm>
            <a:custGeom>
              <a:rect b="b" l="l" r="r" t="t"/>
              <a:pathLst>
                <a:path extrusionOk="0" h="288" w="5740">
                  <a:moveTo>
                    <a:pt x="5740" y="288"/>
                  </a:moveTo>
                  <a:lnTo>
                    <a:pt x="0" y="288"/>
                  </a:lnTo>
                  <a:lnTo>
                    <a:pt x="0" y="0"/>
                  </a:lnTo>
                  <a:lnTo>
                    <a:pt x="5740" y="0"/>
                  </a:lnTo>
                  <a:lnTo>
                    <a:pt x="5740" y="288"/>
                  </a:lnTo>
                  <a:lnTo>
                    <a:pt x="5740" y="288"/>
                  </a:lnTo>
                  <a:close/>
                </a:path>
              </a:pathLst>
            </a:custGeom>
            <a:gradFill>
              <a:gsLst>
                <a:gs pos="0">
                  <a:schemeClr val="lt2"/>
                </a:gs>
                <a:gs pos="100000">
                  <a:srgbClr val="F0018F"/>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8" name="Google Shape;2638;p372"/>
            <p:cNvSpPr/>
            <p:nvPr/>
          </p:nvSpPr>
          <p:spPr>
            <a:xfrm>
              <a:off x="808037" y="363537"/>
              <a:ext cx="5060950" cy="3213100"/>
            </a:xfrm>
            <a:custGeom>
              <a:rect b="b" l="l" r="r" t="t"/>
              <a:pathLst>
                <a:path extrusionOk="0" h="2024" w="3188">
                  <a:moveTo>
                    <a:pt x="865" y="1429"/>
                  </a:moveTo>
                  <a:lnTo>
                    <a:pt x="871" y="1423"/>
                  </a:lnTo>
                  <a:lnTo>
                    <a:pt x="889" y="1411"/>
                  </a:lnTo>
                  <a:lnTo>
                    <a:pt x="907" y="1393"/>
                  </a:lnTo>
                  <a:lnTo>
                    <a:pt x="937" y="1369"/>
                  </a:lnTo>
                  <a:lnTo>
                    <a:pt x="991" y="1320"/>
                  </a:lnTo>
                  <a:lnTo>
                    <a:pt x="1015" y="1309"/>
                  </a:lnTo>
                  <a:lnTo>
                    <a:pt x="1033" y="1297"/>
                  </a:lnTo>
                  <a:lnTo>
                    <a:pt x="1057" y="1279"/>
                  </a:lnTo>
                  <a:lnTo>
                    <a:pt x="1086" y="1249"/>
                  </a:lnTo>
                  <a:lnTo>
                    <a:pt x="1111" y="1225"/>
                  </a:lnTo>
                  <a:lnTo>
                    <a:pt x="1123" y="1219"/>
                  </a:lnTo>
                  <a:lnTo>
                    <a:pt x="1123" y="1213"/>
                  </a:lnTo>
                  <a:lnTo>
                    <a:pt x="1057" y="1153"/>
                  </a:lnTo>
                  <a:lnTo>
                    <a:pt x="979" y="1051"/>
                  </a:lnTo>
                  <a:lnTo>
                    <a:pt x="877" y="1021"/>
                  </a:lnTo>
                  <a:lnTo>
                    <a:pt x="685" y="931"/>
                  </a:lnTo>
                  <a:lnTo>
                    <a:pt x="655" y="907"/>
                  </a:lnTo>
                  <a:lnTo>
                    <a:pt x="721" y="876"/>
                  </a:lnTo>
                  <a:lnTo>
                    <a:pt x="655" y="846"/>
                  </a:lnTo>
                  <a:lnTo>
                    <a:pt x="612" y="774"/>
                  </a:lnTo>
                  <a:lnTo>
                    <a:pt x="643" y="708"/>
                  </a:lnTo>
                  <a:lnTo>
                    <a:pt x="600" y="660"/>
                  </a:lnTo>
                  <a:lnTo>
                    <a:pt x="552" y="642"/>
                  </a:lnTo>
                  <a:lnTo>
                    <a:pt x="528" y="594"/>
                  </a:lnTo>
                  <a:lnTo>
                    <a:pt x="510" y="570"/>
                  </a:lnTo>
                  <a:lnTo>
                    <a:pt x="552" y="552"/>
                  </a:lnTo>
                  <a:lnTo>
                    <a:pt x="637" y="564"/>
                  </a:lnTo>
                  <a:lnTo>
                    <a:pt x="721" y="576"/>
                  </a:lnTo>
                  <a:lnTo>
                    <a:pt x="763" y="570"/>
                  </a:lnTo>
                  <a:lnTo>
                    <a:pt x="931" y="696"/>
                  </a:lnTo>
                  <a:lnTo>
                    <a:pt x="1091" y="850"/>
                  </a:lnTo>
                  <a:lnTo>
                    <a:pt x="1073" y="685"/>
                  </a:lnTo>
                  <a:lnTo>
                    <a:pt x="1009" y="566"/>
                  </a:lnTo>
                  <a:lnTo>
                    <a:pt x="945" y="393"/>
                  </a:lnTo>
                  <a:lnTo>
                    <a:pt x="1054" y="265"/>
                  </a:lnTo>
                  <a:lnTo>
                    <a:pt x="1137" y="45"/>
                  </a:lnTo>
                  <a:lnTo>
                    <a:pt x="1249" y="0"/>
                  </a:lnTo>
                  <a:lnTo>
                    <a:pt x="1338" y="137"/>
                  </a:lnTo>
                  <a:lnTo>
                    <a:pt x="1466" y="292"/>
                  </a:lnTo>
                  <a:lnTo>
                    <a:pt x="1502" y="411"/>
                  </a:lnTo>
                  <a:lnTo>
                    <a:pt x="1475" y="548"/>
                  </a:lnTo>
                  <a:lnTo>
                    <a:pt x="1347" y="768"/>
                  </a:lnTo>
                  <a:lnTo>
                    <a:pt x="1567" y="630"/>
                  </a:lnTo>
                  <a:lnTo>
                    <a:pt x="1687" y="462"/>
                  </a:lnTo>
                  <a:lnTo>
                    <a:pt x="1795" y="365"/>
                  </a:lnTo>
                  <a:lnTo>
                    <a:pt x="1940" y="239"/>
                  </a:lnTo>
                  <a:lnTo>
                    <a:pt x="2245" y="150"/>
                  </a:lnTo>
                  <a:lnTo>
                    <a:pt x="2498" y="138"/>
                  </a:lnTo>
                  <a:lnTo>
                    <a:pt x="2618" y="180"/>
                  </a:lnTo>
                  <a:lnTo>
                    <a:pt x="2815" y="138"/>
                  </a:lnTo>
                  <a:lnTo>
                    <a:pt x="3050" y="150"/>
                  </a:lnTo>
                  <a:lnTo>
                    <a:pt x="3176" y="168"/>
                  </a:lnTo>
                  <a:lnTo>
                    <a:pt x="3140" y="210"/>
                  </a:lnTo>
                  <a:lnTo>
                    <a:pt x="3116" y="192"/>
                  </a:lnTo>
                  <a:lnTo>
                    <a:pt x="2990" y="210"/>
                  </a:lnTo>
                  <a:lnTo>
                    <a:pt x="2906" y="263"/>
                  </a:lnTo>
                  <a:lnTo>
                    <a:pt x="2834" y="377"/>
                  </a:lnTo>
                  <a:lnTo>
                    <a:pt x="2768" y="534"/>
                  </a:lnTo>
                  <a:lnTo>
                    <a:pt x="2702" y="648"/>
                  </a:lnTo>
                  <a:lnTo>
                    <a:pt x="2738" y="726"/>
                  </a:lnTo>
                  <a:lnTo>
                    <a:pt x="2582" y="828"/>
                  </a:lnTo>
                  <a:lnTo>
                    <a:pt x="2444" y="913"/>
                  </a:lnTo>
                  <a:lnTo>
                    <a:pt x="2234" y="1009"/>
                  </a:lnTo>
                  <a:lnTo>
                    <a:pt x="2096" y="1063"/>
                  </a:lnTo>
                  <a:lnTo>
                    <a:pt x="1963" y="1075"/>
                  </a:lnTo>
                  <a:lnTo>
                    <a:pt x="2035" y="1117"/>
                  </a:lnTo>
                  <a:lnTo>
                    <a:pt x="2257" y="1111"/>
                  </a:lnTo>
                  <a:lnTo>
                    <a:pt x="2545" y="1135"/>
                  </a:lnTo>
                  <a:lnTo>
                    <a:pt x="2600" y="1207"/>
                  </a:lnTo>
                  <a:lnTo>
                    <a:pt x="2726" y="1303"/>
                  </a:lnTo>
                  <a:lnTo>
                    <a:pt x="2894" y="1441"/>
                  </a:lnTo>
                  <a:lnTo>
                    <a:pt x="2984" y="1471"/>
                  </a:lnTo>
                  <a:lnTo>
                    <a:pt x="3122" y="1555"/>
                  </a:lnTo>
                  <a:lnTo>
                    <a:pt x="3188" y="1543"/>
                  </a:lnTo>
                  <a:lnTo>
                    <a:pt x="3032" y="1585"/>
                  </a:lnTo>
                  <a:lnTo>
                    <a:pt x="3026" y="1585"/>
                  </a:lnTo>
                  <a:lnTo>
                    <a:pt x="3008" y="1591"/>
                  </a:lnTo>
                  <a:lnTo>
                    <a:pt x="2984" y="1591"/>
                  </a:lnTo>
                  <a:lnTo>
                    <a:pt x="2960" y="1597"/>
                  </a:lnTo>
                  <a:lnTo>
                    <a:pt x="2906" y="1603"/>
                  </a:lnTo>
                  <a:lnTo>
                    <a:pt x="2882" y="1609"/>
                  </a:lnTo>
                  <a:lnTo>
                    <a:pt x="2864" y="1609"/>
                  </a:lnTo>
                  <a:lnTo>
                    <a:pt x="2846" y="1609"/>
                  </a:lnTo>
                  <a:lnTo>
                    <a:pt x="2828" y="1609"/>
                  </a:lnTo>
                  <a:lnTo>
                    <a:pt x="2774" y="1615"/>
                  </a:lnTo>
                  <a:lnTo>
                    <a:pt x="2750" y="1615"/>
                  </a:lnTo>
                  <a:lnTo>
                    <a:pt x="2726" y="1621"/>
                  </a:lnTo>
                  <a:lnTo>
                    <a:pt x="2714" y="1621"/>
                  </a:lnTo>
                  <a:lnTo>
                    <a:pt x="2708" y="1621"/>
                  </a:lnTo>
                  <a:lnTo>
                    <a:pt x="2606" y="1657"/>
                  </a:lnTo>
                  <a:lnTo>
                    <a:pt x="2594" y="1657"/>
                  </a:lnTo>
                  <a:lnTo>
                    <a:pt x="2569" y="1657"/>
                  </a:lnTo>
                  <a:lnTo>
                    <a:pt x="2533" y="1663"/>
                  </a:lnTo>
                  <a:lnTo>
                    <a:pt x="2486" y="1669"/>
                  </a:lnTo>
                  <a:lnTo>
                    <a:pt x="2444" y="1675"/>
                  </a:lnTo>
                  <a:lnTo>
                    <a:pt x="2408" y="1681"/>
                  </a:lnTo>
                  <a:lnTo>
                    <a:pt x="2378" y="1687"/>
                  </a:lnTo>
                  <a:lnTo>
                    <a:pt x="2366" y="1699"/>
                  </a:lnTo>
                  <a:lnTo>
                    <a:pt x="2360" y="1705"/>
                  </a:lnTo>
                  <a:lnTo>
                    <a:pt x="2342" y="1705"/>
                  </a:lnTo>
                  <a:lnTo>
                    <a:pt x="2305" y="1687"/>
                  </a:lnTo>
                  <a:lnTo>
                    <a:pt x="2275" y="1669"/>
                  </a:lnTo>
                  <a:lnTo>
                    <a:pt x="2263" y="1663"/>
                  </a:lnTo>
                  <a:lnTo>
                    <a:pt x="2257" y="1657"/>
                  </a:lnTo>
                  <a:lnTo>
                    <a:pt x="2017" y="1585"/>
                  </a:lnTo>
                  <a:lnTo>
                    <a:pt x="1844" y="1489"/>
                  </a:lnTo>
                  <a:lnTo>
                    <a:pt x="1711" y="1453"/>
                  </a:lnTo>
                  <a:lnTo>
                    <a:pt x="1856" y="1693"/>
                  </a:lnTo>
                  <a:lnTo>
                    <a:pt x="1880" y="1844"/>
                  </a:lnTo>
                  <a:lnTo>
                    <a:pt x="1856" y="1994"/>
                  </a:lnTo>
                  <a:lnTo>
                    <a:pt x="1771" y="1922"/>
                  </a:lnTo>
                  <a:lnTo>
                    <a:pt x="1616" y="1795"/>
                  </a:lnTo>
                  <a:lnTo>
                    <a:pt x="1531" y="1753"/>
                  </a:lnTo>
                  <a:lnTo>
                    <a:pt x="1483" y="1633"/>
                  </a:lnTo>
                  <a:lnTo>
                    <a:pt x="1411" y="1477"/>
                  </a:lnTo>
                  <a:lnTo>
                    <a:pt x="1358" y="1381"/>
                  </a:lnTo>
                  <a:lnTo>
                    <a:pt x="1219" y="1291"/>
                  </a:lnTo>
                  <a:lnTo>
                    <a:pt x="1147" y="1279"/>
                  </a:lnTo>
                  <a:lnTo>
                    <a:pt x="127" y="2006"/>
                  </a:lnTo>
                  <a:lnTo>
                    <a:pt x="0" y="2024"/>
                  </a:lnTo>
                  <a:lnTo>
                    <a:pt x="865" y="1429"/>
                  </a:lnTo>
                  <a:lnTo>
                    <a:pt x="865" y="1429"/>
                  </a:lnTo>
                  <a:close/>
                </a:path>
              </a:pathLst>
            </a:custGeom>
            <a:gradFill>
              <a:gsLst>
                <a:gs pos="0">
                  <a:schemeClr val="lt2"/>
                </a:gs>
                <a:gs pos="100000">
                  <a:schemeClr val="lt1"/>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9" name="Google Shape;2639;p372"/>
            <p:cNvSpPr/>
            <p:nvPr/>
          </p:nvSpPr>
          <p:spPr>
            <a:xfrm>
              <a:off x="2133600" y="465137"/>
              <a:ext cx="3403600" cy="2836863"/>
            </a:xfrm>
            <a:custGeom>
              <a:rect b="b" l="l" r="r" t="t"/>
              <a:pathLst>
                <a:path extrusionOk="0" h="1787" w="2144">
                  <a:moveTo>
                    <a:pt x="318" y="1078"/>
                  </a:moveTo>
                  <a:lnTo>
                    <a:pt x="217" y="928"/>
                  </a:lnTo>
                  <a:lnTo>
                    <a:pt x="102" y="808"/>
                  </a:lnTo>
                  <a:lnTo>
                    <a:pt x="36" y="742"/>
                  </a:lnTo>
                  <a:lnTo>
                    <a:pt x="0" y="700"/>
                  </a:lnTo>
                  <a:lnTo>
                    <a:pt x="270" y="958"/>
                  </a:lnTo>
                  <a:lnTo>
                    <a:pt x="294" y="1006"/>
                  </a:lnTo>
                  <a:lnTo>
                    <a:pt x="367" y="670"/>
                  </a:lnTo>
                  <a:lnTo>
                    <a:pt x="379" y="411"/>
                  </a:lnTo>
                  <a:lnTo>
                    <a:pt x="347" y="118"/>
                  </a:lnTo>
                  <a:lnTo>
                    <a:pt x="393" y="0"/>
                  </a:lnTo>
                  <a:lnTo>
                    <a:pt x="397" y="357"/>
                  </a:lnTo>
                  <a:lnTo>
                    <a:pt x="421" y="609"/>
                  </a:lnTo>
                  <a:lnTo>
                    <a:pt x="385" y="826"/>
                  </a:lnTo>
                  <a:lnTo>
                    <a:pt x="385" y="1036"/>
                  </a:lnTo>
                  <a:lnTo>
                    <a:pt x="877" y="784"/>
                  </a:lnTo>
                  <a:lnTo>
                    <a:pt x="1309" y="555"/>
                  </a:lnTo>
                  <a:lnTo>
                    <a:pt x="1802" y="249"/>
                  </a:lnTo>
                  <a:lnTo>
                    <a:pt x="2096" y="69"/>
                  </a:lnTo>
                  <a:lnTo>
                    <a:pt x="1814" y="279"/>
                  </a:lnTo>
                  <a:lnTo>
                    <a:pt x="1453" y="501"/>
                  </a:lnTo>
                  <a:lnTo>
                    <a:pt x="1123" y="700"/>
                  </a:lnTo>
                  <a:lnTo>
                    <a:pt x="739" y="898"/>
                  </a:lnTo>
                  <a:lnTo>
                    <a:pt x="463" y="1084"/>
                  </a:lnTo>
                  <a:lnTo>
                    <a:pt x="817" y="1193"/>
                  </a:lnTo>
                  <a:lnTo>
                    <a:pt x="1285" y="1187"/>
                  </a:lnTo>
                  <a:lnTo>
                    <a:pt x="1916" y="1396"/>
                  </a:lnTo>
                  <a:lnTo>
                    <a:pt x="2144" y="1420"/>
                  </a:lnTo>
                  <a:lnTo>
                    <a:pt x="1814" y="1408"/>
                  </a:lnTo>
                  <a:lnTo>
                    <a:pt x="1435" y="1288"/>
                  </a:lnTo>
                  <a:lnTo>
                    <a:pt x="1219" y="1229"/>
                  </a:lnTo>
                  <a:lnTo>
                    <a:pt x="799" y="1223"/>
                  </a:lnTo>
                  <a:lnTo>
                    <a:pt x="505" y="1145"/>
                  </a:lnTo>
                  <a:lnTo>
                    <a:pt x="733" y="1378"/>
                  </a:lnTo>
                  <a:lnTo>
                    <a:pt x="877" y="1619"/>
                  </a:lnTo>
                  <a:lnTo>
                    <a:pt x="1009" y="1787"/>
                  </a:lnTo>
                  <a:lnTo>
                    <a:pt x="817" y="1607"/>
                  </a:lnTo>
                  <a:lnTo>
                    <a:pt x="673" y="1372"/>
                  </a:lnTo>
                  <a:lnTo>
                    <a:pt x="415" y="1109"/>
                  </a:lnTo>
                  <a:lnTo>
                    <a:pt x="318" y="1078"/>
                  </a:lnTo>
                  <a:lnTo>
                    <a:pt x="318" y="1078"/>
                  </a:lnTo>
                  <a:close/>
                </a:path>
              </a:pathLst>
            </a:custGeom>
            <a:gradFill>
              <a:gsLst>
                <a:gs pos="0">
                  <a:schemeClr val="accent2"/>
                </a:gs>
                <a:gs pos="100000">
                  <a:schemeClr val="lt1"/>
                </a:gs>
              </a:gsLst>
              <a:lin ang="16200038"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0" name="Google Shape;2640;p372"/>
            <p:cNvSpPr/>
            <p:nvPr/>
          </p:nvSpPr>
          <p:spPr>
            <a:xfrm>
              <a:off x="4654550" y="2743200"/>
              <a:ext cx="4489450" cy="3756025"/>
            </a:xfrm>
            <a:custGeom>
              <a:rect b="b" l="l" r="r" t="t"/>
              <a:pathLst>
                <a:path extrusionOk="0" h="2366" w="2828">
                  <a:moveTo>
                    <a:pt x="2006" y="835"/>
                  </a:moveTo>
                  <a:lnTo>
                    <a:pt x="1873" y="715"/>
                  </a:lnTo>
                  <a:lnTo>
                    <a:pt x="1814" y="606"/>
                  </a:lnTo>
                  <a:lnTo>
                    <a:pt x="1747" y="438"/>
                  </a:lnTo>
                  <a:lnTo>
                    <a:pt x="1699" y="312"/>
                  </a:lnTo>
                  <a:lnTo>
                    <a:pt x="1615" y="252"/>
                  </a:lnTo>
                  <a:lnTo>
                    <a:pt x="1453" y="84"/>
                  </a:lnTo>
                  <a:lnTo>
                    <a:pt x="1375" y="0"/>
                  </a:lnTo>
                  <a:lnTo>
                    <a:pt x="1345" y="132"/>
                  </a:lnTo>
                  <a:lnTo>
                    <a:pt x="1369" y="294"/>
                  </a:lnTo>
                  <a:lnTo>
                    <a:pt x="1513" y="558"/>
                  </a:lnTo>
                  <a:lnTo>
                    <a:pt x="1381" y="492"/>
                  </a:lnTo>
                  <a:lnTo>
                    <a:pt x="1201" y="360"/>
                  </a:lnTo>
                  <a:lnTo>
                    <a:pt x="961" y="227"/>
                  </a:lnTo>
                  <a:lnTo>
                    <a:pt x="955" y="221"/>
                  </a:lnTo>
                  <a:lnTo>
                    <a:pt x="949" y="215"/>
                  </a:lnTo>
                  <a:lnTo>
                    <a:pt x="913" y="185"/>
                  </a:lnTo>
                  <a:lnTo>
                    <a:pt x="877" y="161"/>
                  </a:lnTo>
                  <a:lnTo>
                    <a:pt x="859" y="156"/>
                  </a:lnTo>
                  <a:lnTo>
                    <a:pt x="853" y="161"/>
                  </a:lnTo>
                  <a:lnTo>
                    <a:pt x="841" y="167"/>
                  </a:lnTo>
                  <a:lnTo>
                    <a:pt x="810" y="173"/>
                  </a:lnTo>
                  <a:lnTo>
                    <a:pt x="768" y="167"/>
                  </a:lnTo>
                  <a:lnTo>
                    <a:pt x="720" y="161"/>
                  </a:lnTo>
                  <a:lnTo>
                    <a:pt x="678" y="156"/>
                  </a:lnTo>
                  <a:lnTo>
                    <a:pt x="637" y="150"/>
                  </a:lnTo>
                  <a:lnTo>
                    <a:pt x="613" y="144"/>
                  </a:lnTo>
                  <a:lnTo>
                    <a:pt x="601" y="144"/>
                  </a:lnTo>
                  <a:lnTo>
                    <a:pt x="498" y="161"/>
                  </a:lnTo>
                  <a:lnTo>
                    <a:pt x="492" y="161"/>
                  </a:lnTo>
                  <a:lnTo>
                    <a:pt x="480" y="156"/>
                  </a:lnTo>
                  <a:lnTo>
                    <a:pt x="456" y="156"/>
                  </a:lnTo>
                  <a:lnTo>
                    <a:pt x="432" y="150"/>
                  </a:lnTo>
                  <a:lnTo>
                    <a:pt x="379" y="144"/>
                  </a:lnTo>
                  <a:lnTo>
                    <a:pt x="361" y="138"/>
                  </a:lnTo>
                  <a:lnTo>
                    <a:pt x="342" y="138"/>
                  </a:lnTo>
                  <a:lnTo>
                    <a:pt x="324" y="138"/>
                  </a:lnTo>
                  <a:lnTo>
                    <a:pt x="300" y="132"/>
                  </a:lnTo>
                  <a:lnTo>
                    <a:pt x="246" y="126"/>
                  </a:lnTo>
                  <a:lnTo>
                    <a:pt x="216" y="120"/>
                  </a:lnTo>
                  <a:lnTo>
                    <a:pt x="192" y="120"/>
                  </a:lnTo>
                  <a:lnTo>
                    <a:pt x="174" y="114"/>
                  </a:lnTo>
                  <a:lnTo>
                    <a:pt x="168" y="114"/>
                  </a:lnTo>
                  <a:lnTo>
                    <a:pt x="6" y="120"/>
                  </a:lnTo>
                  <a:lnTo>
                    <a:pt x="216" y="240"/>
                  </a:lnTo>
                  <a:lnTo>
                    <a:pt x="306" y="294"/>
                  </a:lnTo>
                  <a:lnTo>
                    <a:pt x="480" y="462"/>
                  </a:lnTo>
                  <a:lnTo>
                    <a:pt x="607" y="588"/>
                  </a:lnTo>
                  <a:lnTo>
                    <a:pt x="655" y="672"/>
                  </a:lnTo>
                  <a:lnTo>
                    <a:pt x="949" y="769"/>
                  </a:lnTo>
                  <a:lnTo>
                    <a:pt x="1177" y="817"/>
                  </a:lnTo>
                  <a:lnTo>
                    <a:pt x="1249" y="871"/>
                  </a:lnTo>
                  <a:lnTo>
                    <a:pt x="1117" y="853"/>
                  </a:lnTo>
                  <a:lnTo>
                    <a:pt x="972" y="871"/>
                  </a:lnTo>
                  <a:lnTo>
                    <a:pt x="756" y="919"/>
                  </a:lnTo>
                  <a:lnTo>
                    <a:pt x="619" y="961"/>
                  </a:lnTo>
                  <a:lnTo>
                    <a:pt x="492" y="1111"/>
                  </a:lnTo>
                  <a:lnTo>
                    <a:pt x="420" y="1214"/>
                  </a:lnTo>
                  <a:lnTo>
                    <a:pt x="348" y="1345"/>
                  </a:lnTo>
                  <a:lnTo>
                    <a:pt x="276" y="1441"/>
                  </a:lnTo>
                  <a:lnTo>
                    <a:pt x="192" y="1471"/>
                  </a:lnTo>
                  <a:lnTo>
                    <a:pt x="66" y="1465"/>
                  </a:lnTo>
                  <a:lnTo>
                    <a:pt x="42" y="1441"/>
                  </a:lnTo>
                  <a:lnTo>
                    <a:pt x="0" y="1471"/>
                  </a:lnTo>
                  <a:lnTo>
                    <a:pt x="126" y="1519"/>
                  </a:lnTo>
                  <a:lnTo>
                    <a:pt x="367" y="1585"/>
                  </a:lnTo>
                  <a:lnTo>
                    <a:pt x="570" y="1591"/>
                  </a:lnTo>
                  <a:lnTo>
                    <a:pt x="690" y="1664"/>
                  </a:lnTo>
                  <a:lnTo>
                    <a:pt x="949" y="1712"/>
                  </a:lnTo>
                  <a:lnTo>
                    <a:pt x="1260" y="1694"/>
                  </a:lnTo>
                  <a:lnTo>
                    <a:pt x="1411" y="1603"/>
                  </a:lnTo>
                  <a:lnTo>
                    <a:pt x="1519" y="1537"/>
                  </a:lnTo>
                  <a:lnTo>
                    <a:pt x="1645" y="1399"/>
                  </a:lnTo>
                  <a:lnTo>
                    <a:pt x="1699" y="1387"/>
                  </a:lnTo>
                  <a:lnTo>
                    <a:pt x="1735" y="1513"/>
                  </a:lnTo>
                  <a:lnTo>
                    <a:pt x="1729" y="1567"/>
                  </a:lnTo>
                  <a:lnTo>
                    <a:pt x="1723" y="1670"/>
                  </a:lnTo>
                  <a:lnTo>
                    <a:pt x="1723" y="1802"/>
                  </a:lnTo>
                  <a:lnTo>
                    <a:pt x="1831" y="1964"/>
                  </a:lnTo>
                  <a:lnTo>
                    <a:pt x="1957" y="2090"/>
                  </a:lnTo>
                  <a:lnTo>
                    <a:pt x="2042" y="2229"/>
                  </a:lnTo>
                  <a:lnTo>
                    <a:pt x="2155" y="2366"/>
                  </a:lnTo>
                  <a:lnTo>
                    <a:pt x="2161" y="2295"/>
                  </a:lnTo>
                  <a:lnTo>
                    <a:pt x="2191" y="2133"/>
                  </a:lnTo>
                  <a:lnTo>
                    <a:pt x="2215" y="2048"/>
                  </a:lnTo>
                  <a:lnTo>
                    <a:pt x="2258" y="2042"/>
                  </a:lnTo>
                  <a:lnTo>
                    <a:pt x="2270" y="1970"/>
                  </a:lnTo>
                  <a:lnTo>
                    <a:pt x="2342" y="1868"/>
                  </a:lnTo>
                  <a:lnTo>
                    <a:pt x="2324" y="1748"/>
                  </a:lnTo>
                  <a:lnTo>
                    <a:pt x="2233" y="1573"/>
                  </a:lnTo>
                  <a:lnTo>
                    <a:pt x="2209" y="1453"/>
                  </a:lnTo>
                  <a:lnTo>
                    <a:pt x="2209" y="1345"/>
                  </a:lnTo>
                  <a:lnTo>
                    <a:pt x="2294" y="1483"/>
                  </a:lnTo>
                  <a:lnTo>
                    <a:pt x="2461" y="1651"/>
                  </a:lnTo>
                  <a:lnTo>
                    <a:pt x="2504" y="1651"/>
                  </a:lnTo>
                  <a:lnTo>
                    <a:pt x="2588" y="1688"/>
                  </a:lnTo>
                  <a:lnTo>
                    <a:pt x="2678" y="1718"/>
                  </a:lnTo>
                  <a:lnTo>
                    <a:pt x="2720" y="1712"/>
                  </a:lnTo>
                  <a:lnTo>
                    <a:pt x="2695" y="1682"/>
                  </a:lnTo>
                  <a:lnTo>
                    <a:pt x="2678" y="1627"/>
                  </a:lnTo>
                  <a:lnTo>
                    <a:pt x="2630" y="1597"/>
                  </a:lnTo>
                  <a:lnTo>
                    <a:pt x="2588" y="1543"/>
                  </a:lnTo>
                  <a:lnTo>
                    <a:pt x="2618" y="1483"/>
                  </a:lnTo>
                  <a:lnTo>
                    <a:pt x="2576" y="1399"/>
                  </a:lnTo>
                  <a:lnTo>
                    <a:pt x="2510" y="1357"/>
                  </a:lnTo>
                  <a:lnTo>
                    <a:pt x="2576" y="1351"/>
                  </a:lnTo>
                  <a:lnTo>
                    <a:pt x="2552" y="1315"/>
                  </a:lnTo>
                  <a:lnTo>
                    <a:pt x="2354" y="1184"/>
                  </a:lnTo>
                  <a:lnTo>
                    <a:pt x="2252" y="1123"/>
                  </a:lnTo>
                  <a:lnTo>
                    <a:pt x="2173" y="1009"/>
                  </a:lnTo>
                  <a:lnTo>
                    <a:pt x="2102" y="931"/>
                  </a:lnTo>
                  <a:lnTo>
                    <a:pt x="2108" y="931"/>
                  </a:lnTo>
                  <a:lnTo>
                    <a:pt x="2114" y="925"/>
                  </a:lnTo>
                  <a:lnTo>
                    <a:pt x="2137" y="907"/>
                  </a:lnTo>
                  <a:lnTo>
                    <a:pt x="2167" y="883"/>
                  </a:lnTo>
                  <a:lnTo>
                    <a:pt x="2197" y="877"/>
                  </a:lnTo>
                  <a:lnTo>
                    <a:pt x="2215" y="871"/>
                  </a:lnTo>
                  <a:lnTo>
                    <a:pt x="2240" y="859"/>
                  </a:lnTo>
                  <a:lnTo>
                    <a:pt x="2300" y="829"/>
                  </a:lnTo>
                  <a:lnTo>
                    <a:pt x="2324" y="817"/>
                  </a:lnTo>
                  <a:lnTo>
                    <a:pt x="2348" y="799"/>
                  </a:lnTo>
                  <a:lnTo>
                    <a:pt x="2366" y="793"/>
                  </a:lnTo>
                  <a:lnTo>
                    <a:pt x="2372" y="787"/>
                  </a:lnTo>
                  <a:lnTo>
                    <a:pt x="2828" y="588"/>
                  </a:lnTo>
                  <a:lnTo>
                    <a:pt x="2828" y="528"/>
                  </a:lnTo>
                  <a:lnTo>
                    <a:pt x="2078" y="865"/>
                  </a:lnTo>
                  <a:lnTo>
                    <a:pt x="2006" y="835"/>
                  </a:lnTo>
                  <a:lnTo>
                    <a:pt x="2006" y="835"/>
                  </a:lnTo>
                  <a:close/>
                </a:path>
              </a:pathLst>
            </a:custGeom>
            <a:gradFill>
              <a:gsLst>
                <a:gs pos="0">
                  <a:schemeClr val="lt2"/>
                </a:gs>
                <a:gs pos="100000">
                  <a:schemeClr val="lt1"/>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1" name="Google Shape;2641;p372"/>
            <p:cNvSpPr/>
            <p:nvPr/>
          </p:nvSpPr>
          <p:spPr>
            <a:xfrm>
              <a:off x="5016500" y="2952750"/>
              <a:ext cx="3432173" cy="3070225"/>
            </a:xfrm>
            <a:custGeom>
              <a:rect b="b" l="l" r="r" t="t"/>
              <a:pathLst>
                <a:path extrusionOk="0" h="1930" w="2153">
                  <a:moveTo>
                    <a:pt x="1842" y="851"/>
                  </a:moveTo>
                  <a:lnTo>
                    <a:pt x="1937" y="1019"/>
                  </a:lnTo>
                  <a:lnTo>
                    <a:pt x="2051" y="1168"/>
                  </a:lnTo>
                  <a:lnTo>
                    <a:pt x="2117" y="1246"/>
                  </a:lnTo>
                  <a:lnTo>
                    <a:pt x="2153" y="1294"/>
                  </a:lnTo>
                  <a:lnTo>
                    <a:pt x="1889" y="977"/>
                  </a:lnTo>
                  <a:lnTo>
                    <a:pt x="1860" y="929"/>
                  </a:lnTo>
                  <a:lnTo>
                    <a:pt x="1782" y="1240"/>
                  </a:lnTo>
                  <a:lnTo>
                    <a:pt x="1770" y="1486"/>
                  </a:lnTo>
                  <a:lnTo>
                    <a:pt x="1818" y="1906"/>
                  </a:lnTo>
                  <a:lnTo>
                    <a:pt x="1788" y="1930"/>
                  </a:lnTo>
                  <a:lnTo>
                    <a:pt x="1746" y="1534"/>
                  </a:lnTo>
                  <a:lnTo>
                    <a:pt x="1728" y="1288"/>
                  </a:lnTo>
                  <a:lnTo>
                    <a:pt x="1764" y="1085"/>
                  </a:lnTo>
                  <a:lnTo>
                    <a:pt x="1770" y="875"/>
                  </a:lnTo>
                  <a:lnTo>
                    <a:pt x="1268" y="1007"/>
                  </a:lnTo>
                  <a:lnTo>
                    <a:pt x="825" y="1132"/>
                  </a:lnTo>
                  <a:lnTo>
                    <a:pt x="323" y="1312"/>
                  </a:lnTo>
                  <a:lnTo>
                    <a:pt x="18" y="1420"/>
                  </a:lnTo>
                  <a:lnTo>
                    <a:pt x="311" y="1282"/>
                  </a:lnTo>
                  <a:lnTo>
                    <a:pt x="682" y="1144"/>
                  </a:lnTo>
                  <a:lnTo>
                    <a:pt x="1022" y="1037"/>
                  </a:lnTo>
                  <a:lnTo>
                    <a:pt x="1411" y="929"/>
                  </a:lnTo>
                  <a:lnTo>
                    <a:pt x="1692" y="815"/>
                  </a:lnTo>
                  <a:lnTo>
                    <a:pt x="1333" y="623"/>
                  </a:lnTo>
                  <a:lnTo>
                    <a:pt x="861" y="515"/>
                  </a:lnTo>
                  <a:lnTo>
                    <a:pt x="227" y="161"/>
                  </a:lnTo>
                  <a:lnTo>
                    <a:pt x="0" y="83"/>
                  </a:lnTo>
                  <a:lnTo>
                    <a:pt x="329" y="179"/>
                  </a:lnTo>
                  <a:lnTo>
                    <a:pt x="712" y="383"/>
                  </a:lnTo>
                  <a:lnTo>
                    <a:pt x="933" y="491"/>
                  </a:lnTo>
                  <a:lnTo>
                    <a:pt x="1351" y="593"/>
                  </a:lnTo>
                  <a:lnTo>
                    <a:pt x="1650" y="743"/>
                  </a:lnTo>
                  <a:lnTo>
                    <a:pt x="1423" y="461"/>
                  </a:lnTo>
                  <a:lnTo>
                    <a:pt x="1286" y="191"/>
                  </a:lnTo>
                  <a:lnTo>
                    <a:pt x="1154" y="0"/>
                  </a:lnTo>
                  <a:lnTo>
                    <a:pt x="1339" y="215"/>
                  </a:lnTo>
                  <a:lnTo>
                    <a:pt x="1489" y="485"/>
                  </a:lnTo>
                  <a:lnTo>
                    <a:pt x="1746" y="803"/>
                  </a:lnTo>
                  <a:lnTo>
                    <a:pt x="1842" y="851"/>
                  </a:lnTo>
                  <a:lnTo>
                    <a:pt x="1842" y="851"/>
                  </a:lnTo>
                  <a:close/>
                </a:path>
              </a:pathLst>
            </a:custGeom>
            <a:gradFill>
              <a:gsLst>
                <a:gs pos="0">
                  <a:schemeClr val="accent2"/>
                </a:gs>
                <a:gs pos="100000">
                  <a:schemeClr val="lt1"/>
                </a:gs>
              </a:gsLst>
              <a:lin ang="16200038"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642" name="Google Shape;2642;p372"/>
          <p:cNvSpPr txBox="1"/>
          <p:nvPr>
            <p:ph type="title"/>
          </p:nvPr>
        </p:nvSpPr>
        <p:spPr>
          <a:xfrm>
            <a:off x="457200" y="208359"/>
            <a:ext cx="8229600" cy="8574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imes New Roman"/>
                <a:ea typeface="Times New Roman"/>
                <a:cs typeface="Times New Roman"/>
                <a:sym typeface="Times New Roman"/>
              </a:defRPr>
            </a:lvl1pPr>
            <a:lvl2pPr lvl="1"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imes New Roman"/>
                <a:ea typeface="Times New Roman"/>
                <a:cs typeface="Times New Roman"/>
                <a:sym typeface="Times New Roman"/>
              </a:defRPr>
            </a:lvl2pPr>
            <a:lvl3pPr lvl="2"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imes New Roman"/>
                <a:ea typeface="Times New Roman"/>
                <a:cs typeface="Times New Roman"/>
                <a:sym typeface="Times New Roman"/>
              </a:defRPr>
            </a:lvl3pPr>
            <a:lvl4pPr lvl="3"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imes New Roman"/>
                <a:ea typeface="Times New Roman"/>
                <a:cs typeface="Times New Roman"/>
                <a:sym typeface="Times New Roman"/>
              </a:defRPr>
            </a:lvl4pPr>
            <a:lvl5pPr lvl="4"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imes New Roman"/>
                <a:ea typeface="Times New Roman"/>
                <a:cs typeface="Times New Roman"/>
                <a:sym typeface="Times New Roman"/>
              </a:defRPr>
            </a:lvl5pPr>
            <a:lvl6pPr lvl="5"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imes New Roman"/>
                <a:ea typeface="Times New Roman"/>
                <a:cs typeface="Times New Roman"/>
                <a:sym typeface="Times New Roman"/>
              </a:defRPr>
            </a:lvl6pPr>
            <a:lvl7pPr lvl="6"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imes New Roman"/>
                <a:ea typeface="Times New Roman"/>
                <a:cs typeface="Times New Roman"/>
                <a:sym typeface="Times New Roman"/>
              </a:defRPr>
            </a:lvl7pPr>
            <a:lvl8pPr lvl="7"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imes New Roman"/>
                <a:ea typeface="Times New Roman"/>
                <a:cs typeface="Times New Roman"/>
                <a:sym typeface="Times New Roman"/>
              </a:defRPr>
            </a:lvl8pPr>
            <a:lvl9pPr lvl="8"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imes New Roman"/>
                <a:ea typeface="Times New Roman"/>
                <a:cs typeface="Times New Roman"/>
                <a:sym typeface="Times New Roman"/>
              </a:defRPr>
            </a:lvl9pPr>
          </a:lstStyle>
          <a:p/>
        </p:txBody>
      </p:sp>
      <p:sp>
        <p:nvSpPr>
          <p:cNvPr id="2643" name="Google Shape;2643;p372"/>
          <p:cNvSpPr txBox="1"/>
          <p:nvPr>
            <p:ph idx="1"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40"/>
              </a:spcBef>
              <a:spcAft>
                <a:spcPts val="0"/>
              </a:spcAft>
              <a:buClr>
                <a:schemeClr val="hlink"/>
              </a:buClr>
              <a:buSzPts val="14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317500" lvl="1" marL="914400" marR="0" rtl="0" algn="l">
              <a:lnSpc>
                <a:spcPct val="100000"/>
              </a:lnSpc>
              <a:spcBef>
                <a:spcPts val="0"/>
              </a:spcBef>
              <a:spcAft>
                <a:spcPts val="0"/>
              </a:spcAft>
              <a:buClr>
                <a:schemeClr val="dk2"/>
              </a:buClr>
              <a:buSzPts val="1400"/>
              <a:buFont typeface="Arial"/>
              <a:buChar char="●"/>
              <a:defRPr b="0" i="0" sz="28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chemeClr val="folHlink"/>
              </a:buClr>
              <a:buSzPts val="1400"/>
              <a:buFont typeface="Arial"/>
              <a:buChar char="●"/>
              <a:defRPr b="0" i="0" sz="24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chemeClr val="dk1"/>
              </a:buClr>
              <a:buSzPts val="1400"/>
              <a:buFont typeface="Arial"/>
              <a:buChar char="●"/>
              <a:defRPr b="0" i="0" sz="20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chemeClr val="hlink"/>
              </a:buClr>
              <a:buSzPts val="1400"/>
              <a:buFont typeface="Arial"/>
              <a:buChar char="●"/>
              <a:defRPr b="0" i="0" sz="20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chemeClr val="hlink"/>
              </a:buClr>
              <a:buSzPts val="1400"/>
              <a:buFont typeface="Times New Roman"/>
              <a:buChar char="●"/>
              <a:defRPr b="0" i="0" sz="3200" u="none" cap="none" strike="noStrike">
                <a:solidFill>
                  <a:schemeClr val="dk1"/>
                </a:solidFill>
                <a:latin typeface="Times New Roman"/>
                <a:ea typeface="Times New Roman"/>
                <a:cs typeface="Times New Roman"/>
                <a:sym typeface="Times New Roman"/>
              </a:defRPr>
            </a:lvl6pPr>
            <a:lvl7pPr indent="-317500" lvl="6" marL="3200400" marR="0" rtl="0" algn="l">
              <a:lnSpc>
                <a:spcPct val="100000"/>
              </a:lnSpc>
              <a:spcBef>
                <a:spcPts val="0"/>
              </a:spcBef>
              <a:spcAft>
                <a:spcPts val="0"/>
              </a:spcAft>
              <a:buClr>
                <a:schemeClr val="hlink"/>
              </a:buClr>
              <a:buSzPts val="1400"/>
              <a:buFont typeface="Times New Roman"/>
              <a:buChar char="●"/>
              <a:defRPr b="0" i="0" sz="3200" u="none" cap="none" strike="noStrike">
                <a:solidFill>
                  <a:schemeClr val="dk1"/>
                </a:solidFill>
                <a:latin typeface="Times New Roman"/>
                <a:ea typeface="Times New Roman"/>
                <a:cs typeface="Times New Roman"/>
                <a:sym typeface="Times New Roman"/>
              </a:defRPr>
            </a:lvl7pPr>
            <a:lvl8pPr indent="-317500" lvl="7" marL="3657600" marR="0" rtl="0" algn="l">
              <a:lnSpc>
                <a:spcPct val="100000"/>
              </a:lnSpc>
              <a:spcBef>
                <a:spcPts val="0"/>
              </a:spcBef>
              <a:spcAft>
                <a:spcPts val="0"/>
              </a:spcAft>
              <a:buClr>
                <a:schemeClr val="hlink"/>
              </a:buClr>
              <a:buSzPts val="1400"/>
              <a:buFont typeface="Times New Roman"/>
              <a:buChar char="●"/>
              <a:defRPr b="0" i="0" sz="3200" u="none" cap="none" strike="noStrike">
                <a:solidFill>
                  <a:schemeClr val="dk1"/>
                </a:solidFill>
                <a:latin typeface="Times New Roman"/>
                <a:ea typeface="Times New Roman"/>
                <a:cs typeface="Times New Roman"/>
                <a:sym typeface="Times New Roman"/>
              </a:defRPr>
            </a:lvl8pPr>
            <a:lvl9pPr indent="-317500" lvl="8" marL="4114800" marR="0" rtl="0" algn="l">
              <a:lnSpc>
                <a:spcPct val="100000"/>
              </a:lnSpc>
              <a:spcBef>
                <a:spcPts val="0"/>
              </a:spcBef>
              <a:spcAft>
                <a:spcPts val="0"/>
              </a:spcAft>
              <a:buClr>
                <a:schemeClr val="hlink"/>
              </a:buClr>
              <a:buSzPts val="1400"/>
              <a:buFont typeface="Times New Roman"/>
              <a:buChar char="●"/>
              <a:defRPr b="0" i="0" sz="3200" u="none" cap="none" strike="noStrike">
                <a:solidFill>
                  <a:schemeClr val="dk1"/>
                </a:solidFill>
                <a:latin typeface="Times New Roman"/>
                <a:ea typeface="Times New Roman"/>
                <a:cs typeface="Times New Roman"/>
                <a:sym typeface="Times New Roman"/>
              </a:defRPr>
            </a:lvl9pPr>
          </a:lstStyle>
          <a:p/>
        </p:txBody>
      </p:sp>
      <p:sp>
        <p:nvSpPr>
          <p:cNvPr id="2644" name="Google Shape;2644;p372"/>
          <p:cNvSpPr txBox="1"/>
          <p:nvPr>
            <p:ph idx="10" type="dt"/>
          </p:nvPr>
        </p:nvSpPr>
        <p:spPr>
          <a:xfrm>
            <a:off x="457200" y="4686300"/>
            <a:ext cx="2133600" cy="3429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645" name="Google Shape;2645;p372"/>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646" name="Google Shape;2646;p372"/>
          <p:cNvSpPr txBox="1"/>
          <p:nvPr>
            <p:ph idx="12" type="sldNum"/>
          </p:nvPr>
        </p:nvSpPr>
        <p:spPr>
          <a:xfrm>
            <a:off x="6553200" y="4686300"/>
            <a:ext cx="2133600" cy="342900"/>
          </a:xfrm>
          <a:prstGeom prst="rect">
            <a:avLst/>
          </a:prstGeom>
          <a:noFill/>
          <a:ln>
            <a:noFill/>
          </a:ln>
        </p:spPr>
        <p:txBody>
          <a:bodyPr anchorCtr="0" anchor="t"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1pPr>
            <a:lvl2pPr indent="88900" lvl="1"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2pPr>
            <a:lvl3pPr indent="88900" lvl="2"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3pPr>
            <a:lvl4pPr indent="88900" lvl="3"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4pPr>
            <a:lvl5pPr indent="88900" lvl="4"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5pPr>
            <a:lvl6pPr indent="88900" lvl="5"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6pPr>
            <a:lvl7pPr indent="88900" lvl="6"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7pPr>
            <a:lvl8pPr indent="88900" lvl="7"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8pPr>
            <a:lvl9pPr indent="88900" lvl="8"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2"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3"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4"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5"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6"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7"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8" marL="0" rtl="0" algn="l">
              <a:spcBef>
                <a:spcPts val="0"/>
              </a:spcBef>
              <a:spcAft>
                <a:spcPts val="0"/>
              </a:spcAft>
              <a:buClr>
                <a:srgbClr val="000000"/>
              </a:buClr>
              <a:buSzPts val="1400"/>
              <a:buFont typeface="Arial"/>
              <a:buChar char="■"/>
            </a:pPr>
            <a:r>
              <a:t/>
            </a:r>
            <a:endParaRPr>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976"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653" name="Shape 2653"/>
        <p:cNvGrpSpPr/>
        <p:nvPr/>
      </p:nvGrpSpPr>
      <p:grpSpPr>
        <a:xfrm>
          <a:off x="0" y="0"/>
          <a:ext cx="0" cy="0"/>
          <a:chOff x="0" y="0"/>
          <a:chExt cx="0" cy="0"/>
        </a:xfrm>
      </p:grpSpPr>
      <p:sp>
        <p:nvSpPr>
          <p:cNvPr id="2654" name="Google Shape;2654;p374"/>
          <p:cNvSpPr txBox="1"/>
          <p:nvPr>
            <p:ph type="title"/>
          </p:nvPr>
        </p:nvSpPr>
        <p:spPr>
          <a:xfrm>
            <a:off x="457200" y="285750"/>
            <a:ext cx="8229600" cy="10287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1pPr>
            <a:lvl2pPr lvl="1"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2pPr>
            <a:lvl3pPr lvl="2"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3pPr>
            <a:lvl4pPr lvl="3"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4pPr>
            <a:lvl5pPr lvl="4"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5pPr>
            <a:lvl6pPr lvl="5"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6pPr>
            <a:lvl7pPr lvl="6"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7pPr>
            <a:lvl8pPr lvl="7"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8pPr>
            <a:lvl9pPr lvl="8"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9pPr>
          </a:lstStyle>
          <a:p/>
        </p:txBody>
      </p:sp>
      <p:sp>
        <p:nvSpPr>
          <p:cNvPr id="2655" name="Google Shape;2655;p374"/>
          <p:cNvSpPr txBox="1"/>
          <p:nvPr>
            <p:ph idx="1" type="body"/>
          </p:nvPr>
        </p:nvSpPr>
        <p:spPr>
          <a:xfrm>
            <a:off x="457200" y="1485900"/>
            <a:ext cx="8229600" cy="30861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4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1pPr>
            <a:lvl2pPr indent="-317500" lvl="1" marL="914400" marR="0" rtl="0" algn="l">
              <a:lnSpc>
                <a:spcPct val="100000"/>
              </a:lnSpc>
              <a:spcBef>
                <a:spcPts val="0"/>
              </a:spcBef>
              <a:spcAft>
                <a:spcPts val="0"/>
              </a:spcAft>
              <a:buClr>
                <a:schemeClr val="folHlink"/>
              </a:buClr>
              <a:buSzPts val="1400"/>
              <a:buFont typeface="Arial"/>
              <a:buChar char="●"/>
              <a:defRPr b="0" i="0" sz="28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chemeClr val="hlink"/>
              </a:buClr>
              <a:buSzPts val="1400"/>
              <a:buFont typeface="Arial"/>
              <a:buChar char="●"/>
              <a:defRPr b="0" i="0" sz="24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chemeClr val="folHlink"/>
              </a:buClr>
              <a:buSzPts val="1400"/>
              <a:buFont typeface="Arial"/>
              <a:buChar char="●"/>
              <a:defRPr b="0" i="0" sz="20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chemeClr val="hlink"/>
              </a:buClr>
              <a:buSzPts val="1400"/>
              <a:buFont typeface="Arial"/>
              <a:buChar char="●"/>
              <a:defRPr b="0" i="0" sz="20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6pPr>
            <a:lvl7pPr indent="-317500" lvl="6" marL="3200400" marR="0" rtl="0" algn="l">
              <a:lnSpc>
                <a:spcPct val="100000"/>
              </a:lnSpc>
              <a:spcBef>
                <a:spcPts val="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7pPr>
            <a:lvl8pPr indent="-317500" lvl="7" marL="3657600" marR="0" rtl="0" algn="l">
              <a:lnSpc>
                <a:spcPct val="100000"/>
              </a:lnSpc>
              <a:spcBef>
                <a:spcPts val="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8pPr>
            <a:lvl9pPr indent="-317500" lvl="8" marL="4114800" marR="0" rtl="0" algn="l">
              <a:lnSpc>
                <a:spcPct val="100000"/>
              </a:lnSpc>
              <a:spcBef>
                <a:spcPts val="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9pPr>
          </a:lstStyle>
          <a:p/>
        </p:txBody>
      </p:sp>
      <p:sp>
        <p:nvSpPr>
          <p:cNvPr id="2656" name="Google Shape;2656;p374"/>
          <p:cNvSpPr txBox="1"/>
          <p:nvPr>
            <p:ph idx="10" type="dt"/>
          </p:nvPr>
        </p:nvSpPr>
        <p:spPr>
          <a:xfrm>
            <a:off x="457200" y="4683919"/>
            <a:ext cx="2133600" cy="3570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657" name="Google Shape;2657;p374"/>
          <p:cNvSpPr txBox="1"/>
          <p:nvPr>
            <p:ph idx="11" type="ftr"/>
          </p:nvPr>
        </p:nvSpPr>
        <p:spPr>
          <a:xfrm>
            <a:off x="3124200" y="4683919"/>
            <a:ext cx="2895600" cy="357000"/>
          </a:xfrm>
          <a:prstGeom prst="rect">
            <a:avLst/>
          </a:prstGeom>
          <a:noFill/>
          <a:ln>
            <a:noFill/>
          </a:ln>
        </p:spPr>
        <p:txBody>
          <a:bodyPr anchorCtr="0" anchor="b"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658" name="Google Shape;2658;p374"/>
          <p:cNvSpPr txBox="1"/>
          <p:nvPr>
            <p:ph idx="12" type="sldNum"/>
          </p:nvPr>
        </p:nvSpPr>
        <p:spPr>
          <a:xfrm>
            <a:off x="6553200" y="4683919"/>
            <a:ext cx="2133600" cy="357000"/>
          </a:xfrm>
          <a:prstGeom prst="rect">
            <a:avLst/>
          </a:prstGeom>
          <a:noFill/>
          <a:ln>
            <a:noFill/>
          </a:ln>
        </p:spPr>
        <p:txBody>
          <a:bodyPr anchorCtr="0" anchor="b"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 accent1="accent1" accent2="accent2" accent3="accent3" accent4="accent4" accent5="accent5" accent6="accent6" bg1="lt1" bg2="dk2" tx1="dk1" tx2="lt2" folHlink="folHlink" hlink="hlink"/>
  <p:sldLayoutIdLst>
    <p:sldLayoutId id="2147483977"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65" name="Shape 2665"/>
        <p:cNvGrpSpPr/>
        <p:nvPr/>
      </p:nvGrpSpPr>
      <p:grpSpPr>
        <a:xfrm>
          <a:off x="0" y="0"/>
          <a:ext cx="0" cy="0"/>
          <a:chOff x="0" y="0"/>
          <a:chExt cx="0" cy="0"/>
        </a:xfrm>
      </p:grpSpPr>
      <p:sp>
        <p:nvSpPr>
          <p:cNvPr id="2666" name="Google Shape;2666;p376"/>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667" name="Google Shape;2667;p376"/>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40"/>
              </a:spcBef>
              <a:spcAft>
                <a:spcPts val="0"/>
              </a:spcAft>
              <a:buClr>
                <a:schemeClr val="dk1"/>
              </a:buClr>
              <a:buSzPts val="1400"/>
              <a:buFont typeface="Arial"/>
              <a:buChar char="•"/>
              <a:defRPr b="0" i="0" sz="3200" u="none" cap="none" strike="noStrike">
                <a:solidFill>
                  <a:schemeClr val="dk1"/>
                </a:solidFill>
                <a:latin typeface="Calibri"/>
                <a:ea typeface="Calibri"/>
                <a:cs typeface="Calibri"/>
                <a:sym typeface="Calibri"/>
              </a:defRPr>
            </a:lvl1pPr>
            <a:lvl2pPr indent="-317500" lvl="1" marL="914400" marR="0" rtl="0" algn="l">
              <a:lnSpc>
                <a:spcPct val="100000"/>
              </a:lnSpc>
              <a:spcBef>
                <a:spcPts val="560"/>
              </a:spcBef>
              <a:spcAft>
                <a:spcPts val="0"/>
              </a:spcAft>
              <a:buClr>
                <a:schemeClr val="dk1"/>
              </a:buClr>
              <a:buSzPts val="1400"/>
              <a:buFont typeface="Arial"/>
              <a:buChar char="–"/>
              <a:defRPr b="0" i="0" sz="2800" u="none" cap="none" strike="noStrike">
                <a:solidFill>
                  <a:schemeClr val="dk1"/>
                </a:solidFill>
                <a:latin typeface="Calibri"/>
                <a:ea typeface="Calibri"/>
                <a:cs typeface="Calibri"/>
                <a:sym typeface="Calibri"/>
              </a:defRPr>
            </a:lvl2pPr>
            <a:lvl3pPr indent="-317500" lvl="2" marL="1371600" marR="0" rtl="0" algn="l">
              <a:lnSpc>
                <a:spcPct val="100000"/>
              </a:lnSpc>
              <a:spcBef>
                <a:spcPts val="480"/>
              </a:spcBef>
              <a:spcAft>
                <a:spcPts val="0"/>
              </a:spcAft>
              <a:buClr>
                <a:schemeClr val="dk1"/>
              </a:buClr>
              <a:buSzPts val="1400"/>
              <a:buFont typeface="Arial"/>
              <a:buChar char="•"/>
              <a:defRPr b="0" i="0" sz="2400" u="none" cap="none" strike="noStrike">
                <a:solidFill>
                  <a:schemeClr val="dk1"/>
                </a:solidFill>
                <a:latin typeface="Calibri"/>
                <a:ea typeface="Calibri"/>
                <a:cs typeface="Calibri"/>
                <a:sym typeface="Calibri"/>
              </a:defRPr>
            </a:lvl3pPr>
            <a:lvl4pPr indent="-317500" lvl="3" marL="1828800" marR="0" rtl="0" algn="l">
              <a:lnSpc>
                <a:spcPct val="100000"/>
              </a:lnSpc>
              <a:spcBef>
                <a:spcPts val="400"/>
              </a:spcBef>
              <a:spcAft>
                <a:spcPts val="0"/>
              </a:spcAft>
              <a:buClr>
                <a:schemeClr val="dk1"/>
              </a:buClr>
              <a:buSzPts val="1400"/>
              <a:buFont typeface="Arial"/>
              <a:buChar char="–"/>
              <a:defRPr b="0" i="0" sz="2000" u="none" cap="none" strike="noStrike">
                <a:solidFill>
                  <a:schemeClr val="dk1"/>
                </a:solidFill>
                <a:latin typeface="Calibri"/>
                <a:ea typeface="Calibri"/>
                <a:cs typeface="Calibri"/>
                <a:sym typeface="Calibri"/>
              </a:defRPr>
            </a:lvl4pPr>
            <a:lvl5pPr indent="-317500" lvl="4" marL="2286000" marR="0" rtl="0" algn="l">
              <a:lnSpc>
                <a:spcPct val="100000"/>
              </a:lnSpc>
              <a:spcBef>
                <a:spcPts val="400"/>
              </a:spcBef>
              <a:spcAft>
                <a:spcPts val="0"/>
              </a:spcAft>
              <a:buClr>
                <a:schemeClr val="dk1"/>
              </a:buClr>
              <a:buSzPts val="1400"/>
              <a:buFont typeface="Arial"/>
              <a:buChar char="»"/>
              <a:defRPr b="0" i="0" sz="2000" u="none" cap="none" strike="noStrike">
                <a:solidFill>
                  <a:schemeClr val="dk1"/>
                </a:solidFill>
                <a:latin typeface="Calibri"/>
                <a:ea typeface="Calibri"/>
                <a:cs typeface="Calibri"/>
                <a:sym typeface="Calibri"/>
              </a:defRPr>
            </a:lvl5pPr>
            <a:lvl6pPr indent="-317500" lvl="5" marL="2743200" marR="0" rtl="0" algn="l">
              <a:lnSpc>
                <a:spcPct val="100000"/>
              </a:lnSpc>
              <a:spcBef>
                <a:spcPts val="400"/>
              </a:spcBef>
              <a:spcAft>
                <a:spcPts val="0"/>
              </a:spcAft>
              <a:buClr>
                <a:schemeClr val="dk1"/>
              </a:buClr>
              <a:buSzPts val="1400"/>
              <a:buFont typeface="Arial"/>
              <a:buChar char="•"/>
              <a:defRPr b="0" i="0" sz="2000" u="none" cap="none" strike="noStrike">
                <a:solidFill>
                  <a:schemeClr val="dk1"/>
                </a:solidFill>
                <a:latin typeface="Calibri"/>
                <a:ea typeface="Calibri"/>
                <a:cs typeface="Calibri"/>
                <a:sym typeface="Calibri"/>
              </a:defRPr>
            </a:lvl6pPr>
            <a:lvl7pPr indent="-317500" lvl="6" marL="3200400" marR="0" rtl="0" algn="l">
              <a:lnSpc>
                <a:spcPct val="100000"/>
              </a:lnSpc>
              <a:spcBef>
                <a:spcPts val="400"/>
              </a:spcBef>
              <a:spcAft>
                <a:spcPts val="0"/>
              </a:spcAft>
              <a:buClr>
                <a:schemeClr val="dk1"/>
              </a:buClr>
              <a:buSzPts val="1400"/>
              <a:buFont typeface="Arial"/>
              <a:buChar char="•"/>
              <a:defRPr b="0" i="0" sz="2000" u="none" cap="none" strike="noStrike">
                <a:solidFill>
                  <a:schemeClr val="dk1"/>
                </a:solidFill>
                <a:latin typeface="Calibri"/>
                <a:ea typeface="Calibri"/>
                <a:cs typeface="Calibri"/>
                <a:sym typeface="Calibri"/>
              </a:defRPr>
            </a:lvl7pPr>
            <a:lvl8pPr indent="-317500" lvl="7" marL="3657600" marR="0" rtl="0" algn="l">
              <a:lnSpc>
                <a:spcPct val="100000"/>
              </a:lnSpc>
              <a:spcBef>
                <a:spcPts val="400"/>
              </a:spcBef>
              <a:spcAft>
                <a:spcPts val="0"/>
              </a:spcAft>
              <a:buClr>
                <a:schemeClr val="dk1"/>
              </a:buClr>
              <a:buSzPts val="1400"/>
              <a:buFont typeface="Arial"/>
              <a:buChar char="•"/>
              <a:defRPr b="0" i="0" sz="2000" u="none" cap="none" strike="noStrike">
                <a:solidFill>
                  <a:schemeClr val="dk1"/>
                </a:solidFill>
                <a:latin typeface="Calibri"/>
                <a:ea typeface="Calibri"/>
                <a:cs typeface="Calibri"/>
                <a:sym typeface="Calibri"/>
              </a:defRPr>
            </a:lvl8pPr>
            <a:lvl9pPr indent="-317500" lvl="8" marL="4114800" marR="0" rtl="0" algn="l">
              <a:lnSpc>
                <a:spcPct val="100000"/>
              </a:lnSpc>
              <a:spcBef>
                <a:spcPts val="400"/>
              </a:spcBef>
              <a:spcAft>
                <a:spcPts val="0"/>
              </a:spcAft>
              <a:buClr>
                <a:schemeClr val="dk1"/>
              </a:buClr>
              <a:buSzPts val="1400"/>
              <a:buFont typeface="Arial"/>
              <a:buChar char="•"/>
              <a:defRPr b="0" i="0" sz="2000" u="none" cap="none" strike="noStrike">
                <a:solidFill>
                  <a:schemeClr val="dk1"/>
                </a:solidFill>
                <a:latin typeface="Calibri"/>
                <a:ea typeface="Calibri"/>
                <a:cs typeface="Calibri"/>
                <a:sym typeface="Calibri"/>
              </a:defRPr>
            </a:lvl9pPr>
          </a:lstStyle>
          <a:p/>
        </p:txBody>
      </p:sp>
      <p:sp>
        <p:nvSpPr>
          <p:cNvPr id="2668" name="Google Shape;2668;p376"/>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9pPr>
          </a:lstStyle>
          <a:p/>
        </p:txBody>
      </p:sp>
      <p:sp>
        <p:nvSpPr>
          <p:cNvPr id="2669" name="Google Shape;2669;p376"/>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9pPr>
          </a:lstStyle>
          <a:p/>
        </p:txBody>
      </p:sp>
      <p:sp>
        <p:nvSpPr>
          <p:cNvPr id="2670" name="Google Shape;2670;p376"/>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978" r:id="rId1"/>
    <p:sldLayoutId id="2147483979" r:id="rId2"/>
    <p:sldLayoutId id="2147483980" r:id="rId3"/>
    <p:sldLayoutId id="2147483981" r:id="rId4"/>
    <p:sldLayoutId id="2147483982" r:id="rId5"/>
    <p:sldLayoutId id="2147483983" r:id="rId6"/>
    <p:sldLayoutId id="2147483984" r:id="rId7"/>
    <p:sldLayoutId id="2147483985" r:id="rId8"/>
    <p:sldLayoutId id="2147483986" r:id="rId9"/>
    <p:sldLayoutId id="2147483987" r:id="rId10"/>
    <p:sldLayoutId id="214748398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2740" name="Shape 2740"/>
        <p:cNvGrpSpPr/>
        <p:nvPr/>
      </p:nvGrpSpPr>
      <p:grpSpPr>
        <a:xfrm>
          <a:off x="0" y="0"/>
          <a:ext cx="0" cy="0"/>
          <a:chOff x="0" y="0"/>
          <a:chExt cx="0" cy="0"/>
        </a:xfrm>
      </p:grpSpPr>
      <p:grpSp>
        <p:nvGrpSpPr>
          <p:cNvPr id="2741" name="Google Shape;2741;p388"/>
          <p:cNvGrpSpPr/>
          <p:nvPr/>
        </p:nvGrpSpPr>
        <p:grpSpPr>
          <a:xfrm>
            <a:off x="0" y="0"/>
            <a:ext cx="9159875" cy="5148513"/>
            <a:chOff x="0" y="0"/>
            <a:chExt cx="5770" cy="4324"/>
          </a:xfrm>
        </p:grpSpPr>
        <p:sp>
          <p:nvSpPr>
            <p:cNvPr id="2742" name="Google Shape;2742;p388"/>
            <p:cNvSpPr/>
            <p:nvPr/>
          </p:nvSpPr>
          <p:spPr>
            <a:xfrm>
              <a:off x="70" y="91"/>
              <a:ext cx="5700" cy="4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3" name="Google Shape;2743;p388"/>
            <p:cNvSpPr/>
            <p:nvPr/>
          </p:nvSpPr>
          <p:spPr>
            <a:xfrm>
              <a:off x="0" y="0"/>
              <a:ext cx="5761" cy="4324"/>
            </a:xfrm>
            <a:custGeom>
              <a:rect b="b" l="l" r="r" t="t"/>
              <a:pathLst>
                <a:path extrusionOk="0" h="4138" w="5620">
                  <a:moveTo>
                    <a:pt x="5602" y="1282"/>
                  </a:moveTo>
                  <a:lnTo>
                    <a:pt x="5602" y="1282"/>
                  </a:lnTo>
                  <a:lnTo>
                    <a:pt x="5604" y="268"/>
                  </a:lnTo>
                  <a:lnTo>
                    <a:pt x="5604" y="268"/>
                  </a:lnTo>
                  <a:lnTo>
                    <a:pt x="5608" y="220"/>
                  </a:lnTo>
                  <a:lnTo>
                    <a:pt x="5612" y="146"/>
                  </a:lnTo>
                  <a:lnTo>
                    <a:pt x="5614" y="110"/>
                  </a:lnTo>
                  <a:lnTo>
                    <a:pt x="5610" y="80"/>
                  </a:lnTo>
                  <a:lnTo>
                    <a:pt x="5608" y="66"/>
                  </a:lnTo>
                  <a:lnTo>
                    <a:pt x="5604" y="58"/>
                  </a:lnTo>
                  <a:lnTo>
                    <a:pt x="5598" y="52"/>
                  </a:lnTo>
                  <a:lnTo>
                    <a:pt x="5592" y="50"/>
                  </a:lnTo>
                  <a:lnTo>
                    <a:pt x="5592" y="50"/>
                  </a:lnTo>
                  <a:lnTo>
                    <a:pt x="5188" y="46"/>
                  </a:lnTo>
                  <a:lnTo>
                    <a:pt x="5188" y="46"/>
                  </a:lnTo>
                  <a:lnTo>
                    <a:pt x="5232" y="50"/>
                  </a:lnTo>
                  <a:lnTo>
                    <a:pt x="5232" y="50"/>
                  </a:lnTo>
                  <a:lnTo>
                    <a:pt x="5204" y="50"/>
                  </a:lnTo>
                  <a:lnTo>
                    <a:pt x="5188" y="48"/>
                  </a:lnTo>
                  <a:lnTo>
                    <a:pt x="5154" y="44"/>
                  </a:lnTo>
                  <a:lnTo>
                    <a:pt x="5154" y="44"/>
                  </a:lnTo>
                  <a:lnTo>
                    <a:pt x="5182" y="40"/>
                  </a:lnTo>
                  <a:lnTo>
                    <a:pt x="5210" y="34"/>
                  </a:lnTo>
                  <a:lnTo>
                    <a:pt x="5210" y="34"/>
                  </a:lnTo>
                  <a:lnTo>
                    <a:pt x="5146" y="24"/>
                  </a:lnTo>
                  <a:lnTo>
                    <a:pt x="5128" y="22"/>
                  </a:lnTo>
                  <a:lnTo>
                    <a:pt x="5154" y="26"/>
                  </a:lnTo>
                  <a:lnTo>
                    <a:pt x="5154" y="26"/>
                  </a:lnTo>
                  <a:lnTo>
                    <a:pt x="5140" y="26"/>
                  </a:lnTo>
                  <a:lnTo>
                    <a:pt x="5152" y="26"/>
                  </a:lnTo>
                  <a:lnTo>
                    <a:pt x="5174" y="30"/>
                  </a:lnTo>
                  <a:lnTo>
                    <a:pt x="5182" y="32"/>
                  </a:lnTo>
                  <a:lnTo>
                    <a:pt x="5186" y="34"/>
                  </a:lnTo>
                  <a:lnTo>
                    <a:pt x="5186" y="34"/>
                  </a:lnTo>
                  <a:lnTo>
                    <a:pt x="5140" y="30"/>
                  </a:lnTo>
                  <a:lnTo>
                    <a:pt x="5094" y="24"/>
                  </a:lnTo>
                  <a:lnTo>
                    <a:pt x="5094" y="24"/>
                  </a:lnTo>
                  <a:lnTo>
                    <a:pt x="5106" y="26"/>
                  </a:lnTo>
                  <a:lnTo>
                    <a:pt x="5100" y="26"/>
                  </a:lnTo>
                  <a:lnTo>
                    <a:pt x="5100" y="26"/>
                  </a:lnTo>
                  <a:lnTo>
                    <a:pt x="5124" y="32"/>
                  </a:lnTo>
                  <a:lnTo>
                    <a:pt x="5124" y="32"/>
                  </a:lnTo>
                  <a:lnTo>
                    <a:pt x="5002" y="28"/>
                  </a:lnTo>
                  <a:lnTo>
                    <a:pt x="4966" y="26"/>
                  </a:lnTo>
                  <a:lnTo>
                    <a:pt x="5016" y="26"/>
                  </a:lnTo>
                  <a:lnTo>
                    <a:pt x="5016" y="26"/>
                  </a:lnTo>
                  <a:lnTo>
                    <a:pt x="4988" y="26"/>
                  </a:lnTo>
                  <a:lnTo>
                    <a:pt x="4962" y="24"/>
                  </a:lnTo>
                  <a:lnTo>
                    <a:pt x="4934" y="22"/>
                  </a:lnTo>
                  <a:lnTo>
                    <a:pt x="4896" y="20"/>
                  </a:lnTo>
                  <a:lnTo>
                    <a:pt x="4896" y="20"/>
                  </a:lnTo>
                  <a:lnTo>
                    <a:pt x="4866" y="20"/>
                  </a:lnTo>
                  <a:lnTo>
                    <a:pt x="4824" y="18"/>
                  </a:lnTo>
                  <a:lnTo>
                    <a:pt x="4812" y="16"/>
                  </a:lnTo>
                  <a:lnTo>
                    <a:pt x="4810" y="14"/>
                  </a:lnTo>
                  <a:lnTo>
                    <a:pt x="4810" y="12"/>
                  </a:lnTo>
                  <a:lnTo>
                    <a:pt x="4810" y="12"/>
                  </a:lnTo>
                  <a:lnTo>
                    <a:pt x="4832" y="12"/>
                  </a:lnTo>
                  <a:lnTo>
                    <a:pt x="4852" y="16"/>
                  </a:lnTo>
                  <a:lnTo>
                    <a:pt x="4852" y="16"/>
                  </a:lnTo>
                  <a:lnTo>
                    <a:pt x="4826" y="10"/>
                  </a:lnTo>
                  <a:lnTo>
                    <a:pt x="4800" y="6"/>
                  </a:lnTo>
                  <a:lnTo>
                    <a:pt x="4772" y="2"/>
                  </a:lnTo>
                  <a:lnTo>
                    <a:pt x="4744" y="0"/>
                  </a:lnTo>
                  <a:lnTo>
                    <a:pt x="4684" y="2"/>
                  </a:lnTo>
                  <a:lnTo>
                    <a:pt x="4620" y="4"/>
                  </a:lnTo>
                  <a:lnTo>
                    <a:pt x="4496" y="16"/>
                  </a:lnTo>
                  <a:lnTo>
                    <a:pt x="4438" y="22"/>
                  </a:lnTo>
                  <a:lnTo>
                    <a:pt x="4382" y="24"/>
                  </a:lnTo>
                  <a:lnTo>
                    <a:pt x="4382" y="24"/>
                  </a:lnTo>
                  <a:lnTo>
                    <a:pt x="4278" y="26"/>
                  </a:lnTo>
                  <a:lnTo>
                    <a:pt x="4166" y="32"/>
                  </a:lnTo>
                  <a:lnTo>
                    <a:pt x="3932" y="46"/>
                  </a:lnTo>
                  <a:lnTo>
                    <a:pt x="3814" y="52"/>
                  </a:lnTo>
                  <a:lnTo>
                    <a:pt x="3758" y="52"/>
                  </a:lnTo>
                  <a:lnTo>
                    <a:pt x="3704" y="52"/>
                  </a:lnTo>
                  <a:lnTo>
                    <a:pt x="3650" y="50"/>
                  </a:lnTo>
                  <a:lnTo>
                    <a:pt x="3600" y="46"/>
                  </a:lnTo>
                  <a:lnTo>
                    <a:pt x="3554" y="40"/>
                  </a:lnTo>
                  <a:lnTo>
                    <a:pt x="3510" y="34"/>
                  </a:lnTo>
                  <a:lnTo>
                    <a:pt x="3510" y="34"/>
                  </a:lnTo>
                  <a:lnTo>
                    <a:pt x="3438" y="38"/>
                  </a:lnTo>
                  <a:lnTo>
                    <a:pt x="3362" y="44"/>
                  </a:lnTo>
                  <a:lnTo>
                    <a:pt x="3324" y="44"/>
                  </a:lnTo>
                  <a:lnTo>
                    <a:pt x="3288" y="42"/>
                  </a:lnTo>
                  <a:lnTo>
                    <a:pt x="3254" y="40"/>
                  </a:lnTo>
                  <a:lnTo>
                    <a:pt x="3222" y="34"/>
                  </a:lnTo>
                  <a:lnTo>
                    <a:pt x="3222" y="34"/>
                  </a:lnTo>
                  <a:lnTo>
                    <a:pt x="3154" y="36"/>
                  </a:lnTo>
                  <a:lnTo>
                    <a:pt x="3098" y="36"/>
                  </a:lnTo>
                  <a:lnTo>
                    <a:pt x="3052" y="36"/>
                  </a:lnTo>
                  <a:lnTo>
                    <a:pt x="3052" y="36"/>
                  </a:lnTo>
                  <a:lnTo>
                    <a:pt x="3074" y="40"/>
                  </a:lnTo>
                  <a:lnTo>
                    <a:pt x="3074" y="40"/>
                  </a:lnTo>
                  <a:lnTo>
                    <a:pt x="2964" y="38"/>
                  </a:lnTo>
                  <a:lnTo>
                    <a:pt x="2854" y="38"/>
                  </a:lnTo>
                  <a:lnTo>
                    <a:pt x="2854" y="38"/>
                  </a:lnTo>
                  <a:lnTo>
                    <a:pt x="2876" y="42"/>
                  </a:lnTo>
                  <a:lnTo>
                    <a:pt x="2890" y="44"/>
                  </a:lnTo>
                  <a:lnTo>
                    <a:pt x="2900" y="48"/>
                  </a:lnTo>
                  <a:lnTo>
                    <a:pt x="2900" y="48"/>
                  </a:lnTo>
                  <a:lnTo>
                    <a:pt x="2892" y="44"/>
                  </a:lnTo>
                  <a:lnTo>
                    <a:pt x="2878" y="42"/>
                  </a:lnTo>
                  <a:lnTo>
                    <a:pt x="2842" y="42"/>
                  </a:lnTo>
                  <a:lnTo>
                    <a:pt x="2810" y="42"/>
                  </a:lnTo>
                  <a:lnTo>
                    <a:pt x="2800" y="42"/>
                  </a:lnTo>
                  <a:lnTo>
                    <a:pt x="2800" y="42"/>
                  </a:lnTo>
                  <a:lnTo>
                    <a:pt x="2802" y="44"/>
                  </a:lnTo>
                  <a:lnTo>
                    <a:pt x="2800" y="46"/>
                  </a:lnTo>
                  <a:lnTo>
                    <a:pt x="2792" y="44"/>
                  </a:lnTo>
                  <a:lnTo>
                    <a:pt x="2792" y="44"/>
                  </a:lnTo>
                  <a:lnTo>
                    <a:pt x="2820" y="48"/>
                  </a:lnTo>
                  <a:lnTo>
                    <a:pt x="2820" y="48"/>
                  </a:lnTo>
                  <a:lnTo>
                    <a:pt x="2808" y="44"/>
                  </a:lnTo>
                  <a:lnTo>
                    <a:pt x="2796" y="40"/>
                  </a:lnTo>
                  <a:lnTo>
                    <a:pt x="2764" y="38"/>
                  </a:lnTo>
                  <a:lnTo>
                    <a:pt x="2726" y="38"/>
                  </a:lnTo>
                  <a:lnTo>
                    <a:pt x="2686" y="40"/>
                  </a:lnTo>
                  <a:lnTo>
                    <a:pt x="2608" y="46"/>
                  </a:lnTo>
                  <a:lnTo>
                    <a:pt x="2576" y="48"/>
                  </a:lnTo>
                  <a:lnTo>
                    <a:pt x="2552" y="50"/>
                  </a:lnTo>
                  <a:lnTo>
                    <a:pt x="2552" y="50"/>
                  </a:lnTo>
                  <a:lnTo>
                    <a:pt x="2498" y="48"/>
                  </a:lnTo>
                  <a:lnTo>
                    <a:pt x="2428" y="40"/>
                  </a:lnTo>
                  <a:lnTo>
                    <a:pt x="2346" y="32"/>
                  </a:lnTo>
                  <a:lnTo>
                    <a:pt x="2258" y="26"/>
                  </a:lnTo>
                  <a:lnTo>
                    <a:pt x="2172" y="22"/>
                  </a:lnTo>
                  <a:lnTo>
                    <a:pt x="2130" y="20"/>
                  </a:lnTo>
                  <a:lnTo>
                    <a:pt x="2092" y="22"/>
                  </a:lnTo>
                  <a:lnTo>
                    <a:pt x="2058" y="24"/>
                  </a:lnTo>
                  <a:lnTo>
                    <a:pt x="2028" y="30"/>
                  </a:lnTo>
                  <a:lnTo>
                    <a:pt x="2002" y="38"/>
                  </a:lnTo>
                  <a:lnTo>
                    <a:pt x="1992" y="42"/>
                  </a:lnTo>
                  <a:lnTo>
                    <a:pt x="1984" y="48"/>
                  </a:lnTo>
                  <a:lnTo>
                    <a:pt x="1984" y="48"/>
                  </a:lnTo>
                  <a:lnTo>
                    <a:pt x="1990" y="46"/>
                  </a:lnTo>
                  <a:lnTo>
                    <a:pt x="1986" y="46"/>
                  </a:lnTo>
                  <a:lnTo>
                    <a:pt x="1990" y="46"/>
                  </a:lnTo>
                  <a:lnTo>
                    <a:pt x="1990" y="46"/>
                  </a:lnTo>
                  <a:lnTo>
                    <a:pt x="1898" y="46"/>
                  </a:lnTo>
                  <a:lnTo>
                    <a:pt x="1800" y="46"/>
                  </a:lnTo>
                  <a:lnTo>
                    <a:pt x="1642" y="50"/>
                  </a:lnTo>
                  <a:lnTo>
                    <a:pt x="1642" y="50"/>
                  </a:lnTo>
                  <a:lnTo>
                    <a:pt x="1584" y="52"/>
                  </a:lnTo>
                  <a:lnTo>
                    <a:pt x="1516" y="56"/>
                  </a:lnTo>
                  <a:lnTo>
                    <a:pt x="1372" y="64"/>
                  </a:lnTo>
                  <a:lnTo>
                    <a:pt x="1300" y="66"/>
                  </a:lnTo>
                  <a:lnTo>
                    <a:pt x="1232" y="66"/>
                  </a:lnTo>
                  <a:lnTo>
                    <a:pt x="1202" y="62"/>
                  </a:lnTo>
                  <a:lnTo>
                    <a:pt x="1174" y="60"/>
                  </a:lnTo>
                  <a:lnTo>
                    <a:pt x="1148" y="54"/>
                  </a:lnTo>
                  <a:lnTo>
                    <a:pt x="1126" y="48"/>
                  </a:lnTo>
                  <a:lnTo>
                    <a:pt x="1126" y="48"/>
                  </a:lnTo>
                  <a:lnTo>
                    <a:pt x="1096" y="44"/>
                  </a:lnTo>
                  <a:lnTo>
                    <a:pt x="1068" y="42"/>
                  </a:lnTo>
                  <a:lnTo>
                    <a:pt x="1068" y="42"/>
                  </a:lnTo>
                  <a:lnTo>
                    <a:pt x="1080" y="40"/>
                  </a:lnTo>
                  <a:lnTo>
                    <a:pt x="1082" y="40"/>
                  </a:lnTo>
                  <a:lnTo>
                    <a:pt x="1080" y="38"/>
                  </a:lnTo>
                  <a:lnTo>
                    <a:pt x="1050" y="36"/>
                  </a:lnTo>
                  <a:lnTo>
                    <a:pt x="990" y="32"/>
                  </a:lnTo>
                  <a:lnTo>
                    <a:pt x="990" y="32"/>
                  </a:lnTo>
                  <a:lnTo>
                    <a:pt x="934" y="26"/>
                  </a:lnTo>
                  <a:lnTo>
                    <a:pt x="844" y="20"/>
                  </a:lnTo>
                  <a:lnTo>
                    <a:pt x="760" y="18"/>
                  </a:lnTo>
                  <a:lnTo>
                    <a:pt x="734" y="18"/>
                  </a:lnTo>
                  <a:lnTo>
                    <a:pt x="726" y="18"/>
                  </a:lnTo>
                  <a:lnTo>
                    <a:pt x="722" y="20"/>
                  </a:lnTo>
                  <a:lnTo>
                    <a:pt x="722" y="20"/>
                  </a:lnTo>
                  <a:lnTo>
                    <a:pt x="656" y="20"/>
                  </a:lnTo>
                  <a:lnTo>
                    <a:pt x="588" y="22"/>
                  </a:lnTo>
                  <a:lnTo>
                    <a:pt x="520" y="28"/>
                  </a:lnTo>
                  <a:lnTo>
                    <a:pt x="454" y="34"/>
                  </a:lnTo>
                  <a:lnTo>
                    <a:pt x="388" y="42"/>
                  </a:lnTo>
                  <a:lnTo>
                    <a:pt x="322" y="46"/>
                  </a:lnTo>
                  <a:lnTo>
                    <a:pt x="260" y="48"/>
                  </a:lnTo>
                  <a:lnTo>
                    <a:pt x="202" y="48"/>
                  </a:lnTo>
                  <a:lnTo>
                    <a:pt x="202" y="48"/>
                  </a:lnTo>
                  <a:lnTo>
                    <a:pt x="160" y="46"/>
                  </a:lnTo>
                  <a:lnTo>
                    <a:pt x="94" y="46"/>
                  </a:lnTo>
                  <a:lnTo>
                    <a:pt x="60" y="46"/>
                  </a:lnTo>
                  <a:lnTo>
                    <a:pt x="30" y="50"/>
                  </a:lnTo>
                  <a:lnTo>
                    <a:pt x="20" y="52"/>
                  </a:lnTo>
                  <a:lnTo>
                    <a:pt x="10" y="54"/>
                  </a:lnTo>
                  <a:lnTo>
                    <a:pt x="6" y="58"/>
                  </a:lnTo>
                  <a:lnTo>
                    <a:pt x="4" y="62"/>
                  </a:lnTo>
                  <a:lnTo>
                    <a:pt x="4" y="62"/>
                  </a:lnTo>
                  <a:lnTo>
                    <a:pt x="4" y="390"/>
                  </a:lnTo>
                  <a:lnTo>
                    <a:pt x="4" y="390"/>
                  </a:lnTo>
                  <a:lnTo>
                    <a:pt x="4" y="710"/>
                  </a:lnTo>
                  <a:lnTo>
                    <a:pt x="8" y="1030"/>
                  </a:lnTo>
                  <a:lnTo>
                    <a:pt x="8" y="1030"/>
                  </a:lnTo>
                  <a:lnTo>
                    <a:pt x="10" y="1296"/>
                  </a:lnTo>
                  <a:lnTo>
                    <a:pt x="10" y="1564"/>
                  </a:lnTo>
                  <a:lnTo>
                    <a:pt x="6" y="2098"/>
                  </a:lnTo>
                  <a:lnTo>
                    <a:pt x="6" y="2098"/>
                  </a:lnTo>
                  <a:lnTo>
                    <a:pt x="2" y="2726"/>
                  </a:lnTo>
                  <a:lnTo>
                    <a:pt x="0" y="3354"/>
                  </a:lnTo>
                  <a:lnTo>
                    <a:pt x="0" y="3354"/>
                  </a:lnTo>
                  <a:lnTo>
                    <a:pt x="0" y="4080"/>
                  </a:lnTo>
                  <a:lnTo>
                    <a:pt x="0" y="4080"/>
                  </a:lnTo>
                  <a:lnTo>
                    <a:pt x="2" y="4088"/>
                  </a:lnTo>
                  <a:lnTo>
                    <a:pt x="6" y="4094"/>
                  </a:lnTo>
                  <a:lnTo>
                    <a:pt x="10" y="4100"/>
                  </a:lnTo>
                  <a:lnTo>
                    <a:pt x="18" y="4104"/>
                  </a:lnTo>
                  <a:lnTo>
                    <a:pt x="36" y="4114"/>
                  </a:lnTo>
                  <a:lnTo>
                    <a:pt x="62" y="4120"/>
                  </a:lnTo>
                  <a:lnTo>
                    <a:pt x="92" y="4124"/>
                  </a:lnTo>
                  <a:lnTo>
                    <a:pt x="126" y="4128"/>
                  </a:lnTo>
                  <a:lnTo>
                    <a:pt x="162" y="4130"/>
                  </a:lnTo>
                  <a:lnTo>
                    <a:pt x="200" y="4132"/>
                  </a:lnTo>
                  <a:lnTo>
                    <a:pt x="278" y="4130"/>
                  </a:lnTo>
                  <a:lnTo>
                    <a:pt x="352" y="4126"/>
                  </a:lnTo>
                  <a:lnTo>
                    <a:pt x="414" y="4120"/>
                  </a:lnTo>
                  <a:lnTo>
                    <a:pt x="454" y="4114"/>
                  </a:lnTo>
                  <a:lnTo>
                    <a:pt x="454" y="4114"/>
                  </a:lnTo>
                  <a:lnTo>
                    <a:pt x="444" y="4118"/>
                  </a:lnTo>
                  <a:lnTo>
                    <a:pt x="442" y="4118"/>
                  </a:lnTo>
                  <a:lnTo>
                    <a:pt x="444" y="4120"/>
                  </a:lnTo>
                  <a:lnTo>
                    <a:pt x="456" y="4120"/>
                  </a:lnTo>
                  <a:lnTo>
                    <a:pt x="478" y="4118"/>
                  </a:lnTo>
                  <a:lnTo>
                    <a:pt x="478" y="4118"/>
                  </a:lnTo>
                  <a:lnTo>
                    <a:pt x="450" y="4124"/>
                  </a:lnTo>
                  <a:lnTo>
                    <a:pt x="422" y="4130"/>
                  </a:lnTo>
                  <a:lnTo>
                    <a:pt x="422" y="4130"/>
                  </a:lnTo>
                  <a:lnTo>
                    <a:pt x="2136" y="4120"/>
                  </a:lnTo>
                  <a:lnTo>
                    <a:pt x="2136" y="4120"/>
                  </a:lnTo>
                  <a:lnTo>
                    <a:pt x="2130" y="4120"/>
                  </a:lnTo>
                  <a:lnTo>
                    <a:pt x="2124" y="4120"/>
                  </a:lnTo>
                  <a:lnTo>
                    <a:pt x="2118" y="4118"/>
                  </a:lnTo>
                  <a:lnTo>
                    <a:pt x="2114" y="4114"/>
                  </a:lnTo>
                  <a:lnTo>
                    <a:pt x="2114" y="4114"/>
                  </a:lnTo>
                  <a:lnTo>
                    <a:pt x="2158" y="4114"/>
                  </a:lnTo>
                  <a:lnTo>
                    <a:pt x="2158" y="4114"/>
                  </a:lnTo>
                  <a:lnTo>
                    <a:pt x="2150" y="4116"/>
                  </a:lnTo>
                  <a:lnTo>
                    <a:pt x="2146" y="4118"/>
                  </a:lnTo>
                  <a:lnTo>
                    <a:pt x="2144" y="4120"/>
                  </a:lnTo>
                  <a:lnTo>
                    <a:pt x="2144" y="4120"/>
                  </a:lnTo>
                  <a:lnTo>
                    <a:pt x="2202" y="4120"/>
                  </a:lnTo>
                  <a:lnTo>
                    <a:pt x="2202" y="4120"/>
                  </a:lnTo>
                  <a:lnTo>
                    <a:pt x="2198" y="4120"/>
                  </a:lnTo>
                  <a:lnTo>
                    <a:pt x="2204" y="4118"/>
                  </a:lnTo>
                  <a:lnTo>
                    <a:pt x="2204" y="4118"/>
                  </a:lnTo>
                  <a:lnTo>
                    <a:pt x="2194" y="4122"/>
                  </a:lnTo>
                  <a:lnTo>
                    <a:pt x="2184" y="4124"/>
                  </a:lnTo>
                  <a:lnTo>
                    <a:pt x="2178" y="4120"/>
                  </a:lnTo>
                  <a:lnTo>
                    <a:pt x="2174" y="4114"/>
                  </a:lnTo>
                  <a:lnTo>
                    <a:pt x="2174" y="4114"/>
                  </a:lnTo>
                  <a:lnTo>
                    <a:pt x="2228" y="4114"/>
                  </a:lnTo>
                  <a:lnTo>
                    <a:pt x="2282" y="4114"/>
                  </a:lnTo>
                  <a:lnTo>
                    <a:pt x="2282" y="4114"/>
                  </a:lnTo>
                  <a:lnTo>
                    <a:pt x="2266" y="4116"/>
                  </a:lnTo>
                  <a:lnTo>
                    <a:pt x="2252" y="4116"/>
                  </a:lnTo>
                  <a:lnTo>
                    <a:pt x="2222" y="4116"/>
                  </a:lnTo>
                  <a:lnTo>
                    <a:pt x="2222" y="4116"/>
                  </a:lnTo>
                  <a:lnTo>
                    <a:pt x="2302" y="4120"/>
                  </a:lnTo>
                  <a:lnTo>
                    <a:pt x="2382" y="4122"/>
                  </a:lnTo>
                  <a:lnTo>
                    <a:pt x="2462" y="4122"/>
                  </a:lnTo>
                  <a:lnTo>
                    <a:pt x="2542" y="4122"/>
                  </a:lnTo>
                  <a:lnTo>
                    <a:pt x="2702" y="4116"/>
                  </a:lnTo>
                  <a:lnTo>
                    <a:pt x="2862" y="4114"/>
                  </a:lnTo>
                  <a:lnTo>
                    <a:pt x="2862" y="4114"/>
                  </a:lnTo>
                  <a:lnTo>
                    <a:pt x="3170" y="4114"/>
                  </a:lnTo>
                  <a:lnTo>
                    <a:pt x="3170" y="4114"/>
                  </a:lnTo>
                  <a:lnTo>
                    <a:pt x="3214" y="4116"/>
                  </a:lnTo>
                  <a:lnTo>
                    <a:pt x="3274" y="4122"/>
                  </a:lnTo>
                  <a:lnTo>
                    <a:pt x="3344" y="4128"/>
                  </a:lnTo>
                  <a:lnTo>
                    <a:pt x="3418" y="4134"/>
                  </a:lnTo>
                  <a:lnTo>
                    <a:pt x="3490" y="4138"/>
                  </a:lnTo>
                  <a:lnTo>
                    <a:pt x="3524" y="4138"/>
                  </a:lnTo>
                  <a:lnTo>
                    <a:pt x="3556" y="4138"/>
                  </a:lnTo>
                  <a:lnTo>
                    <a:pt x="3586" y="4136"/>
                  </a:lnTo>
                  <a:lnTo>
                    <a:pt x="3612" y="4132"/>
                  </a:lnTo>
                  <a:lnTo>
                    <a:pt x="3632" y="4126"/>
                  </a:lnTo>
                  <a:lnTo>
                    <a:pt x="3648" y="4116"/>
                  </a:lnTo>
                  <a:lnTo>
                    <a:pt x="3648" y="4116"/>
                  </a:lnTo>
                  <a:lnTo>
                    <a:pt x="3642" y="4118"/>
                  </a:lnTo>
                  <a:lnTo>
                    <a:pt x="3646" y="4118"/>
                  </a:lnTo>
                  <a:lnTo>
                    <a:pt x="3642" y="4118"/>
                  </a:lnTo>
                  <a:lnTo>
                    <a:pt x="3642" y="4118"/>
                  </a:lnTo>
                  <a:lnTo>
                    <a:pt x="3734" y="4118"/>
                  </a:lnTo>
                  <a:lnTo>
                    <a:pt x="3832" y="4118"/>
                  </a:lnTo>
                  <a:lnTo>
                    <a:pt x="3990" y="4114"/>
                  </a:lnTo>
                  <a:lnTo>
                    <a:pt x="3990" y="4114"/>
                  </a:lnTo>
                  <a:lnTo>
                    <a:pt x="4130" y="4112"/>
                  </a:lnTo>
                  <a:lnTo>
                    <a:pt x="4274" y="4108"/>
                  </a:lnTo>
                  <a:lnTo>
                    <a:pt x="4348" y="4108"/>
                  </a:lnTo>
                  <a:lnTo>
                    <a:pt x="4422" y="4108"/>
                  </a:lnTo>
                  <a:lnTo>
                    <a:pt x="4494" y="4110"/>
                  </a:lnTo>
                  <a:lnTo>
                    <a:pt x="4564" y="4116"/>
                  </a:lnTo>
                  <a:lnTo>
                    <a:pt x="4564" y="4116"/>
                  </a:lnTo>
                  <a:lnTo>
                    <a:pt x="4558" y="4116"/>
                  </a:lnTo>
                  <a:lnTo>
                    <a:pt x="4564" y="4116"/>
                  </a:lnTo>
                  <a:lnTo>
                    <a:pt x="4606" y="4118"/>
                  </a:lnTo>
                  <a:lnTo>
                    <a:pt x="4662" y="4118"/>
                  </a:lnTo>
                  <a:lnTo>
                    <a:pt x="4702" y="4116"/>
                  </a:lnTo>
                  <a:lnTo>
                    <a:pt x="4702" y="4116"/>
                  </a:lnTo>
                  <a:lnTo>
                    <a:pt x="4756" y="4114"/>
                  </a:lnTo>
                  <a:lnTo>
                    <a:pt x="4812" y="4116"/>
                  </a:lnTo>
                  <a:lnTo>
                    <a:pt x="4912" y="4122"/>
                  </a:lnTo>
                  <a:lnTo>
                    <a:pt x="4912" y="4122"/>
                  </a:lnTo>
                  <a:lnTo>
                    <a:pt x="4944" y="4116"/>
                  </a:lnTo>
                  <a:lnTo>
                    <a:pt x="4978" y="4112"/>
                  </a:lnTo>
                  <a:lnTo>
                    <a:pt x="5010" y="4110"/>
                  </a:lnTo>
                  <a:lnTo>
                    <a:pt x="5044" y="4110"/>
                  </a:lnTo>
                  <a:lnTo>
                    <a:pt x="5110" y="4114"/>
                  </a:lnTo>
                  <a:lnTo>
                    <a:pt x="5174" y="4118"/>
                  </a:lnTo>
                  <a:lnTo>
                    <a:pt x="5240" y="4124"/>
                  </a:lnTo>
                  <a:lnTo>
                    <a:pt x="5306" y="4128"/>
                  </a:lnTo>
                  <a:lnTo>
                    <a:pt x="5338" y="4128"/>
                  </a:lnTo>
                  <a:lnTo>
                    <a:pt x="5370" y="4126"/>
                  </a:lnTo>
                  <a:lnTo>
                    <a:pt x="5402" y="4122"/>
                  </a:lnTo>
                  <a:lnTo>
                    <a:pt x="5434" y="4116"/>
                  </a:lnTo>
                  <a:lnTo>
                    <a:pt x="5434" y="4116"/>
                  </a:lnTo>
                  <a:lnTo>
                    <a:pt x="5488" y="4114"/>
                  </a:lnTo>
                  <a:lnTo>
                    <a:pt x="5534" y="4112"/>
                  </a:lnTo>
                  <a:lnTo>
                    <a:pt x="5548" y="4112"/>
                  </a:lnTo>
                  <a:lnTo>
                    <a:pt x="5552" y="4114"/>
                  </a:lnTo>
                  <a:lnTo>
                    <a:pt x="5552" y="4114"/>
                  </a:lnTo>
                  <a:lnTo>
                    <a:pt x="5572" y="4106"/>
                  </a:lnTo>
                  <a:lnTo>
                    <a:pt x="5586" y="4100"/>
                  </a:lnTo>
                  <a:lnTo>
                    <a:pt x="5594" y="4098"/>
                  </a:lnTo>
                  <a:lnTo>
                    <a:pt x="5600" y="4096"/>
                  </a:lnTo>
                  <a:lnTo>
                    <a:pt x="5602" y="4088"/>
                  </a:lnTo>
                  <a:lnTo>
                    <a:pt x="5604" y="4078"/>
                  </a:lnTo>
                  <a:lnTo>
                    <a:pt x="5604" y="4028"/>
                  </a:lnTo>
                  <a:lnTo>
                    <a:pt x="5604" y="4028"/>
                  </a:lnTo>
                  <a:lnTo>
                    <a:pt x="5610" y="3756"/>
                  </a:lnTo>
                  <a:lnTo>
                    <a:pt x="5610" y="3756"/>
                  </a:lnTo>
                  <a:lnTo>
                    <a:pt x="5614" y="3536"/>
                  </a:lnTo>
                  <a:lnTo>
                    <a:pt x="5616" y="3316"/>
                  </a:lnTo>
                  <a:lnTo>
                    <a:pt x="5620" y="2876"/>
                  </a:lnTo>
                  <a:lnTo>
                    <a:pt x="5620" y="2876"/>
                  </a:lnTo>
                  <a:lnTo>
                    <a:pt x="5620" y="2676"/>
                  </a:lnTo>
                  <a:lnTo>
                    <a:pt x="5620" y="2478"/>
                  </a:lnTo>
                  <a:lnTo>
                    <a:pt x="5614" y="2080"/>
                  </a:lnTo>
                  <a:lnTo>
                    <a:pt x="5608" y="1680"/>
                  </a:lnTo>
                  <a:lnTo>
                    <a:pt x="5602" y="1282"/>
                  </a:lnTo>
                  <a:lnTo>
                    <a:pt x="5602" y="1282"/>
                  </a:lnTo>
                  <a:close/>
                  <a:moveTo>
                    <a:pt x="42" y="3306"/>
                  </a:moveTo>
                  <a:lnTo>
                    <a:pt x="42" y="3306"/>
                  </a:lnTo>
                  <a:lnTo>
                    <a:pt x="40" y="3306"/>
                  </a:lnTo>
                  <a:lnTo>
                    <a:pt x="40" y="3306"/>
                  </a:lnTo>
                  <a:lnTo>
                    <a:pt x="42" y="3306"/>
                  </a:lnTo>
                  <a:lnTo>
                    <a:pt x="42" y="3306"/>
                  </a:lnTo>
                  <a:close/>
                  <a:moveTo>
                    <a:pt x="8" y="4106"/>
                  </a:moveTo>
                  <a:lnTo>
                    <a:pt x="8" y="4106"/>
                  </a:lnTo>
                  <a:lnTo>
                    <a:pt x="8" y="4094"/>
                  </a:lnTo>
                  <a:lnTo>
                    <a:pt x="8" y="4106"/>
                  </a:lnTo>
                  <a:lnTo>
                    <a:pt x="8" y="4106"/>
                  </a:lnTo>
                  <a:close/>
                  <a:moveTo>
                    <a:pt x="14" y="1158"/>
                  </a:moveTo>
                  <a:lnTo>
                    <a:pt x="14" y="1158"/>
                  </a:lnTo>
                  <a:lnTo>
                    <a:pt x="16" y="1144"/>
                  </a:lnTo>
                  <a:lnTo>
                    <a:pt x="16" y="1144"/>
                  </a:lnTo>
                  <a:lnTo>
                    <a:pt x="18" y="1152"/>
                  </a:lnTo>
                  <a:lnTo>
                    <a:pt x="18" y="1154"/>
                  </a:lnTo>
                  <a:lnTo>
                    <a:pt x="14" y="1158"/>
                  </a:lnTo>
                  <a:lnTo>
                    <a:pt x="14" y="1158"/>
                  </a:lnTo>
                  <a:close/>
                  <a:moveTo>
                    <a:pt x="42" y="3402"/>
                  </a:moveTo>
                  <a:lnTo>
                    <a:pt x="42" y="3402"/>
                  </a:lnTo>
                  <a:lnTo>
                    <a:pt x="36" y="3404"/>
                  </a:lnTo>
                  <a:lnTo>
                    <a:pt x="32" y="3402"/>
                  </a:lnTo>
                  <a:lnTo>
                    <a:pt x="30" y="3402"/>
                  </a:lnTo>
                  <a:lnTo>
                    <a:pt x="28" y="3400"/>
                  </a:lnTo>
                  <a:lnTo>
                    <a:pt x="28" y="3392"/>
                  </a:lnTo>
                  <a:lnTo>
                    <a:pt x="30" y="3386"/>
                  </a:lnTo>
                  <a:lnTo>
                    <a:pt x="34" y="3382"/>
                  </a:lnTo>
                  <a:lnTo>
                    <a:pt x="36" y="3380"/>
                  </a:lnTo>
                  <a:lnTo>
                    <a:pt x="38" y="3380"/>
                  </a:lnTo>
                  <a:lnTo>
                    <a:pt x="40" y="3384"/>
                  </a:lnTo>
                  <a:lnTo>
                    <a:pt x="42" y="3388"/>
                  </a:lnTo>
                  <a:lnTo>
                    <a:pt x="42" y="3402"/>
                  </a:lnTo>
                  <a:lnTo>
                    <a:pt x="42" y="3402"/>
                  </a:lnTo>
                  <a:lnTo>
                    <a:pt x="38" y="3402"/>
                  </a:lnTo>
                  <a:lnTo>
                    <a:pt x="40" y="3402"/>
                  </a:lnTo>
                  <a:lnTo>
                    <a:pt x="40" y="3400"/>
                  </a:lnTo>
                  <a:lnTo>
                    <a:pt x="42" y="3402"/>
                  </a:lnTo>
                  <a:lnTo>
                    <a:pt x="42" y="3402"/>
                  </a:lnTo>
                  <a:close/>
                  <a:moveTo>
                    <a:pt x="48" y="3384"/>
                  </a:moveTo>
                  <a:lnTo>
                    <a:pt x="48" y="3384"/>
                  </a:lnTo>
                  <a:lnTo>
                    <a:pt x="44" y="3378"/>
                  </a:lnTo>
                  <a:lnTo>
                    <a:pt x="44" y="3376"/>
                  </a:lnTo>
                  <a:lnTo>
                    <a:pt x="50" y="3382"/>
                  </a:lnTo>
                  <a:lnTo>
                    <a:pt x="54" y="3388"/>
                  </a:lnTo>
                  <a:lnTo>
                    <a:pt x="52" y="3388"/>
                  </a:lnTo>
                  <a:lnTo>
                    <a:pt x="48" y="3384"/>
                  </a:lnTo>
                  <a:lnTo>
                    <a:pt x="48" y="3384"/>
                  </a:lnTo>
                  <a:lnTo>
                    <a:pt x="48" y="3384"/>
                  </a:lnTo>
                  <a:lnTo>
                    <a:pt x="48" y="3384"/>
                  </a:lnTo>
                  <a:lnTo>
                    <a:pt x="48" y="3386"/>
                  </a:lnTo>
                  <a:lnTo>
                    <a:pt x="48" y="3384"/>
                  </a:lnTo>
                  <a:lnTo>
                    <a:pt x="48" y="3384"/>
                  </a:lnTo>
                  <a:close/>
                  <a:moveTo>
                    <a:pt x="56" y="1198"/>
                  </a:moveTo>
                  <a:lnTo>
                    <a:pt x="56" y="1198"/>
                  </a:lnTo>
                  <a:lnTo>
                    <a:pt x="58" y="1194"/>
                  </a:lnTo>
                  <a:lnTo>
                    <a:pt x="56" y="1198"/>
                  </a:lnTo>
                  <a:lnTo>
                    <a:pt x="56" y="1198"/>
                  </a:lnTo>
                  <a:lnTo>
                    <a:pt x="56" y="1198"/>
                  </a:lnTo>
                  <a:lnTo>
                    <a:pt x="56" y="1198"/>
                  </a:lnTo>
                  <a:lnTo>
                    <a:pt x="56" y="1198"/>
                  </a:lnTo>
                  <a:close/>
                  <a:moveTo>
                    <a:pt x="222" y="62"/>
                  </a:moveTo>
                  <a:lnTo>
                    <a:pt x="218" y="62"/>
                  </a:lnTo>
                  <a:lnTo>
                    <a:pt x="218" y="62"/>
                  </a:lnTo>
                  <a:lnTo>
                    <a:pt x="220" y="62"/>
                  </a:lnTo>
                  <a:lnTo>
                    <a:pt x="222" y="62"/>
                  </a:lnTo>
                  <a:lnTo>
                    <a:pt x="222" y="62"/>
                  </a:lnTo>
                  <a:close/>
                  <a:moveTo>
                    <a:pt x="64" y="3768"/>
                  </a:moveTo>
                  <a:lnTo>
                    <a:pt x="64" y="3768"/>
                  </a:lnTo>
                  <a:lnTo>
                    <a:pt x="62" y="3764"/>
                  </a:lnTo>
                  <a:lnTo>
                    <a:pt x="64" y="3768"/>
                  </a:lnTo>
                  <a:lnTo>
                    <a:pt x="64" y="3768"/>
                  </a:lnTo>
                  <a:lnTo>
                    <a:pt x="64" y="3768"/>
                  </a:lnTo>
                  <a:lnTo>
                    <a:pt x="64" y="3768"/>
                  </a:lnTo>
                  <a:lnTo>
                    <a:pt x="64" y="3768"/>
                  </a:lnTo>
                  <a:close/>
                  <a:moveTo>
                    <a:pt x="96" y="3380"/>
                  </a:moveTo>
                  <a:lnTo>
                    <a:pt x="96" y="3380"/>
                  </a:lnTo>
                  <a:lnTo>
                    <a:pt x="96" y="3374"/>
                  </a:lnTo>
                  <a:lnTo>
                    <a:pt x="98" y="3378"/>
                  </a:lnTo>
                  <a:lnTo>
                    <a:pt x="98" y="3382"/>
                  </a:lnTo>
                  <a:lnTo>
                    <a:pt x="96" y="3380"/>
                  </a:lnTo>
                  <a:lnTo>
                    <a:pt x="96" y="3380"/>
                  </a:lnTo>
                  <a:lnTo>
                    <a:pt x="98" y="3380"/>
                  </a:lnTo>
                  <a:lnTo>
                    <a:pt x="96" y="3380"/>
                  </a:lnTo>
                  <a:lnTo>
                    <a:pt x="96" y="3380"/>
                  </a:lnTo>
                  <a:close/>
                  <a:moveTo>
                    <a:pt x="106" y="3258"/>
                  </a:moveTo>
                  <a:lnTo>
                    <a:pt x="106" y="3258"/>
                  </a:lnTo>
                  <a:lnTo>
                    <a:pt x="104" y="3260"/>
                  </a:lnTo>
                  <a:lnTo>
                    <a:pt x="106" y="3258"/>
                  </a:lnTo>
                  <a:lnTo>
                    <a:pt x="108" y="3258"/>
                  </a:lnTo>
                  <a:lnTo>
                    <a:pt x="106" y="3258"/>
                  </a:lnTo>
                  <a:lnTo>
                    <a:pt x="106" y="3258"/>
                  </a:lnTo>
                  <a:lnTo>
                    <a:pt x="104" y="3260"/>
                  </a:lnTo>
                  <a:lnTo>
                    <a:pt x="106" y="3258"/>
                  </a:lnTo>
                  <a:lnTo>
                    <a:pt x="108" y="3258"/>
                  </a:lnTo>
                  <a:lnTo>
                    <a:pt x="106" y="3258"/>
                  </a:lnTo>
                  <a:lnTo>
                    <a:pt x="106" y="3258"/>
                  </a:lnTo>
                  <a:close/>
                  <a:moveTo>
                    <a:pt x="130" y="104"/>
                  </a:moveTo>
                  <a:lnTo>
                    <a:pt x="130" y="104"/>
                  </a:lnTo>
                  <a:lnTo>
                    <a:pt x="108" y="112"/>
                  </a:lnTo>
                  <a:lnTo>
                    <a:pt x="120" y="108"/>
                  </a:lnTo>
                  <a:lnTo>
                    <a:pt x="138" y="102"/>
                  </a:lnTo>
                  <a:lnTo>
                    <a:pt x="138" y="102"/>
                  </a:lnTo>
                  <a:lnTo>
                    <a:pt x="130" y="104"/>
                  </a:lnTo>
                  <a:lnTo>
                    <a:pt x="130" y="104"/>
                  </a:lnTo>
                  <a:lnTo>
                    <a:pt x="128" y="104"/>
                  </a:lnTo>
                  <a:lnTo>
                    <a:pt x="130" y="104"/>
                  </a:lnTo>
                  <a:lnTo>
                    <a:pt x="130" y="104"/>
                  </a:lnTo>
                  <a:close/>
                  <a:moveTo>
                    <a:pt x="160" y="3242"/>
                  </a:moveTo>
                  <a:lnTo>
                    <a:pt x="160" y="3242"/>
                  </a:lnTo>
                  <a:lnTo>
                    <a:pt x="152" y="3238"/>
                  </a:lnTo>
                  <a:lnTo>
                    <a:pt x="150" y="3232"/>
                  </a:lnTo>
                  <a:lnTo>
                    <a:pt x="152" y="3230"/>
                  </a:lnTo>
                  <a:lnTo>
                    <a:pt x="158" y="3228"/>
                  </a:lnTo>
                  <a:lnTo>
                    <a:pt x="162" y="3228"/>
                  </a:lnTo>
                  <a:lnTo>
                    <a:pt x="166" y="3230"/>
                  </a:lnTo>
                  <a:lnTo>
                    <a:pt x="166" y="3234"/>
                  </a:lnTo>
                  <a:lnTo>
                    <a:pt x="160" y="3242"/>
                  </a:lnTo>
                  <a:lnTo>
                    <a:pt x="160" y="3242"/>
                  </a:lnTo>
                  <a:lnTo>
                    <a:pt x="160" y="3240"/>
                  </a:lnTo>
                  <a:lnTo>
                    <a:pt x="162" y="3240"/>
                  </a:lnTo>
                  <a:lnTo>
                    <a:pt x="162" y="3240"/>
                  </a:lnTo>
                  <a:lnTo>
                    <a:pt x="160" y="3242"/>
                  </a:lnTo>
                  <a:lnTo>
                    <a:pt x="160" y="3242"/>
                  </a:lnTo>
                  <a:close/>
                  <a:moveTo>
                    <a:pt x="164" y="3250"/>
                  </a:moveTo>
                  <a:lnTo>
                    <a:pt x="164" y="3250"/>
                  </a:lnTo>
                  <a:lnTo>
                    <a:pt x="164" y="3250"/>
                  </a:lnTo>
                  <a:lnTo>
                    <a:pt x="164" y="3250"/>
                  </a:lnTo>
                  <a:lnTo>
                    <a:pt x="164" y="3250"/>
                  </a:lnTo>
                  <a:lnTo>
                    <a:pt x="164" y="3250"/>
                  </a:lnTo>
                  <a:lnTo>
                    <a:pt x="164" y="3250"/>
                  </a:lnTo>
                  <a:lnTo>
                    <a:pt x="164" y="3250"/>
                  </a:lnTo>
                  <a:close/>
                  <a:moveTo>
                    <a:pt x="174" y="110"/>
                  </a:moveTo>
                  <a:lnTo>
                    <a:pt x="174" y="110"/>
                  </a:lnTo>
                  <a:lnTo>
                    <a:pt x="182" y="106"/>
                  </a:lnTo>
                  <a:lnTo>
                    <a:pt x="186" y="104"/>
                  </a:lnTo>
                  <a:lnTo>
                    <a:pt x="192" y="104"/>
                  </a:lnTo>
                  <a:lnTo>
                    <a:pt x="192" y="106"/>
                  </a:lnTo>
                  <a:lnTo>
                    <a:pt x="190" y="108"/>
                  </a:lnTo>
                  <a:lnTo>
                    <a:pt x="174" y="110"/>
                  </a:lnTo>
                  <a:lnTo>
                    <a:pt x="174" y="110"/>
                  </a:lnTo>
                  <a:lnTo>
                    <a:pt x="176" y="110"/>
                  </a:lnTo>
                  <a:lnTo>
                    <a:pt x="174" y="110"/>
                  </a:lnTo>
                  <a:lnTo>
                    <a:pt x="174" y="110"/>
                  </a:lnTo>
                  <a:close/>
                  <a:moveTo>
                    <a:pt x="190" y="4018"/>
                  </a:moveTo>
                  <a:lnTo>
                    <a:pt x="190" y="4022"/>
                  </a:lnTo>
                  <a:lnTo>
                    <a:pt x="190" y="4022"/>
                  </a:lnTo>
                  <a:lnTo>
                    <a:pt x="190" y="4020"/>
                  </a:lnTo>
                  <a:lnTo>
                    <a:pt x="190" y="4018"/>
                  </a:lnTo>
                  <a:lnTo>
                    <a:pt x="190" y="4018"/>
                  </a:lnTo>
                  <a:close/>
                  <a:moveTo>
                    <a:pt x="194" y="3304"/>
                  </a:moveTo>
                  <a:lnTo>
                    <a:pt x="194" y="3304"/>
                  </a:lnTo>
                  <a:lnTo>
                    <a:pt x="198" y="3296"/>
                  </a:lnTo>
                  <a:lnTo>
                    <a:pt x="200" y="3292"/>
                  </a:lnTo>
                  <a:lnTo>
                    <a:pt x="202" y="3296"/>
                  </a:lnTo>
                  <a:lnTo>
                    <a:pt x="204" y="3300"/>
                  </a:lnTo>
                  <a:lnTo>
                    <a:pt x="204" y="3306"/>
                  </a:lnTo>
                  <a:lnTo>
                    <a:pt x="202" y="3310"/>
                  </a:lnTo>
                  <a:lnTo>
                    <a:pt x="202" y="3310"/>
                  </a:lnTo>
                  <a:lnTo>
                    <a:pt x="200" y="3310"/>
                  </a:lnTo>
                  <a:lnTo>
                    <a:pt x="194" y="3304"/>
                  </a:lnTo>
                  <a:lnTo>
                    <a:pt x="194" y="3304"/>
                  </a:lnTo>
                  <a:lnTo>
                    <a:pt x="196" y="3304"/>
                  </a:lnTo>
                  <a:lnTo>
                    <a:pt x="196" y="3306"/>
                  </a:lnTo>
                  <a:lnTo>
                    <a:pt x="196" y="3306"/>
                  </a:lnTo>
                  <a:lnTo>
                    <a:pt x="194" y="3304"/>
                  </a:lnTo>
                  <a:lnTo>
                    <a:pt x="194" y="3304"/>
                  </a:lnTo>
                  <a:close/>
                  <a:moveTo>
                    <a:pt x="212" y="4018"/>
                  </a:moveTo>
                  <a:lnTo>
                    <a:pt x="212" y="4018"/>
                  </a:lnTo>
                  <a:lnTo>
                    <a:pt x="212" y="4012"/>
                  </a:lnTo>
                  <a:lnTo>
                    <a:pt x="210" y="4016"/>
                  </a:lnTo>
                  <a:lnTo>
                    <a:pt x="208" y="4032"/>
                  </a:lnTo>
                  <a:lnTo>
                    <a:pt x="208" y="4042"/>
                  </a:lnTo>
                  <a:lnTo>
                    <a:pt x="212" y="4018"/>
                  </a:lnTo>
                  <a:lnTo>
                    <a:pt x="212" y="4018"/>
                  </a:lnTo>
                  <a:lnTo>
                    <a:pt x="212" y="4020"/>
                  </a:lnTo>
                  <a:lnTo>
                    <a:pt x="212" y="4018"/>
                  </a:lnTo>
                  <a:lnTo>
                    <a:pt x="212" y="4018"/>
                  </a:lnTo>
                  <a:close/>
                  <a:moveTo>
                    <a:pt x="200" y="82"/>
                  </a:moveTo>
                  <a:lnTo>
                    <a:pt x="200" y="82"/>
                  </a:lnTo>
                  <a:lnTo>
                    <a:pt x="212" y="80"/>
                  </a:lnTo>
                  <a:lnTo>
                    <a:pt x="224" y="80"/>
                  </a:lnTo>
                  <a:lnTo>
                    <a:pt x="226" y="80"/>
                  </a:lnTo>
                  <a:lnTo>
                    <a:pt x="224" y="80"/>
                  </a:lnTo>
                  <a:lnTo>
                    <a:pt x="200" y="82"/>
                  </a:lnTo>
                  <a:lnTo>
                    <a:pt x="200" y="82"/>
                  </a:lnTo>
                  <a:lnTo>
                    <a:pt x="206" y="82"/>
                  </a:lnTo>
                  <a:lnTo>
                    <a:pt x="200" y="82"/>
                  </a:lnTo>
                  <a:lnTo>
                    <a:pt x="200" y="82"/>
                  </a:lnTo>
                  <a:close/>
                  <a:moveTo>
                    <a:pt x="242" y="3438"/>
                  </a:moveTo>
                  <a:lnTo>
                    <a:pt x="242" y="3438"/>
                  </a:lnTo>
                  <a:lnTo>
                    <a:pt x="236" y="3436"/>
                  </a:lnTo>
                  <a:lnTo>
                    <a:pt x="234" y="3434"/>
                  </a:lnTo>
                  <a:lnTo>
                    <a:pt x="234" y="3432"/>
                  </a:lnTo>
                  <a:lnTo>
                    <a:pt x="236" y="3432"/>
                  </a:lnTo>
                  <a:lnTo>
                    <a:pt x="238" y="3432"/>
                  </a:lnTo>
                  <a:lnTo>
                    <a:pt x="240" y="3432"/>
                  </a:lnTo>
                  <a:lnTo>
                    <a:pt x="242" y="3434"/>
                  </a:lnTo>
                  <a:lnTo>
                    <a:pt x="242" y="3438"/>
                  </a:lnTo>
                  <a:lnTo>
                    <a:pt x="242" y="3438"/>
                  </a:lnTo>
                  <a:lnTo>
                    <a:pt x="240" y="3438"/>
                  </a:lnTo>
                  <a:lnTo>
                    <a:pt x="240" y="3436"/>
                  </a:lnTo>
                  <a:lnTo>
                    <a:pt x="242" y="3436"/>
                  </a:lnTo>
                  <a:lnTo>
                    <a:pt x="242" y="3438"/>
                  </a:lnTo>
                  <a:lnTo>
                    <a:pt x="242" y="3438"/>
                  </a:lnTo>
                  <a:close/>
                  <a:moveTo>
                    <a:pt x="260" y="4066"/>
                  </a:moveTo>
                  <a:lnTo>
                    <a:pt x="260" y="4066"/>
                  </a:lnTo>
                  <a:lnTo>
                    <a:pt x="254" y="4060"/>
                  </a:lnTo>
                  <a:lnTo>
                    <a:pt x="250" y="4052"/>
                  </a:lnTo>
                  <a:lnTo>
                    <a:pt x="250" y="4048"/>
                  </a:lnTo>
                  <a:lnTo>
                    <a:pt x="250" y="4046"/>
                  </a:lnTo>
                  <a:lnTo>
                    <a:pt x="252" y="4044"/>
                  </a:lnTo>
                  <a:lnTo>
                    <a:pt x="254" y="4048"/>
                  </a:lnTo>
                  <a:lnTo>
                    <a:pt x="256" y="4054"/>
                  </a:lnTo>
                  <a:lnTo>
                    <a:pt x="260" y="4066"/>
                  </a:lnTo>
                  <a:lnTo>
                    <a:pt x="260" y="4066"/>
                  </a:lnTo>
                  <a:lnTo>
                    <a:pt x="258" y="4064"/>
                  </a:lnTo>
                  <a:lnTo>
                    <a:pt x="260" y="4066"/>
                  </a:lnTo>
                  <a:lnTo>
                    <a:pt x="260" y="4066"/>
                  </a:lnTo>
                  <a:close/>
                  <a:moveTo>
                    <a:pt x="298" y="3602"/>
                  </a:moveTo>
                  <a:lnTo>
                    <a:pt x="298" y="3602"/>
                  </a:lnTo>
                  <a:lnTo>
                    <a:pt x="298" y="3608"/>
                  </a:lnTo>
                  <a:lnTo>
                    <a:pt x="296" y="3614"/>
                  </a:lnTo>
                  <a:lnTo>
                    <a:pt x="292" y="3616"/>
                  </a:lnTo>
                  <a:lnTo>
                    <a:pt x="288" y="3618"/>
                  </a:lnTo>
                  <a:lnTo>
                    <a:pt x="280" y="3618"/>
                  </a:lnTo>
                  <a:lnTo>
                    <a:pt x="270" y="3616"/>
                  </a:lnTo>
                  <a:lnTo>
                    <a:pt x="270" y="3616"/>
                  </a:lnTo>
                  <a:lnTo>
                    <a:pt x="266" y="3602"/>
                  </a:lnTo>
                  <a:lnTo>
                    <a:pt x="266" y="3586"/>
                  </a:lnTo>
                  <a:lnTo>
                    <a:pt x="268" y="3572"/>
                  </a:lnTo>
                  <a:lnTo>
                    <a:pt x="274" y="3556"/>
                  </a:lnTo>
                  <a:lnTo>
                    <a:pt x="274" y="3556"/>
                  </a:lnTo>
                  <a:lnTo>
                    <a:pt x="280" y="3556"/>
                  </a:lnTo>
                  <a:lnTo>
                    <a:pt x="286" y="3560"/>
                  </a:lnTo>
                  <a:lnTo>
                    <a:pt x="290" y="3566"/>
                  </a:lnTo>
                  <a:lnTo>
                    <a:pt x="294" y="3574"/>
                  </a:lnTo>
                  <a:lnTo>
                    <a:pt x="298" y="3590"/>
                  </a:lnTo>
                  <a:lnTo>
                    <a:pt x="300" y="3598"/>
                  </a:lnTo>
                  <a:lnTo>
                    <a:pt x="298" y="3602"/>
                  </a:lnTo>
                  <a:lnTo>
                    <a:pt x="298" y="3602"/>
                  </a:lnTo>
                  <a:lnTo>
                    <a:pt x="300" y="3598"/>
                  </a:lnTo>
                  <a:lnTo>
                    <a:pt x="298" y="3602"/>
                  </a:lnTo>
                  <a:lnTo>
                    <a:pt x="298" y="3602"/>
                  </a:lnTo>
                  <a:close/>
                  <a:moveTo>
                    <a:pt x="304" y="390"/>
                  </a:moveTo>
                  <a:lnTo>
                    <a:pt x="304" y="390"/>
                  </a:lnTo>
                  <a:lnTo>
                    <a:pt x="308" y="386"/>
                  </a:lnTo>
                  <a:lnTo>
                    <a:pt x="308" y="386"/>
                  </a:lnTo>
                  <a:lnTo>
                    <a:pt x="306" y="388"/>
                  </a:lnTo>
                  <a:lnTo>
                    <a:pt x="304" y="390"/>
                  </a:lnTo>
                  <a:lnTo>
                    <a:pt x="304" y="390"/>
                  </a:lnTo>
                  <a:lnTo>
                    <a:pt x="306" y="390"/>
                  </a:lnTo>
                  <a:lnTo>
                    <a:pt x="304" y="390"/>
                  </a:lnTo>
                  <a:lnTo>
                    <a:pt x="304" y="390"/>
                  </a:lnTo>
                  <a:close/>
                  <a:moveTo>
                    <a:pt x="662" y="166"/>
                  </a:moveTo>
                  <a:lnTo>
                    <a:pt x="662" y="166"/>
                  </a:lnTo>
                  <a:lnTo>
                    <a:pt x="668" y="170"/>
                  </a:lnTo>
                  <a:lnTo>
                    <a:pt x="662" y="170"/>
                  </a:lnTo>
                  <a:lnTo>
                    <a:pt x="658" y="168"/>
                  </a:lnTo>
                  <a:lnTo>
                    <a:pt x="658" y="166"/>
                  </a:lnTo>
                  <a:lnTo>
                    <a:pt x="662" y="166"/>
                  </a:lnTo>
                  <a:lnTo>
                    <a:pt x="662" y="166"/>
                  </a:lnTo>
                  <a:lnTo>
                    <a:pt x="664" y="168"/>
                  </a:lnTo>
                  <a:lnTo>
                    <a:pt x="662" y="168"/>
                  </a:lnTo>
                  <a:lnTo>
                    <a:pt x="662" y="166"/>
                  </a:lnTo>
                  <a:lnTo>
                    <a:pt x="662" y="166"/>
                  </a:lnTo>
                  <a:lnTo>
                    <a:pt x="662" y="166"/>
                  </a:lnTo>
                  <a:close/>
                  <a:moveTo>
                    <a:pt x="584" y="254"/>
                  </a:moveTo>
                  <a:lnTo>
                    <a:pt x="584" y="254"/>
                  </a:lnTo>
                  <a:lnTo>
                    <a:pt x="584" y="256"/>
                  </a:lnTo>
                  <a:lnTo>
                    <a:pt x="584" y="254"/>
                  </a:lnTo>
                  <a:lnTo>
                    <a:pt x="584" y="254"/>
                  </a:lnTo>
                  <a:close/>
                  <a:moveTo>
                    <a:pt x="520" y="180"/>
                  </a:moveTo>
                  <a:lnTo>
                    <a:pt x="520" y="180"/>
                  </a:lnTo>
                  <a:lnTo>
                    <a:pt x="528" y="176"/>
                  </a:lnTo>
                  <a:lnTo>
                    <a:pt x="540" y="170"/>
                  </a:lnTo>
                  <a:lnTo>
                    <a:pt x="546" y="168"/>
                  </a:lnTo>
                  <a:lnTo>
                    <a:pt x="554" y="170"/>
                  </a:lnTo>
                  <a:lnTo>
                    <a:pt x="562" y="174"/>
                  </a:lnTo>
                  <a:lnTo>
                    <a:pt x="568" y="180"/>
                  </a:lnTo>
                  <a:lnTo>
                    <a:pt x="568" y="180"/>
                  </a:lnTo>
                  <a:lnTo>
                    <a:pt x="570" y="186"/>
                  </a:lnTo>
                  <a:lnTo>
                    <a:pt x="568" y="190"/>
                  </a:lnTo>
                  <a:lnTo>
                    <a:pt x="566" y="194"/>
                  </a:lnTo>
                  <a:lnTo>
                    <a:pt x="562" y="194"/>
                  </a:lnTo>
                  <a:lnTo>
                    <a:pt x="554" y="194"/>
                  </a:lnTo>
                  <a:lnTo>
                    <a:pt x="544" y="192"/>
                  </a:lnTo>
                  <a:lnTo>
                    <a:pt x="524" y="184"/>
                  </a:lnTo>
                  <a:lnTo>
                    <a:pt x="520" y="180"/>
                  </a:lnTo>
                  <a:lnTo>
                    <a:pt x="518" y="180"/>
                  </a:lnTo>
                  <a:lnTo>
                    <a:pt x="520" y="180"/>
                  </a:lnTo>
                  <a:lnTo>
                    <a:pt x="520" y="180"/>
                  </a:lnTo>
                  <a:lnTo>
                    <a:pt x="522" y="178"/>
                  </a:lnTo>
                  <a:lnTo>
                    <a:pt x="520" y="180"/>
                  </a:lnTo>
                  <a:lnTo>
                    <a:pt x="520" y="180"/>
                  </a:lnTo>
                  <a:close/>
                  <a:moveTo>
                    <a:pt x="540" y="250"/>
                  </a:moveTo>
                  <a:lnTo>
                    <a:pt x="540" y="250"/>
                  </a:lnTo>
                  <a:lnTo>
                    <a:pt x="538" y="254"/>
                  </a:lnTo>
                  <a:lnTo>
                    <a:pt x="540" y="254"/>
                  </a:lnTo>
                  <a:lnTo>
                    <a:pt x="550" y="252"/>
                  </a:lnTo>
                  <a:lnTo>
                    <a:pt x="556" y="250"/>
                  </a:lnTo>
                  <a:lnTo>
                    <a:pt x="540" y="250"/>
                  </a:lnTo>
                  <a:lnTo>
                    <a:pt x="540" y="250"/>
                  </a:lnTo>
                  <a:lnTo>
                    <a:pt x="542" y="250"/>
                  </a:lnTo>
                  <a:lnTo>
                    <a:pt x="540" y="250"/>
                  </a:lnTo>
                  <a:lnTo>
                    <a:pt x="540" y="250"/>
                  </a:lnTo>
                  <a:close/>
                  <a:moveTo>
                    <a:pt x="480" y="1638"/>
                  </a:moveTo>
                  <a:lnTo>
                    <a:pt x="480" y="1638"/>
                  </a:lnTo>
                  <a:lnTo>
                    <a:pt x="474" y="1640"/>
                  </a:lnTo>
                  <a:lnTo>
                    <a:pt x="480" y="1638"/>
                  </a:lnTo>
                  <a:lnTo>
                    <a:pt x="480" y="1638"/>
                  </a:lnTo>
                  <a:close/>
                  <a:moveTo>
                    <a:pt x="474" y="1686"/>
                  </a:moveTo>
                  <a:lnTo>
                    <a:pt x="474" y="1686"/>
                  </a:lnTo>
                  <a:lnTo>
                    <a:pt x="480" y="1684"/>
                  </a:lnTo>
                  <a:lnTo>
                    <a:pt x="488" y="1684"/>
                  </a:lnTo>
                  <a:lnTo>
                    <a:pt x="496" y="1686"/>
                  </a:lnTo>
                  <a:lnTo>
                    <a:pt x="504" y="1688"/>
                  </a:lnTo>
                  <a:lnTo>
                    <a:pt x="510" y="1694"/>
                  </a:lnTo>
                  <a:lnTo>
                    <a:pt x="516" y="1704"/>
                  </a:lnTo>
                  <a:lnTo>
                    <a:pt x="518" y="1718"/>
                  </a:lnTo>
                  <a:lnTo>
                    <a:pt x="518" y="1718"/>
                  </a:lnTo>
                  <a:lnTo>
                    <a:pt x="514" y="1722"/>
                  </a:lnTo>
                  <a:lnTo>
                    <a:pt x="512" y="1724"/>
                  </a:lnTo>
                  <a:lnTo>
                    <a:pt x="508" y="1726"/>
                  </a:lnTo>
                  <a:lnTo>
                    <a:pt x="504" y="1724"/>
                  </a:lnTo>
                  <a:lnTo>
                    <a:pt x="498" y="1720"/>
                  </a:lnTo>
                  <a:lnTo>
                    <a:pt x="492" y="1712"/>
                  </a:lnTo>
                  <a:lnTo>
                    <a:pt x="480" y="1694"/>
                  </a:lnTo>
                  <a:lnTo>
                    <a:pt x="474" y="1686"/>
                  </a:lnTo>
                  <a:lnTo>
                    <a:pt x="474" y="1686"/>
                  </a:lnTo>
                  <a:lnTo>
                    <a:pt x="474" y="1686"/>
                  </a:lnTo>
                  <a:lnTo>
                    <a:pt x="474" y="1686"/>
                  </a:lnTo>
                  <a:lnTo>
                    <a:pt x="474" y="1686"/>
                  </a:lnTo>
                  <a:close/>
                  <a:moveTo>
                    <a:pt x="466" y="1278"/>
                  </a:moveTo>
                  <a:lnTo>
                    <a:pt x="466" y="1278"/>
                  </a:lnTo>
                  <a:lnTo>
                    <a:pt x="462" y="1282"/>
                  </a:lnTo>
                  <a:lnTo>
                    <a:pt x="466" y="1278"/>
                  </a:lnTo>
                  <a:lnTo>
                    <a:pt x="466" y="1278"/>
                  </a:lnTo>
                  <a:close/>
                  <a:moveTo>
                    <a:pt x="446" y="200"/>
                  </a:moveTo>
                  <a:lnTo>
                    <a:pt x="446" y="200"/>
                  </a:lnTo>
                  <a:lnTo>
                    <a:pt x="454" y="202"/>
                  </a:lnTo>
                  <a:lnTo>
                    <a:pt x="456" y="206"/>
                  </a:lnTo>
                  <a:lnTo>
                    <a:pt x="454" y="208"/>
                  </a:lnTo>
                  <a:lnTo>
                    <a:pt x="450" y="210"/>
                  </a:lnTo>
                  <a:lnTo>
                    <a:pt x="438" y="212"/>
                  </a:lnTo>
                  <a:lnTo>
                    <a:pt x="428" y="212"/>
                  </a:lnTo>
                  <a:lnTo>
                    <a:pt x="428" y="212"/>
                  </a:lnTo>
                  <a:lnTo>
                    <a:pt x="430" y="210"/>
                  </a:lnTo>
                  <a:lnTo>
                    <a:pt x="428" y="210"/>
                  </a:lnTo>
                  <a:lnTo>
                    <a:pt x="424" y="206"/>
                  </a:lnTo>
                  <a:lnTo>
                    <a:pt x="410" y="198"/>
                  </a:lnTo>
                  <a:lnTo>
                    <a:pt x="408" y="196"/>
                  </a:lnTo>
                  <a:lnTo>
                    <a:pt x="410" y="194"/>
                  </a:lnTo>
                  <a:lnTo>
                    <a:pt x="446" y="200"/>
                  </a:lnTo>
                  <a:lnTo>
                    <a:pt x="446" y="200"/>
                  </a:lnTo>
                  <a:lnTo>
                    <a:pt x="444" y="200"/>
                  </a:lnTo>
                  <a:lnTo>
                    <a:pt x="446" y="200"/>
                  </a:lnTo>
                  <a:lnTo>
                    <a:pt x="446" y="200"/>
                  </a:lnTo>
                  <a:close/>
                  <a:moveTo>
                    <a:pt x="406" y="192"/>
                  </a:moveTo>
                  <a:lnTo>
                    <a:pt x="406" y="192"/>
                  </a:lnTo>
                  <a:lnTo>
                    <a:pt x="408" y="194"/>
                  </a:lnTo>
                  <a:lnTo>
                    <a:pt x="406" y="192"/>
                  </a:lnTo>
                  <a:lnTo>
                    <a:pt x="406" y="192"/>
                  </a:lnTo>
                  <a:close/>
                  <a:moveTo>
                    <a:pt x="382" y="392"/>
                  </a:moveTo>
                  <a:lnTo>
                    <a:pt x="382" y="392"/>
                  </a:lnTo>
                  <a:lnTo>
                    <a:pt x="386" y="400"/>
                  </a:lnTo>
                  <a:lnTo>
                    <a:pt x="386" y="402"/>
                  </a:lnTo>
                  <a:lnTo>
                    <a:pt x="384" y="402"/>
                  </a:lnTo>
                  <a:lnTo>
                    <a:pt x="380" y="402"/>
                  </a:lnTo>
                  <a:lnTo>
                    <a:pt x="376" y="398"/>
                  </a:lnTo>
                  <a:lnTo>
                    <a:pt x="370" y="394"/>
                  </a:lnTo>
                  <a:lnTo>
                    <a:pt x="370" y="392"/>
                  </a:lnTo>
                  <a:lnTo>
                    <a:pt x="370" y="390"/>
                  </a:lnTo>
                  <a:lnTo>
                    <a:pt x="372" y="390"/>
                  </a:lnTo>
                  <a:lnTo>
                    <a:pt x="382" y="392"/>
                  </a:lnTo>
                  <a:lnTo>
                    <a:pt x="382" y="392"/>
                  </a:lnTo>
                  <a:lnTo>
                    <a:pt x="382" y="394"/>
                  </a:lnTo>
                  <a:lnTo>
                    <a:pt x="382" y="394"/>
                  </a:lnTo>
                  <a:lnTo>
                    <a:pt x="380" y="392"/>
                  </a:lnTo>
                  <a:lnTo>
                    <a:pt x="382" y="392"/>
                  </a:lnTo>
                  <a:lnTo>
                    <a:pt x="382" y="392"/>
                  </a:lnTo>
                  <a:close/>
                  <a:moveTo>
                    <a:pt x="320" y="368"/>
                  </a:moveTo>
                  <a:lnTo>
                    <a:pt x="320" y="368"/>
                  </a:lnTo>
                  <a:lnTo>
                    <a:pt x="326" y="364"/>
                  </a:lnTo>
                  <a:lnTo>
                    <a:pt x="326" y="366"/>
                  </a:lnTo>
                  <a:lnTo>
                    <a:pt x="322" y="370"/>
                  </a:lnTo>
                  <a:lnTo>
                    <a:pt x="322" y="370"/>
                  </a:lnTo>
                  <a:lnTo>
                    <a:pt x="320" y="368"/>
                  </a:lnTo>
                  <a:lnTo>
                    <a:pt x="320" y="368"/>
                  </a:lnTo>
                  <a:lnTo>
                    <a:pt x="322" y="368"/>
                  </a:lnTo>
                  <a:lnTo>
                    <a:pt x="322" y="368"/>
                  </a:lnTo>
                  <a:lnTo>
                    <a:pt x="322" y="368"/>
                  </a:lnTo>
                  <a:lnTo>
                    <a:pt x="320" y="368"/>
                  </a:lnTo>
                  <a:lnTo>
                    <a:pt x="320" y="368"/>
                  </a:lnTo>
                  <a:close/>
                  <a:moveTo>
                    <a:pt x="326" y="3764"/>
                  </a:moveTo>
                  <a:lnTo>
                    <a:pt x="326" y="3764"/>
                  </a:lnTo>
                  <a:lnTo>
                    <a:pt x="328" y="3760"/>
                  </a:lnTo>
                  <a:lnTo>
                    <a:pt x="326" y="3764"/>
                  </a:lnTo>
                  <a:lnTo>
                    <a:pt x="326" y="3764"/>
                  </a:lnTo>
                  <a:close/>
                  <a:moveTo>
                    <a:pt x="342" y="3730"/>
                  </a:moveTo>
                  <a:lnTo>
                    <a:pt x="342" y="3730"/>
                  </a:lnTo>
                  <a:lnTo>
                    <a:pt x="346" y="3740"/>
                  </a:lnTo>
                  <a:lnTo>
                    <a:pt x="346" y="3740"/>
                  </a:lnTo>
                  <a:lnTo>
                    <a:pt x="346" y="3740"/>
                  </a:lnTo>
                  <a:lnTo>
                    <a:pt x="336" y="3726"/>
                  </a:lnTo>
                  <a:lnTo>
                    <a:pt x="330" y="3714"/>
                  </a:lnTo>
                  <a:lnTo>
                    <a:pt x="326" y="3704"/>
                  </a:lnTo>
                  <a:lnTo>
                    <a:pt x="326" y="3700"/>
                  </a:lnTo>
                  <a:lnTo>
                    <a:pt x="328" y="3698"/>
                  </a:lnTo>
                  <a:lnTo>
                    <a:pt x="330" y="3696"/>
                  </a:lnTo>
                  <a:lnTo>
                    <a:pt x="334" y="3696"/>
                  </a:lnTo>
                  <a:lnTo>
                    <a:pt x="334" y="3696"/>
                  </a:lnTo>
                  <a:lnTo>
                    <a:pt x="338" y="3698"/>
                  </a:lnTo>
                  <a:lnTo>
                    <a:pt x="342" y="3704"/>
                  </a:lnTo>
                  <a:lnTo>
                    <a:pt x="346" y="3716"/>
                  </a:lnTo>
                  <a:lnTo>
                    <a:pt x="348" y="3722"/>
                  </a:lnTo>
                  <a:lnTo>
                    <a:pt x="346" y="3728"/>
                  </a:lnTo>
                  <a:lnTo>
                    <a:pt x="346" y="3730"/>
                  </a:lnTo>
                  <a:lnTo>
                    <a:pt x="342" y="3730"/>
                  </a:lnTo>
                  <a:lnTo>
                    <a:pt x="342" y="3730"/>
                  </a:lnTo>
                  <a:lnTo>
                    <a:pt x="344" y="3734"/>
                  </a:lnTo>
                  <a:lnTo>
                    <a:pt x="342" y="3730"/>
                  </a:lnTo>
                  <a:lnTo>
                    <a:pt x="342" y="3730"/>
                  </a:lnTo>
                  <a:close/>
                  <a:moveTo>
                    <a:pt x="368" y="3590"/>
                  </a:moveTo>
                  <a:lnTo>
                    <a:pt x="368" y="3590"/>
                  </a:lnTo>
                  <a:lnTo>
                    <a:pt x="358" y="3554"/>
                  </a:lnTo>
                  <a:lnTo>
                    <a:pt x="358" y="3554"/>
                  </a:lnTo>
                  <a:lnTo>
                    <a:pt x="364" y="3554"/>
                  </a:lnTo>
                  <a:lnTo>
                    <a:pt x="368" y="3556"/>
                  </a:lnTo>
                  <a:lnTo>
                    <a:pt x="370" y="3562"/>
                  </a:lnTo>
                  <a:lnTo>
                    <a:pt x="372" y="3568"/>
                  </a:lnTo>
                  <a:lnTo>
                    <a:pt x="370" y="3582"/>
                  </a:lnTo>
                  <a:lnTo>
                    <a:pt x="368" y="3590"/>
                  </a:lnTo>
                  <a:lnTo>
                    <a:pt x="368" y="3590"/>
                  </a:lnTo>
                  <a:lnTo>
                    <a:pt x="364" y="3588"/>
                  </a:lnTo>
                  <a:lnTo>
                    <a:pt x="368" y="3590"/>
                  </a:lnTo>
                  <a:lnTo>
                    <a:pt x="368" y="3590"/>
                  </a:lnTo>
                  <a:close/>
                  <a:moveTo>
                    <a:pt x="364" y="3518"/>
                  </a:moveTo>
                  <a:lnTo>
                    <a:pt x="364" y="3518"/>
                  </a:lnTo>
                  <a:lnTo>
                    <a:pt x="368" y="3520"/>
                  </a:lnTo>
                  <a:lnTo>
                    <a:pt x="364" y="3518"/>
                  </a:lnTo>
                  <a:lnTo>
                    <a:pt x="364" y="3518"/>
                  </a:lnTo>
                  <a:close/>
                  <a:moveTo>
                    <a:pt x="378" y="3492"/>
                  </a:moveTo>
                  <a:lnTo>
                    <a:pt x="378" y="3492"/>
                  </a:lnTo>
                  <a:lnTo>
                    <a:pt x="376" y="3492"/>
                  </a:lnTo>
                  <a:lnTo>
                    <a:pt x="368" y="3486"/>
                  </a:lnTo>
                  <a:lnTo>
                    <a:pt x="366" y="3480"/>
                  </a:lnTo>
                  <a:lnTo>
                    <a:pt x="364" y="3474"/>
                  </a:lnTo>
                  <a:lnTo>
                    <a:pt x="364" y="3468"/>
                  </a:lnTo>
                  <a:lnTo>
                    <a:pt x="366" y="3460"/>
                  </a:lnTo>
                  <a:lnTo>
                    <a:pt x="366" y="3460"/>
                  </a:lnTo>
                  <a:lnTo>
                    <a:pt x="372" y="3460"/>
                  </a:lnTo>
                  <a:lnTo>
                    <a:pt x="376" y="3462"/>
                  </a:lnTo>
                  <a:lnTo>
                    <a:pt x="378" y="3468"/>
                  </a:lnTo>
                  <a:lnTo>
                    <a:pt x="378" y="3474"/>
                  </a:lnTo>
                  <a:lnTo>
                    <a:pt x="378" y="3486"/>
                  </a:lnTo>
                  <a:lnTo>
                    <a:pt x="378" y="3492"/>
                  </a:lnTo>
                  <a:lnTo>
                    <a:pt x="378" y="3492"/>
                  </a:lnTo>
                  <a:lnTo>
                    <a:pt x="380" y="3494"/>
                  </a:lnTo>
                  <a:lnTo>
                    <a:pt x="378" y="3492"/>
                  </a:lnTo>
                  <a:lnTo>
                    <a:pt x="378" y="3492"/>
                  </a:lnTo>
                  <a:close/>
                  <a:moveTo>
                    <a:pt x="388" y="3446"/>
                  </a:moveTo>
                  <a:lnTo>
                    <a:pt x="388" y="3446"/>
                  </a:lnTo>
                  <a:lnTo>
                    <a:pt x="382" y="3442"/>
                  </a:lnTo>
                  <a:lnTo>
                    <a:pt x="378" y="3438"/>
                  </a:lnTo>
                  <a:lnTo>
                    <a:pt x="376" y="3430"/>
                  </a:lnTo>
                  <a:lnTo>
                    <a:pt x="374" y="3420"/>
                  </a:lnTo>
                  <a:lnTo>
                    <a:pt x="374" y="3412"/>
                  </a:lnTo>
                  <a:lnTo>
                    <a:pt x="374" y="3406"/>
                  </a:lnTo>
                  <a:lnTo>
                    <a:pt x="376" y="3402"/>
                  </a:lnTo>
                  <a:lnTo>
                    <a:pt x="380" y="3404"/>
                  </a:lnTo>
                  <a:lnTo>
                    <a:pt x="380" y="3404"/>
                  </a:lnTo>
                  <a:lnTo>
                    <a:pt x="386" y="3414"/>
                  </a:lnTo>
                  <a:lnTo>
                    <a:pt x="390" y="3424"/>
                  </a:lnTo>
                  <a:lnTo>
                    <a:pt x="390" y="3434"/>
                  </a:lnTo>
                  <a:lnTo>
                    <a:pt x="388" y="3446"/>
                  </a:lnTo>
                  <a:lnTo>
                    <a:pt x="388" y="3446"/>
                  </a:lnTo>
                  <a:lnTo>
                    <a:pt x="386" y="3444"/>
                  </a:lnTo>
                  <a:lnTo>
                    <a:pt x="386" y="3444"/>
                  </a:lnTo>
                  <a:lnTo>
                    <a:pt x="388" y="3444"/>
                  </a:lnTo>
                  <a:lnTo>
                    <a:pt x="388" y="3446"/>
                  </a:lnTo>
                  <a:lnTo>
                    <a:pt x="388" y="3446"/>
                  </a:lnTo>
                  <a:close/>
                  <a:moveTo>
                    <a:pt x="358" y="2294"/>
                  </a:moveTo>
                  <a:lnTo>
                    <a:pt x="358" y="2294"/>
                  </a:lnTo>
                  <a:lnTo>
                    <a:pt x="358" y="2286"/>
                  </a:lnTo>
                  <a:lnTo>
                    <a:pt x="360" y="2282"/>
                  </a:lnTo>
                  <a:lnTo>
                    <a:pt x="362" y="2278"/>
                  </a:lnTo>
                  <a:lnTo>
                    <a:pt x="366" y="2276"/>
                  </a:lnTo>
                  <a:lnTo>
                    <a:pt x="370" y="2276"/>
                  </a:lnTo>
                  <a:lnTo>
                    <a:pt x="376" y="2276"/>
                  </a:lnTo>
                  <a:lnTo>
                    <a:pt x="386" y="2280"/>
                  </a:lnTo>
                  <a:lnTo>
                    <a:pt x="398" y="2288"/>
                  </a:lnTo>
                  <a:lnTo>
                    <a:pt x="408" y="2298"/>
                  </a:lnTo>
                  <a:lnTo>
                    <a:pt x="414" y="2310"/>
                  </a:lnTo>
                  <a:lnTo>
                    <a:pt x="416" y="2320"/>
                  </a:lnTo>
                  <a:lnTo>
                    <a:pt x="416" y="2320"/>
                  </a:lnTo>
                  <a:lnTo>
                    <a:pt x="400" y="2318"/>
                  </a:lnTo>
                  <a:lnTo>
                    <a:pt x="384" y="2312"/>
                  </a:lnTo>
                  <a:lnTo>
                    <a:pt x="370" y="2304"/>
                  </a:lnTo>
                  <a:lnTo>
                    <a:pt x="358" y="2294"/>
                  </a:lnTo>
                  <a:lnTo>
                    <a:pt x="358" y="2294"/>
                  </a:lnTo>
                  <a:lnTo>
                    <a:pt x="358" y="2292"/>
                  </a:lnTo>
                  <a:lnTo>
                    <a:pt x="360" y="2290"/>
                  </a:lnTo>
                  <a:lnTo>
                    <a:pt x="362" y="2294"/>
                  </a:lnTo>
                  <a:lnTo>
                    <a:pt x="364" y="2298"/>
                  </a:lnTo>
                  <a:lnTo>
                    <a:pt x="362" y="2296"/>
                  </a:lnTo>
                  <a:lnTo>
                    <a:pt x="358" y="2294"/>
                  </a:lnTo>
                  <a:lnTo>
                    <a:pt x="358" y="2294"/>
                  </a:lnTo>
                  <a:close/>
                  <a:moveTo>
                    <a:pt x="428" y="3076"/>
                  </a:moveTo>
                  <a:lnTo>
                    <a:pt x="428" y="3076"/>
                  </a:lnTo>
                  <a:lnTo>
                    <a:pt x="420" y="3078"/>
                  </a:lnTo>
                  <a:lnTo>
                    <a:pt x="428" y="3076"/>
                  </a:lnTo>
                  <a:lnTo>
                    <a:pt x="428" y="3076"/>
                  </a:lnTo>
                  <a:lnTo>
                    <a:pt x="428" y="3076"/>
                  </a:lnTo>
                  <a:lnTo>
                    <a:pt x="428" y="3076"/>
                  </a:lnTo>
                  <a:lnTo>
                    <a:pt x="428" y="3076"/>
                  </a:lnTo>
                  <a:close/>
                  <a:moveTo>
                    <a:pt x="432" y="1332"/>
                  </a:moveTo>
                  <a:lnTo>
                    <a:pt x="432" y="1332"/>
                  </a:lnTo>
                  <a:lnTo>
                    <a:pt x="440" y="1320"/>
                  </a:lnTo>
                  <a:lnTo>
                    <a:pt x="444" y="1312"/>
                  </a:lnTo>
                  <a:lnTo>
                    <a:pt x="446" y="1308"/>
                  </a:lnTo>
                  <a:lnTo>
                    <a:pt x="444" y="1304"/>
                  </a:lnTo>
                  <a:lnTo>
                    <a:pt x="444" y="1304"/>
                  </a:lnTo>
                  <a:lnTo>
                    <a:pt x="452" y="1312"/>
                  </a:lnTo>
                  <a:lnTo>
                    <a:pt x="458" y="1320"/>
                  </a:lnTo>
                  <a:lnTo>
                    <a:pt x="462" y="1326"/>
                  </a:lnTo>
                  <a:lnTo>
                    <a:pt x="464" y="1334"/>
                  </a:lnTo>
                  <a:lnTo>
                    <a:pt x="466" y="1348"/>
                  </a:lnTo>
                  <a:lnTo>
                    <a:pt x="464" y="1360"/>
                  </a:lnTo>
                  <a:lnTo>
                    <a:pt x="462" y="1364"/>
                  </a:lnTo>
                  <a:lnTo>
                    <a:pt x="458" y="1366"/>
                  </a:lnTo>
                  <a:lnTo>
                    <a:pt x="454" y="1366"/>
                  </a:lnTo>
                  <a:lnTo>
                    <a:pt x="450" y="1364"/>
                  </a:lnTo>
                  <a:lnTo>
                    <a:pt x="446" y="1360"/>
                  </a:lnTo>
                  <a:lnTo>
                    <a:pt x="440" y="1354"/>
                  </a:lnTo>
                  <a:lnTo>
                    <a:pt x="436" y="1344"/>
                  </a:lnTo>
                  <a:lnTo>
                    <a:pt x="432" y="1332"/>
                  </a:lnTo>
                  <a:lnTo>
                    <a:pt x="432" y="1332"/>
                  </a:lnTo>
                  <a:lnTo>
                    <a:pt x="432" y="1334"/>
                  </a:lnTo>
                  <a:lnTo>
                    <a:pt x="432" y="1332"/>
                  </a:lnTo>
                  <a:lnTo>
                    <a:pt x="432" y="1332"/>
                  </a:lnTo>
                  <a:close/>
                  <a:moveTo>
                    <a:pt x="438" y="3190"/>
                  </a:moveTo>
                  <a:lnTo>
                    <a:pt x="438" y="3190"/>
                  </a:lnTo>
                  <a:lnTo>
                    <a:pt x="438" y="3188"/>
                  </a:lnTo>
                  <a:lnTo>
                    <a:pt x="438" y="3190"/>
                  </a:lnTo>
                  <a:lnTo>
                    <a:pt x="438" y="3190"/>
                  </a:lnTo>
                  <a:close/>
                  <a:moveTo>
                    <a:pt x="436" y="1564"/>
                  </a:moveTo>
                  <a:lnTo>
                    <a:pt x="436" y="1564"/>
                  </a:lnTo>
                  <a:lnTo>
                    <a:pt x="438" y="1548"/>
                  </a:lnTo>
                  <a:lnTo>
                    <a:pt x="440" y="1542"/>
                  </a:lnTo>
                  <a:lnTo>
                    <a:pt x="442" y="1540"/>
                  </a:lnTo>
                  <a:lnTo>
                    <a:pt x="444" y="1540"/>
                  </a:lnTo>
                  <a:lnTo>
                    <a:pt x="446" y="1540"/>
                  </a:lnTo>
                  <a:lnTo>
                    <a:pt x="452" y="1546"/>
                  </a:lnTo>
                  <a:lnTo>
                    <a:pt x="458" y="1554"/>
                  </a:lnTo>
                  <a:lnTo>
                    <a:pt x="464" y="1566"/>
                  </a:lnTo>
                  <a:lnTo>
                    <a:pt x="468" y="1576"/>
                  </a:lnTo>
                  <a:lnTo>
                    <a:pt x="468" y="1584"/>
                  </a:lnTo>
                  <a:lnTo>
                    <a:pt x="468" y="1584"/>
                  </a:lnTo>
                  <a:lnTo>
                    <a:pt x="456" y="1586"/>
                  </a:lnTo>
                  <a:lnTo>
                    <a:pt x="452" y="1586"/>
                  </a:lnTo>
                  <a:lnTo>
                    <a:pt x="446" y="1584"/>
                  </a:lnTo>
                  <a:lnTo>
                    <a:pt x="444" y="1580"/>
                  </a:lnTo>
                  <a:lnTo>
                    <a:pt x="440" y="1576"/>
                  </a:lnTo>
                  <a:lnTo>
                    <a:pt x="436" y="1564"/>
                  </a:lnTo>
                  <a:lnTo>
                    <a:pt x="436" y="1564"/>
                  </a:lnTo>
                  <a:lnTo>
                    <a:pt x="438" y="1562"/>
                  </a:lnTo>
                  <a:lnTo>
                    <a:pt x="438" y="1564"/>
                  </a:lnTo>
                  <a:lnTo>
                    <a:pt x="438" y="1566"/>
                  </a:lnTo>
                  <a:lnTo>
                    <a:pt x="436" y="1564"/>
                  </a:lnTo>
                  <a:lnTo>
                    <a:pt x="436" y="1564"/>
                  </a:lnTo>
                  <a:close/>
                  <a:moveTo>
                    <a:pt x="496" y="4116"/>
                  </a:moveTo>
                  <a:lnTo>
                    <a:pt x="496" y="4116"/>
                  </a:lnTo>
                  <a:lnTo>
                    <a:pt x="462" y="4114"/>
                  </a:lnTo>
                  <a:lnTo>
                    <a:pt x="462" y="4114"/>
                  </a:lnTo>
                  <a:lnTo>
                    <a:pt x="506" y="4112"/>
                  </a:lnTo>
                  <a:lnTo>
                    <a:pt x="518" y="4114"/>
                  </a:lnTo>
                  <a:lnTo>
                    <a:pt x="496" y="4116"/>
                  </a:lnTo>
                  <a:lnTo>
                    <a:pt x="496" y="4116"/>
                  </a:lnTo>
                  <a:lnTo>
                    <a:pt x="490" y="4116"/>
                  </a:lnTo>
                  <a:lnTo>
                    <a:pt x="492" y="4116"/>
                  </a:lnTo>
                  <a:lnTo>
                    <a:pt x="496" y="4116"/>
                  </a:lnTo>
                  <a:lnTo>
                    <a:pt x="496" y="4116"/>
                  </a:lnTo>
                  <a:lnTo>
                    <a:pt x="496" y="4116"/>
                  </a:lnTo>
                  <a:close/>
                  <a:moveTo>
                    <a:pt x="550" y="1806"/>
                  </a:moveTo>
                  <a:lnTo>
                    <a:pt x="550" y="1806"/>
                  </a:lnTo>
                  <a:lnTo>
                    <a:pt x="538" y="1802"/>
                  </a:lnTo>
                  <a:lnTo>
                    <a:pt x="530" y="1798"/>
                  </a:lnTo>
                  <a:lnTo>
                    <a:pt x="522" y="1794"/>
                  </a:lnTo>
                  <a:lnTo>
                    <a:pt x="516" y="1788"/>
                  </a:lnTo>
                  <a:lnTo>
                    <a:pt x="508" y="1774"/>
                  </a:lnTo>
                  <a:lnTo>
                    <a:pt x="500" y="1758"/>
                  </a:lnTo>
                  <a:lnTo>
                    <a:pt x="500" y="1758"/>
                  </a:lnTo>
                  <a:lnTo>
                    <a:pt x="504" y="1758"/>
                  </a:lnTo>
                  <a:lnTo>
                    <a:pt x="510" y="1756"/>
                  </a:lnTo>
                  <a:lnTo>
                    <a:pt x="520" y="1760"/>
                  </a:lnTo>
                  <a:lnTo>
                    <a:pt x="532" y="1768"/>
                  </a:lnTo>
                  <a:lnTo>
                    <a:pt x="544" y="1778"/>
                  </a:lnTo>
                  <a:lnTo>
                    <a:pt x="552" y="1788"/>
                  </a:lnTo>
                  <a:lnTo>
                    <a:pt x="558" y="1796"/>
                  </a:lnTo>
                  <a:lnTo>
                    <a:pt x="558" y="1800"/>
                  </a:lnTo>
                  <a:lnTo>
                    <a:pt x="558" y="1802"/>
                  </a:lnTo>
                  <a:lnTo>
                    <a:pt x="554" y="1804"/>
                  </a:lnTo>
                  <a:lnTo>
                    <a:pt x="550" y="1806"/>
                  </a:lnTo>
                  <a:lnTo>
                    <a:pt x="550" y="1806"/>
                  </a:lnTo>
                  <a:lnTo>
                    <a:pt x="546" y="1804"/>
                  </a:lnTo>
                  <a:lnTo>
                    <a:pt x="548" y="1804"/>
                  </a:lnTo>
                  <a:lnTo>
                    <a:pt x="552" y="1804"/>
                  </a:lnTo>
                  <a:lnTo>
                    <a:pt x="550" y="1806"/>
                  </a:lnTo>
                  <a:lnTo>
                    <a:pt x="550" y="1806"/>
                  </a:lnTo>
                  <a:close/>
                  <a:moveTo>
                    <a:pt x="574" y="3834"/>
                  </a:moveTo>
                  <a:lnTo>
                    <a:pt x="574" y="3834"/>
                  </a:lnTo>
                  <a:lnTo>
                    <a:pt x="568" y="3832"/>
                  </a:lnTo>
                  <a:lnTo>
                    <a:pt x="568" y="3830"/>
                  </a:lnTo>
                  <a:lnTo>
                    <a:pt x="570" y="3830"/>
                  </a:lnTo>
                  <a:lnTo>
                    <a:pt x="576" y="3832"/>
                  </a:lnTo>
                  <a:lnTo>
                    <a:pt x="576" y="3834"/>
                  </a:lnTo>
                  <a:lnTo>
                    <a:pt x="574" y="3834"/>
                  </a:lnTo>
                  <a:lnTo>
                    <a:pt x="574" y="3834"/>
                  </a:lnTo>
                  <a:lnTo>
                    <a:pt x="572" y="3834"/>
                  </a:lnTo>
                  <a:lnTo>
                    <a:pt x="574" y="3834"/>
                  </a:lnTo>
                  <a:lnTo>
                    <a:pt x="574" y="3834"/>
                  </a:lnTo>
                  <a:lnTo>
                    <a:pt x="574" y="3834"/>
                  </a:lnTo>
                  <a:lnTo>
                    <a:pt x="574" y="3834"/>
                  </a:lnTo>
                  <a:close/>
                  <a:moveTo>
                    <a:pt x="560" y="1506"/>
                  </a:moveTo>
                  <a:lnTo>
                    <a:pt x="560" y="1506"/>
                  </a:lnTo>
                  <a:lnTo>
                    <a:pt x="562" y="1498"/>
                  </a:lnTo>
                  <a:lnTo>
                    <a:pt x="560" y="1490"/>
                  </a:lnTo>
                  <a:lnTo>
                    <a:pt x="558" y="1484"/>
                  </a:lnTo>
                  <a:lnTo>
                    <a:pt x="554" y="1478"/>
                  </a:lnTo>
                  <a:lnTo>
                    <a:pt x="550" y="1472"/>
                  </a:lnTo>
                  <a:lnTo>
                    <a:pt x="548" y="1464"/>
                  </a:lnTo>
                  <a:lnTo>
                    <a:pt x="548" y="1454"/>
                  </a:lnTo>
                  <a:lnTo>
                    <a:pt x="554" y="1438"/>
                  </a:lnTo>
                  <a:lnTo>
                    <a:pt x="554" y="1438"/>
                  </a:lnTo>
                  <a:lnTo>
                    <a:pt x="570" y="1440"/>
                  </a:lnTo>
                  <a:lnTo>
                    <a:pt x="582" y="1434"/>
                  </a:lnTo>
                  <a:lnTo>
                    <a:pt x="582" y="1434"/>
                  </a:lnTo>
                  <a:lnTo>
                    <a:pt x="592" y="1468"/>
                  </a:lnTo>
                  <a:lnTo>
                    <a:pt x="596" y="1480"/>
                  </a:lnTo>
                  <a:lnTo>
                    <a:pt x="598" y="1490"/>
                  </a:lnTo>
                  <a:lnTo>
                    <a:pt x="594" y="1496"/>
                  </a:lnTo>
                  <a:lnTo>
                    <a:pt x="588" y="1502"/>
                  </a:lnTo>
                  <a:lnTo>
                    <a:pt x="576" y="1504"/>
                  </a:lnTo>
                  <a:lnTo>
                    <a:pt x="560" y="1506"/>
                  </a:lnTo>
                  <a:lnTo>
                    <a:pt x="560" y="1506"/>
                  </a:lnTo>
                  <a:lnTo>
                    <a:pt x="562" y="1500"/>
                  </a:lnTo>
                  <a:lnTo>
                    <a:pt x="564" y="1500"/>
                  </a:lnTo>
                  <a:lnTo>
                    <a:pt x="564" y="1500"/>
                  </a:lnTo>
                  <a:lnTo>
                    <a:pt x="564" y="1504"/>
                  </a:lnTo>
                  <a:lnTo>
                    <a:pt x="562" y="1506"/>
                  </a:lnTo>
                  <a:lnTo>
                    <a:pt x="560" y="1506"/>
                  </a:lnTo>
                  <a:lnTo>
                    <a:pt x="560" y="1506"/>
                  </a:lnTo>
                  <a:close/>
                  <a:moveTo>
                    <a:pt x="604" y="3852"/>
                  </a:moveTo>
                  <a:lnTo>
                    <a:pt x="604" y="3852"/>
                  </a:lnTo>
                  <a:lnTo>
                    <a:pt x="598" y="3850"/>
                  </a:lnTo>
                  <a:lnTo>
                    <a:pt x="600" y="3848"/>
                  </a:lnTo>
                  <a:lnTo>
                    <a:pt x="604" y="3850"/>
                  </a:lnTo>
                  <a:lnTo>
                    <a:pt x="604" y="3850"/>
                  </a:lnTo>
                  <a:lnTo>
                    <a:pt x="604" y="3852"/>
                  </a:lnTo>
                  <a:lnTo>
                    <a:pt x="604" y="3852"/>
                  </a:lnTo>
                  <a:lnTo>
                    <a:pt x="606" y="3850"/>
                  </a:lnTo>
                  <a:lnTo>
                    <a:pt x="604" y="3852"/>
                  </a:lnTo>
                  <a:lnTo>
                    <a:pt x="604" y="3852"/>
                  </a:lnTo>
                  <a:close/>
                  <a:moveTo>
                    <a:pt x="600" y="3762"/>
                  </a:moveTo>
                  <a:lnTo>
                    <a:pt x="600" y="3762"/>
                  </a:lnTo>
                  <a:lnTo>
                    <a:pt x="590" y="3760"/>
                  </a:lnTo>
                  <a:lnTo>
                    <a:pt x="588" y="3758"/>
                  </a:lnTo>
                  <a:lnTo>
                    <a:pt x="588" y="3758"/>
                  </a:lnTo>
                  <a:lnTo>
                    <a:pt x="592" y="3754"/>
                  </a:lnTo>
                  <a:lnTo>
                    <a:pt x="598" y="3752"/>
                  </a:lnTo>
                  <a:lnTo>
                    <a:pt x="606" y="3750"/>
                  </a:lnTo>
                  <a:lnTo>
                    <a:pt x="610" y="3752"/>
                  </a:lnTo>
                  <a:lnTo>
                    <a:pt x="612" y="3754"/>
                  </a:lnTo>
                  <a:lnTo>
                    <a:pt x="610" y="3756"/>
                  </a:lnTo>
                  <a:lnTo>
                    <a:pt x="600" y="3762"/>
                  </a:lnTo>
                  <a:lnTo>
                    <a:pt x="600" y="3762"/>
                  </a:lnTo>
                  <a:lnTo>
                    <a:pt x="598" y="3762"/>
                  </a:lnTo>
                  <a:lnTo>
                    <a:pt x="600" y="3762"/>
                  </a:lnTo>
                  <a:lnTo>
                    <a:pt x="602" y="3762"/>
                  </a:lnTo>
                  <a:lnTo>
                    <a:pt x="600" y="3762"/>
                  </a:lnTo>
                  <a:lnTo>
                    <a:pt x="600" y="3762"/>
                  </a:lnTo>
                  <a:close/>
                  <a:moveTo>
                    <a:pt x="622" y="270"/>
                  </a:moveTo>
                  <a:lnTo>
                    <a:pt x="622" y="270"/>
                  </a:lnTo>
                  <a:lnTo>
                    <a:pt x="608" y="272"/>
                  </a:lnTo>
                  <a:lnTo>
                    <a:pt x="604" y="272"/>
                  </a:lnTo>
                  <a:lnTo>
                    <a:pt x="604" y="270"/>
                  </a:lnTo>
                  <a:lnTo>
                    <a:pt x="602" y="266"/>
                  </a:lnTo>
                  <a:lnTo>
                    <a:pt x="602" y="264"/>
                  </a:lnTo>
                  <a:lnTo>
                    <a:pt x="598" y="264"/>
                  </a:lnTo>
                  <a:lnTo>
                    <a:pt x="598" y="264"/>
                  </a:lnTo>
                  <a:lnTo>
                    <a:pt x="604" y="262"/>
                  </a:lnTo>
                  <a:lnTo>
                    <a:pt x="608" y="260"/>
                  </a:lnTo>
                  <a:lnTo>
                    <a:pt x="620" y="262"/>
                  </a:lnTo>
                  <a:lnTo>
                    <a:pt x="624" y="262"/>
                  </a:lnTo>
                  <a:lnTo>
                    <a:pt x="628" y="264"/>
                  </a:lnTo>
                  <a:lnTo>
                    <a:pt x="626" y="266"/>
                  </a:lnTo>
                  <a:lnTo>
                    <a:pt x="622" y="270"/>
                  </a:lnTo>
                  <a:lnTo>
                    <a:pt x="622" y="270"/>
                  </a:lnTo>
                  <a:lnTo>
                    <a:pt x="620" y="270"/>
                  </a:lnTo>
                  <a:lnTo>
                    <a:pt x="622" y="270"/>
                  </a:lnTo>
                  <a:lnTo>
                    <a:pt x="622" y="270"/>
                  </a:lnTo>
                  <a:close/>
                  <a:moveTo>
                    <a:pt x="650" y="3300"/>
                  </a:moveTo>
                  <a:lnTo>
                    <a:pt x="650" y="3300"/>
                  </a:lnTo>
                  <a:lnTo>
                    <a:pt x="638" y="3270"/>
                  </a:lnTo>
                  <a:lnTo>
                    <a:pt x="638" y="3270"/>
                  </a:lnTo>
                  <a:lnTo>
                    <a:pt x="638" y="3268"/>
                  </a:lnTo>
                  <a:lnTo>
                    <a:pt x="642" y="3268"/>
                  </a:lnTo>
                  <a:lnTo>
                    <a:pt x="646" y="3276"/>
                  </a:lnTo>
                  <a:lnTo>
                    <a:pt x="650" y="3290"/>
                  </a:lnTo>
                  <a:lnTo>
                    <a:pt x="652" y="3296"/>
                  </a:lnTo>
                  <a:lnTo>
                    <a:pt x="650" y="3300"/>
                  </a:lnTo>
                  <a:lnTo>
                    <a:pt x="650" y="3300"/>
                  </a:lnTo>
                  <a:lnTo>
                    <a:pt x="648" y="3294"/>
                  </a:lnTo>
                  <a:lnTo>
                    <a:pt x="650" y="3294"/>
                  </a:lnTo>
                  <a:lnTo>
                    <a:pt x="650" y="3296"/>
                  </a:lnTo>
                  <a:lnTo>
                    <a:pt x="650" y="3300"/>
                  </a:lnTo>
                  <a:lnTo>
                    <a:pt x="650" y="3300"/>
                  </a:lnTo>
                  <a:close/>
                  <a:moveTo>
                    <a:pt x="668" y="280"/>
                  </a:moveTo>
                  <a:lnTo>
                    <a:pt x="668" y="280"/>
                  </a:lnTo>
                  <a:lnTo>
                    <a:pt x="658" y="284"/>
                  </a:lnTo>
                  <a:lnTo>
                    <a:pt x="650" y="286"/>
                  </a:lnTo>
                  <a:lnTo>
                    <a:pt x="642" y="284"/>
                  </a:lnTo>
                  <a:lnTo>
                    <a:pt x="636" y="280"/>
                  </a:lnTo>
                  <a:lnTo>
                    <a:pt x="636" y="280"/>
                  </a:lnTo>
                  <a:lnTo>
                    <a:pt x="638" y="276"/>
                  </a:lnTo>
                  <a:lnTo>
                    <a:pt x="642" y="274"/>
                  </a:lnTo>
                  <a:lnTo>
                    <a:pt x="650" y="272"/>
                  </a:lnTo>
                  <a:lnTo>
                    <a:pt x="656" y="272"/>
                  </a:lnTo>
                  <a:lnTo>
                    <a:pt x="666" y="276"/>
                  </a:lnTo>
                  <a:lnTo>
                    <a:pt x="668" y="278"/>
                  </a:lnTo>
                  <a:lnTo>
                    <a:pt x="668" y="280"/>
                  </a:lnTo>
                  <a:lnTo>
                    <a:pt x="668" y="280"/>
                  </a:lnTo>
                  <a:lnTo>
                    <a:pt x="666" y="282"/>
                  </a:lnTo>
                  <a:lnTo>
                    <a:pt x="666" y="280"/>
                  </a:lnTo>
                  <a:lnTo>
                    <a:pt x="668" y="280"/>
                  </a:lnTo>
                  <a:lnTo>
                    <a:pt x="668" y="280"/>
                  </a:lnTo>
                  <a:lnTo>
                    <a:pt x="668" y="280"/>
                  </a:lnTo>
                  <a:close/>
                  <a:moveTo>
                    <a:pt x="794" y="1072"/>
                  </a:moveTo>
                  <a:lnTo>
                    <a:pt x="796" y="1068"/>
                  </a:lnTo>
                  <a:lnTo>
                    <a:pt x="796" y="1068"/>
                  </a:lnTo>
                  <a:lnTo>
                    <a:pt x="796" y="1070"/>
                  </a:lnTo>
                  <a:lnTo>
                    <a:pt x="794" y="1072"/>
                  </a:lnTo>
                  <a:lnTo>
                    <a:pt x="794" y="1072"/>
                  </a:lnTo>
                  <a:close/>
                  <a:moveTo>
                    <a:pt x="766" y="34"/>
                  </a:moveTo>
                  <a:lnTo>
                    <a:pt x="766" y="34"/>
                  </a:lnTo>
                  <a:lnTo>
                    <a:pt x="770" y="34"/>
                  </a:lnTo>
                  <a:lnTo>
                    <a:pt x="770" y="34"/>
                  </a:lnTo>
                  <a:lnTo>
                    <a:pt x="768" y="38"/>
                  </a:lnTo>
                  <a:lnTo>
                    <a:pt x="764" y="40"/>
                  </a:lnTo>
                  <a:lnTo>
                    <a:pt x="766" y="34"/>
                  </a:lnTo>
                  <a:lnTo>
                    <a:pt x="766" y="34"/>
                  </a:lnTo>
                  <a:lnTo>
                    <a:pt x="768" y="34"/>
                  </a:lnTo>
                  <a:lnTo>
                    <a:pt x="766" y="34"/>
                  </a:lnTo>
                  <a:lnTo>
                    <a:pt x="766" y="34"/>
                  </a:lnTo>
                  <a:close/>
                  <a:moveTo>
                    <a:pt x="760" y="154"/>
                  </a:moveTo>
                  <a:lnTo>
                    <a:pt x="760" y="154"/>
                  </a:lnTo>
                  <a:lnTo>
                    <a:pt x="766" y="158"/>
                  </a:lnTo>
                  <a:lnTo>
                    <a:pt x="768" y="160"/>
                  </a:lnTo>
                  <a:lnTo>
                    <a:pt x="766" y="160"/>
                  </a:lnTo>
                  <a:lnTo>
                    <a:pt x="762" y="160"/>
                  </a:lnTo>
                  <a:lnTo>
                    <a:pt x="756" y="158"/>
                  </a:lnTo>
                  <a:lnTo>
                    <a:pt x="756" y="156"/>
                  </a:lnTo>
                  <a:lnTo>
                    <a:pt x="760" y="154"/>
                  </a:lnTo>
                  <a:lnTo>
                    <a:pt x="760" y="154"/>
                  </a:lnTo>
                  <a:lnTo>
                    <a:pt x="760" y="154"/>
                  </a:lnTo>
                  <a:lnTo>
                    <a:pt x="758" y="156"/>
                  </a:lnTo>
                  <a:lnTo>
                    <a:pt x="758" y="156"/>
                  </a:lnTo>
                  <a:lnTo>
                    <a:pt x="760" y="154"/>
                  </a:lnTo>
                  <a:lnTo>
                    <a:pt x="760" y="154"/>
                  </a:lnTo>
                  <a:close/>
                  <a:moveTo>
                    <a:pt x="718" y="36"/>
                  </a:moveTo>
                  <a:lnTo>
                    <a:pt x="718" y="36"/>
                  </a:lnTo>
                  <a:lnTo>
                    <a:pt x="724" y="34"/>
                  </a:lnTo>
                  <a:lnTo>
                    <a:pt x="724" y="34"/>
                  </a:lnTo>
                  <a:lnTo>
                    <a:pt x="720" y="38"/>
                  </a:lnTo>
                  <a:lnTo>
                    <a:pt x="714" y="40"/>
                  </a:lnTo>
                  <a:lnTo>
                    <a:pt x="714" y="38"/>
                  </a:lnTo>
                  <a:lnTo>
                    <a:pt x="718" y="36"/>
                  </a:lnTo>
                  <a:lnTo>
                    <a:pt x="718" y="36"/>
                  </a:lnTo>
                  <a:lnTo>
                    <a:pt x="718" y="36"/>
                  </a:lnTo>
                  <a:lnTo>
                    <a:pt x="718" y="36"/>
                  </a:lnTo>
                  <a:lnTo>
                    <a:pt x="718" y="36"/>
                  </a:lnTo>
                  <a:close/>
                  <a:moveTo>
                    <a:pt x="704" y="1600"/>
                  </a:moveTo>
                  <a:lnTo>
                    <a:pt x="704" y="1600"/>
                  </a:lnTo>
                  <a:lnTo>
                    <a:pt x="698" y="1602"/>
                  </a:lnTo>
                  <a:lnTo>
                    <a:pt x="698" y="1600"/>
                  </a:lnTo>
                  <a:lnTo>
                    <a:pt x="698" y="1598"/>
                  </a:lnTo>
                  <a:lnTo>
                    <a:pt x="700" y="1596"/>
                  </a:lnTo>
                  <a:lnTo>
                    <a:pt x="704" y="1592"/>
                  </a:lnTo>
                  <a:lnTo>
                    <a:pt x="710" y="1588"/>
                  </a:lnTo>
                  <a:lnTo>
                    <a:pt x="712" y="1588"/>
                  </a:lnTo>
                  <a:lnTo>
                    <a:pt x="710" y="1592"/>
                  </a:lnTo>
                  <a:lnTo>
                    <a:pt x="704" y="1600"/>
                  </a:lnTo>
                  <a:lnTo>
                    <a:pt x="704" y="1600"/>
                  </a:lnTo>
                  <a:lnTo>
                    <a:pt x="702" y="1600"/>
                  </a:lnTo>
                  <a:lnTo>
                    <a:pt x="704" y="1600"/>
                  </a:lnTo>
                  <a:lnTo>
                    <a:pt x="704" y="1600"/>
                  </a:lnTo>
                  <a:lnTo>
                    <a:pt x="704" y="1600"/>
                  </a:lnTo>
                  <a:lnTo>
                    <a:pt x="704" y="1600"/>
                  </a:lnTo>
                  <a:close/>
                  <a:moveTo>
                    <a:pt x="710" y="1032"/>
                  </a:moveTo>
                  <a:lnTo>
                    <a:pt x="710" y="1032"/>
                  </a:lnTo>
                  <a:lnTo>
                    <a:pt x="700" y="1040"/>
                  </a:lnTo>
                  <a:lnTo>
                    <a:pt x="698" y="1040"/>
                  </a:lnTo>
                  <a:lnTo>
                    <a:pt x="696" y="1038"/>
                  </a:lnTo>
                  <a:lnTo>
                    <a:pt x="694" y="1032"/>
                  </a:lnTo>
                  <a:lnTo>
                    <a:pt x="694" y="1022"/>
                  </a:lnTo>
                  <a:lnTo>
                    <a:pt x="694" y="1022"/>
                  </a:lnTo>
                  <a:lnTo>
                    <a:pt x="702" y="1014"/>
                  </a:lnTo>
                  <a:lnTo>
                    <a:pt x="706" y="1014"/>
                  </a:lnTo>
                  <a:lnTo>
                    <a:pt x="708" y="1014"/>
                  </a:lnTo>
                  <a:lnTo>
                    <a:pt x="708" y="1016"/>
                  </a:lnTo>
                  <a:lnTo>
                    <a:pt x="710" y="1020"/>
                  </a:lnTo>
                  <a:lnTo>
                    <a:pt x="710" y="1032"/>
                  </a:lnTo>
                  <a:lnTo>
                    <a:pt x="710" y="1032"/>
                  </a:lnTo>
                  <a:lnTo>
                    <a:pt x="708" y="1032"/>
                  </a:lnTo>
                  <a:lnTo>
                    <a:pt x="710" y="1032"/>
                  </a:lnTo>
                  <a:lnTo>
                    <a:pt x="710" y="1030"/>
                  </a:lnTo>
                  <a:lnTo>
                    <a:pt x="710" y="1032"/>
                  </a:lnTo>
                  <a:lnTo>
                    <a:pt x="710" y="1032"/>
                  </a:lnTo>
                  <a:close/>
                  <a:moveTo>
                    <a:pt x="720" y="496"/>
                  </a:moveTo>
                  <a:lnTo>
                    <a:pt x="720" y="496"/>
                  </a:lnTo>
                  <a:lnTo>
                    <a:pt x="718" y="490"/>
                  </a:lnTo>
                  <a:lnTo>
                    <a:pt x="718" y="488"/>
                  </a:lnTo>
                  <a:lnTo>
                    <a:pt x="720" y="488"/>
                  </a:lnTo>
                  <a:lnTo>
                    <a:pt x="726" y="488"/>
                  </a:lnTo>
                  <a:lnTo>
                    <a:pt x="732" y="490"/>
                  </a:lnTo>
                  <a:lnTo>
                    <a:pt x="736" y="492"/>
                  </a:lnTo>
                  <a:lnTo>
                    <a:pt x="736" y="496"/>
                  </a:lnTo>
                  <a:lnTo>
                    <a:pt x="732" y="496"/>
                  </a:lnTo>
                  <a:lnTo>
                    <a:pt x="720" y="496"/>
                  </a:lnTo>
                  <a:lnTo>
                    <a:pt x="720" y="496"/>
                  </a:lnTo>
                  <a:lnTo>
                    <a:pt x="718" y="496"/>
                  </a:lnTo>
                  <a:lnTo>
                    <a:pt x="720" y="496"/>
                  </a:lnTo>
                  <a:lnTo>
                    <a:pt x="722" y="496"/>
                  </a:lnTo>
                  <a:lnTo>
                    <a:pt x="720" y="496"/>
                  </a:lnTo>
                  <a:lnTo>
                    <a:pt x="720" y="496"/>
                  </a:lnTo>
                  <a:close/>
                  <a:moveTo>
                    <a:pt x="758" y="1068"/>
                  </a:moveTo>
                  <a:lnTo>
                    <a:pt x="758" y="1068"/>
                  </a:lnTo>
                  <a:lnTo>
                    <a:pt x="754" y="1072"/>
                  </a:lnTo>
                  <a:lnTo>
                    <a:pt x="762" y="1068"/>
                  </a:lnTo>
                  <a:lnTo>
                    <a:pt x="766" y="1062"/>
                  </a:lnTo>
                  <a:lnTo>
                    <a:pt x="758" y="1068"/>
                  </a:lnTo>
                  <a:lnTo>
                    <a:pt x="758" y="1068"/>
                  </a:lnTo>
                  <a:lnTo>
                    <a:pt x="760" y="1066"/>
                  </a:lnTo>
                  <a:lnTo>
                    <a:pt x="758" y="1068"/>
                  </a:lnTo>
                  <a:lnTo>
                    <a:pt x="758" y="1068"/>
                  </a:lnTo>
                  <a:close/>
                  <a:moveTo>
                    <a:pt x="758" y="974"/>
                  </a:moveTo>
                  <a:lnTo>
                    <a:pt x="758" y="974"/>
                  </a:lnTo>
                  <a:lnTo>
                    <a:pt x="754" y="972"/>
                  </a:lnTo>
                  <a:lnTo>
                    <a:pt x="752" y="970"/>
                  </a:lnTo>
                  <a:lnTo>
                    <a:pt x="750" y="964"/>
                  </a:lnTo>
                  <a:lnTo>
                    <a:pt x="750" y="956"/>
                  </a:lnTo>
                  <a:lnTo>
                    <a:pt x="754" y="948"/>
                  </a:lnTo>
                  <a:lnTo>
                    <a:pt x="762" y="930"/>
                  </a:lnTo>
                  <a:lnTo>
                    <a:pt x="768" y="918"/>
                  </a:lnTo>
                  <a:lnTo>
                    <a:pt x="768" y="918"/>
                  </a:lnTo>
                  <a:lnTo>
                    <a:pt x="770" y="926"/>
                  </a:lnTo>
                  <a:lnTo>
                    <a:pt x="772" y="924"/>
                  </a:lnTo>
                  <a:lnTo>
                    <a:pt x="772" y="922"/>
                  </a:lnTo>
                  <a:lnTo>
                    <a:pt x="772" y="922"/>
                  </a:lnTo>
                  <a:lnTo>
                    <a:pt x="774" y="938"/>
                  </a:lnTo>
                  <a:lnTo>
                    <a:pt x="774" y="950"/>
                  </a:lnTo>
                  <a:lnTo>
                    <a:pt x="768" y="962"/>
                  </a:lnTo>
                  <a:lnTo>
                    <a:pt x="758" y="974"/>
                  </a:lnTo>
                  <a:lnTo>
                    <a:pt x="758" y="974"/>
                  </a:lnTo>
                  <a:lnTo>
                    <a:pt x="756" y="974"/>
                  </a:lnTo>
                  <a:lnTo>
                    <a:pt x="756" y="972"/>
                  </a:lnTo>
                  <a:lnTo>
                    <a:pt x="762" y="970"/>
                  </a:lnTo>
                  <a:lnTo>
                    <a:pt x="764" y="970"/>
                  </a:lnTo>
                  <a:lnTo>
                    <a:pt x="758" y="974"/>
                  </a:lnTo>
                  <a:lnTo>
                    <a:pt x="758" y="974"/>
                  </a:lnTo>
                  <a:close/>
                  <a:moveTo>
                    <a:pt x="788" y="2114"/>
                  </a:moveTo>
                  <a:lnTo>
                    <a:pt x="788" y="2114"/>
                  </a:lnTo>
                  <a:lnTo>
                    <a:pt x="798" y="2114"/>
                  </a:lnTo>
                  <a:lnTo>
                    <a:pt x="788" y="2114"/>
                  </a:lnTo>
                  <a:lnTo>
                    <a:pt x="788" y="2114"/>
                  </a:lnTo>
                  <a:close/>
                  <a:moveTo>
                    <a:pt x="802" y="142"/>
                  </a:moveTo>
                  <a:lnTo>
                    <a:pt x="802" y="142"/>
                  </a:lnTo>
                  <a:lnTo>
                    <a:pt x="800" y="144"/>
                  </a:lnTo>
                  <a:lnTo>
                    <a:pt x="798" y="144"/>
                  </a:lnTo>
                  <a:lnTo>
                    <a:pt x="798" y="140"/>
                  </a:lnTo>
                  <a:lnTo>
                    <a:pt x="800" y="136"/>
                  </a:lnTo>
                  <a:lnTo>
                    <a:pt x="802" y="142"/>
                  </a:lnTo>
                  <a:lnTo>
                    <a:pt x="802" y="142"/>
                  </a:lnTo>
                  <a:lnTo>
                    <a:pt x="800" y="142"/>
                  </a:lnTo>
                  <a:lnTo>
                    <a:pt x="800" y="142"/>
                  </a:lnTo>
                  <a:lnTo>
                    <a:pt x="800" y="142"/>
                  </a:lnTo>
                  <a:lnTo>
                    <a:pt x="802" y="142"/>
                  </a:lnTo>
                  <a:lnTo>
                    <a:pt x="802" y="142"/>
                  </a:lnTo>
                  <a:close/>
                  <a:moveTo>
                    <a:pt x="802" y="94"/>
                  </a:moveTo>
                  <a:lnTo>
                    <a:pt x="802" y="94"/>
                  </a:lnTo>
                  <a:lnTo>
                    <a:pt x="798" y="94"/>
                  </a:lnTo>
                  <a:lnTo>
                    <a:pt x="796" y="92"/>
                  </a:lnTo>
                  <a:lnTo>
                    <a:pt x="800" y="90"/>
                  </a:lnTo>
                  <a:lnTo>
                    <a:pt x="804" y="90"/>
                  </a:lnTo>
                  <a:lnTo>
                    <a:pt x="804" y="90"/>
                  </a:lnTo>
                  <a:lnTo>
                    <a:pt x="802" y="94"/>
                  </a:lnTo>
                  <a:lnTo>
                    <a:pt x="802" y="94"/>
                  </a:lnTo>
                  <a:lnTo>
                    <a:pt x="802" y="94"/>
                  </a:lnTo>
                  <a:lnTo>
                    <a:pt x="802" y="94"/>
                  </a:lnTo>
                  <a:lnTo>
                    <a:pt x="802" y="94"/>
                  </a:lnTo>
                  <a:lnTo>
                    <a:pt x="802" y="94"/>
                  </a:lnTo>
                  <a:lnTo>
                    <a:pt x="802" y="94"/>
                  </a:lnTo>
                  <a:close/>
                  <a:moveTo>
                    <a:pt x="816" y="134"/>
                  </a:moveTo>
                  <a:lnTo>
                    <a:pt x="816" y="134"/>
                  </a:lnTo>
                  <a:lnTo>
                    <a:pt x="804" y="130"/>
                  </a:lnTo>
                  <a:lnTo>
                    <a:pt x="804" y="130"/>
                  </a:lnTo>
                  <a:lnTo>
                    <a:pt x="806" y="130"/>
                  </a:lnTo>
                  <a:lnTo>
                    <a:pt x="814" y="132"/>
                  </a:lnTo>
                  <a:lnTo>
                    <a:pt x="816" y="134"/>
                  </a:lnTo>
                  <a:lnTo>
                    <a:pt x="816" y="134"/>
                  </a:lnTo>
                  <a:lnTo>
                    <a:pt x="816" y="134"/>
                  </a:lnTo>
                  <a:lnTo>
                    <a:pt x="816" y="132"/>
                  </a:lnTo>
                  <a:lnTo>
                    <a:pt x="818" y="132"/>
                  </a:lnTo>
                  <a:lnTo>
                    <a:pt x="816" y="134"/>
                  </a:lnTo>
                  <a:lnTo>
                    <a:pt x="816" y="134"/>
                  </a:lnTo>
                  <a:close/>
                  <a:moveTo>
                    <a:pt x="820" y="348"/>
                  </a:moveTo>
                  <a:lnTo>
                    <a:pt x="820" y="348"/>
                  </a:lnTo>
                  <a:lnTo>
                    <a:pt x="824" y="346"/>
                  </a:lnTo>
                  <a:lnTo>
                    <a:pt x="820" y="348"/>
                  </a:lnTo>
                  <a:lnTo>
                    <a:pt x="820" y="348"/>
                  </a:lnTo>
                  <a:close/>
                  <a:moveTo>
                    <a:pt x="834" y="1666"/>
                  </a:moveTo>
                  <a:lnTo>
                    <a:pt x="834" y="1666"/>
                  </a:lnTo>
                  <a:lnTo>
                    <a:pt x="822" y="1660"/>
                  </a:lnTo>
                  <a:lnTo>
                    <a:pt x="820" y="1658"/>
                  </a:lnTo>
                  <a:lnTo>
                    <a:pt x="822" y="1658"/>
                  </a:lnTo>
                  <a:lnTo>
                    <a:pt x="828" y="1656"/>
                  </a:lnTo>
                  <a:lnTo>
                    <a:pt x="840" y="1654"/>
                  </a:lnTo>
                  <a:lnTo>
                    <a:pt x="850" y="1654"/>
                  </a:lnTo>
                  <a:lnTo>
                    <a:pt x="856" y="1656"/>
                  </a:lnTo>
                  <a:lnTo>
                    <a:pt x="854" y="1658"/>
                  </a:lnTo>
                  <a:lnTo>
                    <a:pt x="852" y="1660"/>
                  </a:lnTo>
                  <a:lnTo>
                    <a:pt x="834" y="1666"/>
                  </a:lnTo>
                  <a:lnTo>
                    <a:pt x="834" y="1666"/>
                  </a:lnTo>
                  <a:lnTo>
                    <a:pt x="832" y="1664"/>
                  </a:lnTo>
                  <a:lnTo>
                    <a:pt x="834" y="1664"/>
                  </a:lnTo>
                  <a:lnTo>
                    <a:pt x="836" y="1664"/>
                  </a:lnTo>
                  <a:lnTo>
                    <a:pt x="834" y="1666"/>
                  </a:lnTo>
                  <a:lnTo>
                    <a:pt x="834" y="1666"/>
                  </a:lnTo>
                  <a:close/>
                  <a:moveTo>
                    <a:pt x="1024" y="60"/>
                  </a:moveTo>
                  <a:lnTo>
                    <a:pt x="1024" y="60"/>
                  </a:lnTo>
                  <a:lnTo>
                    <a:pt x="1026" y="62"/>
                  </a:lnTo>
                  <a:lnTo>
                    <a:pt x="1028" y="64"/>
                  </a:lnTo>
                  <a:lnTo>
                    <a:pt x="1038" y="64"/>
                  </a:lnTo>
                  <a:lnTo>
                    <a:pt x="1040" y="66"/>
                  </a:lnTo>
                  <a:lnTo>
                    <a:pt x="1040" y="66"/>
                  </a:lnTo>
                  <a:lnTo>
                    <a:pt x="1030" y="70"/>
                  </a:lnTo>
                  <a:lnTo>
                    <a:pt x="1030" y="70"/>
                  </a:lnTo>
                  <a:lnTo>
                    <a:pt x="1026" y="66"/>
                  </a:lnTo>
                  <a:lnTo>
                    <a:pt x="1024" y="60"/>
                  </a:lnTo>
                  <a:lnTo>
                    <a:pt x="1024" y="60"/>
                  </a:lnTo>
                  <a:lnTo>
                    <a:pt x="1024" y="62"/>
                  </a:lnTo>
                  <a:lnTo>
                    <a:pt x="1024" y="60"/>
                  </a:lnTo>
                  <a:lnTo>
                    <a:pt x="1024" y="60"/>
                  </a:lnTo>
                  <a:close/>
                  <a:moveTo>
                    <a:pt x="954" y="1384"/>
                  </a:moveTo>
                  <a:lnTo>
                    <a:pt x="954" y="1384"/>
                  </a:lnTo>
                  <a:lnTo>
                    <a:pt x="956" y="1384"/>
                  </a:lnTo>
                  <a:lnTo>
                    <a:pt x="956" y="1386"/>
                  </a:lnTo>
                  <a:lnTo>
                    <a:pt x="950" y="1392"/>
                  </a:lnTo>
                  <a:lnTo>
                    <a:pt x="946" y="1396"/>
                  </a:lnTo>
                  <a:lnTo>
                    <a:pt x="944" y="1396"/>
                  </a:lnTo>
                  <a:lnTo>
                    <a:pt x="946" y="1392"/>
                  </a:lnTo>
                  <a:lnTo>
                    <a:pt x="954" y="1384"/>
                  </a:lnTo>
                  <a:lnTo>
                    <a:pt x="954" y="1384"/>
                  </a:lnTo>
                  <a:lnTo>
                    <a:pt x="954" y="1384"/>
                  </a:lnTo>
                  <a:lnTo>
                    <a:pt x="954" y="1384"/>
                  </a:lnTo>
                  <a:lnTo>
                    <a:pt x="952" y="1386"/>
                  </a:lnTo>
                  <a:lnTo>
                    <a:pt x="954" y="1384"/>
                  </a:lnTo>
                  <a:lnTo>
                    <a:pt x="954" y="1384"/>
                  </a:lnTo>
                  <a:close/>
                  <a:moveTo>
                    <a:pt x="898" y="1130"/>
                  </a:moveTo>
                  <a:lnTo>
                    <a:pt x="898" y="1130"/>
                  </a:lnTo>
                  <a:lnTo>
                    <a:pt x="898" y="1134"/>
                  </a:lnTo>
                  <a:lnTo>
                    <a:pt x="898" y="1130"/>
                  </a:lnTo>
                  <a:lnTo>
                    <a:pt x="898" y="1130"/>
                  </a:lnTo>
                  <a:lnTo>
                    <a:pt x="898" y="1132"/>
                  </a:lnTo>
                  <a:lnTo>
                    <a:pt x="898" y="1130"/>
                  </a:lnTo>
                  <a:lnTo>
                    <a:pt x="898" y="1130"/>
                  </a:lnTo>
                  <a:close/>
                  <a:moveTo>
                    <a:pt x="898" y="1372"/>
                  </a:moveTo>
                  <a:lnTo>
                    <a:pt x="898" y="1372"/>
                  </a:lnTo>
                  <a:lnTo>
                    <a:pt x="890" y="1368"/>
                  </a:lnTo>
                  <a:lnTo>
                    <a:pt x="898" y="1372"/>
                  </a:lnTo>
                  <a:lnTo>
                    <a:pt x="906" y="1376"/>
                  </a:lnTo>
                  <a:lnTo>
                    <a:pt x="898" y="1372"/>
                  </a:lnTo>
                  <a:lnTo>
                    <a:pt x="898" y="1372"/>
                  </a:lnTo>
                  <a:lnTo>
                    <a:pt x="898" y="1372"/>
                  </a:lnTo>
                  <a:lnTo>
                    <a:pt x="898" y="1372"/>
                  </a:lnTo>
                  <a:lnTo>
                    <a:pt x="898" y="1372"/>
                  </a:lnTo>
                  <a:close/>
                  <a:moveTo>
                    <a:pt x="916" y="1642"/>
                  </a:moveTo>
                  <a:lnTo>
                    <a:pt x="916" y="1642"/>
                  </a:lnTo>
                  <a:lnTo>
                    <a:pt x="912" y="1648"/>
                  </a:lnTo>
                  <a:lnTo>
                    <a:pt x="910" y="1648"/>
                  </a:lnTo>
                  <a:lnTo>
                    <a:pt x="910" y="1646"/>
                  </a:lnTo>
                  <a:lnTo>
                    <a:pt x="914" y="1636"/>
                  </a:lnTo>
                  <a:lnTo>
                    <a:pt x="918" y="1628"/>
                  </a:lnTo>
                  <a:lnTo>
                    <a:pt x="918" y="1632"/>
                  </a:lnTo>
                  <a:lnTo>
                    <a:pt x="916" y="1642"/>
                  </a:lnTo>
                  <a:lnTo>
                    <a:pt x="916" y="1642"/>
                  </a:lnTo>
                  <a:lnTo>
                    <a:pt x="914" y="1644"/>
                  </a:lnTo>
                  <a:lnTo>
                    <a:pt x="914" y="1642"/>
                  </a:lnTo>
                  <a:lnTo>
                    <a:pt x="916" y="1642"/>
                  </a:lnTo>
                  <a:lnTo>
                    <a:pt x="916" y="1642"/>
                  </a:lnTo>
                  <a:lnTo>
                    <a:pt x="916" y="1642"/>
                  </a:lnTo>
                  <a:close/>
                  <a:moveTo>
                    <a:pt x="922" y="1330"/>
                  </a:moveTo>
                  <a:lnTo>
                    <a:pt x="922" y="1330"/>
                  </a:lnTo>
                  <a:lnTo>
                    <a:pt x="922" y="1332"/>
                  </a:lnTo>
                  <a:lnTo>
                    <a:pt x="922" y="1332"/>
                  </a:lnTo>
                  <a:lnTo>
                    <a:pt x="924" y="1330"/>
                  </a:lnTo>
                  <a:lnTo>
                    <a:pt x="924" y="1326"/>
                  </a:lnTo>
                  <a:lnTo>
                    <a:pt x="922" y="1330"/>
                  </a:lnTo>
                  <a:lnTo>
                    <a:pt x="922" y="1330"/>
                  </a:lnTo>
                  <a:lnTo>
                    <a:pt x="922" y="1330"/>
                  </a:lnTo>
                  <a:lnTo>
                    <a:pt x="922" y="1330"/>
                  </a:lnTo>
                  <a:lnTo>
                    <a:pt x="922" y="1330"/>
                  </a:lnTo>
                  <a:close/>
                  <a:moveTo>
                    <a:pt x="924" y="346"/>
                  </a:moveTo>
                  <a:lnTo>
                    <a:pt x="924" y="346"/>
                  </a:lnTo>
                  <a:lnTo>
                    <a:pt x="912" y="340"/>
                  </a:lnTo>
                  <a:lnTo>
                    <a:pt x="912" y="340"/>
                  </a:lnTo>
                  <a:lnTo>
                    <a:pt x="914" y="340"/>
                  </a:lnTo>
                  <a:lnTo>
                    <a:pt x="922" y="342"/>
                  </a:lnTo>
                  <a:lnTo>
                    <a:pt x="924" y="344"/>
                  </a:lnTo>
                  <a:lnTo>
                    <a:pt x="924" y="346"/>
                  </a:lnTo>
                  <a:lnTo>
                    <a:pt x="924" y="346"/>
                  </a:lnTo>
                  <a:lnTo>
                    <a:pt x="926" y="346"/>
                  </a:lnTo>
                  <a:lnTo>
                    <a:pt x="924" y="346"/>
                  </a:lnTo>
                  <a:lnTo>
                    <a:pt x="924" y="346"/>
                  </a:lnTo>
                  <a:close/>
                  <a:moveTo>
                    <a:pt x="946" y="1638"/>
                  </a:moveTo>
                  <a:lnTo>
                    <a:pt x="946" y="1638"/>
                  </a:lnTo>
                  <a:lnTo>
                    <a:pt x="938" y="1628"/>
                  </a:lnTo>
                  <a:lnTo>
                    <a:pt x="934" y="1624"/>
                  </a:lnTo>
                  <a:lnTo>
                    <a:pt x="934" y="1622"/>
                  </a:lnTo>
                  <a:lnTo>
                    <a:pt x="936" y="1622"/>
                  </a:lnTo>
                  <a:lnTo>
                    <a:pt x="944" y="1630"/>
                  </a:lnTo>
                  <a:lnTo>
                    <a:pt x="946" y="1634"/>
                  </a:lnTo>
                  <a:lnTo>
                    <a:pt x="946" y="1638"/>
                  </a:lnTo>
                  <a:lnTo>
                    <a:pt x="946" y="1638"/>
                  </a:lnTo>
                  <a:lnTo>
                    <a:pt x="944" y="1636"/>
                  </a:lnTo>
                  <a:lnTo>
                    <a:pt x="944" y="1632"/>
                  </a:lnTo>
                  <a:lnTo>
                    <a:pt x="948" y="1628"/>
                  </a:lnTo>
                  <a:lnTo>
                    <a:pt x="948" y="1628"/>
                  </a:lnTo>
                  <a:lnTo>
                    <a:pt x="948" y="1630"/>
                  </a:lnTo>
                  <a:lnTo>
                    <a:pt x="946" y="1638"/>
                  </a:lnTo>
                  <a:lnTo>
                    <a:pt x="946" y="1638"/>
                  </a:lnTo>
                  <a:close/>
                  <a:moveTo>
                    <a:pt x="952" y="1538"/>
                  </a:moveTo>
                  <a:lnTo>
                    <a:pt x="952" y="1538"/>
                  </a:lnTo>
                  <a:lnTo>
                    <a:pt x="948" y="1532"/>
                  </a:lnTo>
                  <a:lnTo>
                    <a:pt x="946" y="1528"/>
                  </a:lnTo>
                  <a:lnTo>
                    <a:pt x="950" y="1524"/>
                  </a:lnTo>
                  <a:lnTo>
                    <a:pt x="954" y="1524"/>
                  </a:lnTo>
                  <a:lnTo>
                    <a:pt x="958" y="1524"/>
                  </a:lnTo>
                  <a:lnTo>
                    <a:pt x="960" y="1526"/>
                  </a:lnTo>
                  <a:lnTo>
                    <a:pt x="958" y="1530"/>
                  </a:lnTo>
                  <a:lnTo>
                    <a:pt x="952" y="1538"/>
                  </a:lnTo>
                  <a:lnTo>
                    <a:pt x="952" y="1538"/>
                  </a:lnTo>
                  <a:lnTo>
                    <a:pt x="952" y="1536"/>
                  </a:lnTo>
                  <a:lnTo>
                    <a:pt x="954" y="1536"/>
                  </a:lnTo>
                  <a:lnTo>
                    <a:pt x="954" y="1536"/>
                  </a:lnTo>
                  <a:lnTo>
                    <a:pt x="952" y="1538"/>
                  </a:lnTo>
                  <a:lnTo>
                    <a:pt x="952" y="1538"/>
                  </a:lnTo>
                  <a:close/>
                  <a:moveTo>
                    <a:pt x="980" y="1226"/>
                  </a:moveTo>
                  <a:lnTo>
                    <a:pt x="980" y="1226"/>
                  </a:lnTo>
                  <a:lnTo>
                    <a:pt x="976" y="1238"/>
                  </a:lnTo>
                  <a:lnTo>
                    <a:pt x="976" y="1242"/>
                  </a:lnTo>
                  <a:lnTo>
                    <a:pt x="984" y="1230"/>
                  </a:lnTo>
                  <a:lnTo>
                    <a:pt x="988" y="1218"/>
                  </a:lnTo>
                  <a:lnTo>
                    <a:pt x="988" y="1218"/>
                  </a:lnTo>
                  <a:lnTo>
                    <a:pt x="988" y="1218"/>
                  </a:lnTo>
                  <a:lnTo>
                    <a:pt x="980" y="1226"/>
                  </a:lnTo>
                  <a:lnTo>
                    <a:pt x="980" y="1226"/>
                  </a:lnTo>
                  <a:lnTo>
                    <a:pt x="980" y="1228"/>
                  </a:lnTo>
                  <a:lnTo>
                    <a:pt x="980" y="1226"/>
                  </a:lnTo>
                  <a:lnTo>
                    <a:pt x="982" y="1226"/>
                  </a:lnTo>
                  <a:lnTo>
                    <a:pt x="980" y="1226"/>
                  </a:lnTo>
                  <a:lnTo>
                    <a:pt x="980" y="1226"/>
                  </a:lnTo>
                  <a:close/>
                  <a:moveTo>
                    <a:pt x="972" y="164"/>
                  </a:moveTo>
                  <a:lnTo>
                    <a:pt x="972" y="164"/>
                  </a:lnTo>
                  <a:lnTo>
                    <a:pt x="986" y="158"/>
                  </a:lnTo>
                  <a:lnTo>
                    <a:pt x="994" y="154"/>
                  </a:lnTo>
                  <a:lnTo>
                    <a:pt x="998" y="154"/>
                  </a:lnTo>
                  <a:lnTo>
                    <a:pt x="1002" y="156"/>
                  </a:lnTo>
                  <a:lnTo>
                    <a:pt x="1002" y="156"/>
                  </a:lnTo>
                  <a:lnTo>
                    <a:pt x="1000" y="166"/>
                  </a:lnTo>
                  <a:lnTo>
                    <a:pt x="996" y="170"/>
                  </a:lnTo>
                  <a:lnTo>
                    <a:pt x="994" y="170"/>
                  </a:lnTo>
                  <a:lnTo>
                    <a:pt x="990" y="172"/>
                  </a:lnTo>
                  <a:lnTo>
                    <a:pt x="984" y="170"/>
                  </a:lnTo>
                  <a:lnTo>
                    <a:pt x="972" y="164"/>
                  </a:lnTo>
                  <a:lnTo>
                    <a:pt x="972" y="164"/>
                  </a:lnTo>
                  <a:lnTo>
                    <a:pt x="976" y="164"/>
                  </a:lnTo>
                  <a:lnTo>
                    <a:pt x="972" y="164"/>
                  </a:lnTo>
                  <a:lnTo>
                    <a:pt x="972" y="164"/>
                  </a:lnTo>
                  <a:close/>
                  <a:moveTo>
                    <a:pt x="1040" y="2182"/>
                  </a:moveTo>
                  <a:lnTo>
                    <a:pt x="1040" y="2182"/>
                  </a:lnTo>
                  <a:lnTo>
                    <a:pt x="1032" y="2178"/>
                  </a:lnTo>
                  <a:lnTo>
                    <a:pt x="1026" y="2176"/>
                  </a:lnTo>
                  <a:lnTo>
                    <a:pt x="1016" y="2176"/>
                  </a:lnTo>
                  <a:lnTo>
                    <a:pt x="1012" y="2176"/>
                  </a:lnTo>
                  <a:lnTo>
                    <a:pt x="1008" y="2174"/>
                  </a:lnTo>
                  <a:lnTo>
                    <a:pt x="1002" y="2170"/>
                  </a:lnTo>
                  <a:lnTo>
                    <a:pt x="998" y="2164"/>
                  </a:lnTo>
                  <a:lnTo>
                    <a:pt x="998" y="2164"/>
                  </a:lnTo>
                  <a:lnTo>
                    <a:pt x="1000" y="2158"/>
                  </a:lnTo>
                  <a:lnTo>
                    <a:pt x="1006" y="2154"/>
                  </a:lnTo>
                  <a:lnTo>
                    <a:pt x="1010" y="2150"/>
                  </a:lnTo>
                  <a:lnTo>
                    <a:pt x="1016" y="2148"/>
                  </a:lnTo>
                  <a:lnTo>
                    <a:pt x="1022" y="2148"/>
                  </a:lnTo>
                  <a:lnTo>
                    <a:pt x="1028" y="2150"/>
                  </a:lnTo>
                  <a:lnTo>
                    <a:pt x="1038" y="2154"/>
                  </a:lnTo>
                  <a:lnTo>
                    <a:pt x="1046" y="2162"/>
                  </a:lnTo>
                  <a:lnTo>
                    <a:pt x="1050" y="2170"/>
                  </a:lnTo>
                  <a:lnTo>
                    <a:pt x="1050" y="2174"/>
                  </a:lnTo>
                  <a:lnTo>
                    <a:pt x="1048" y="2176"/>
                  </a:lnTo>
                  <a:lnTo>
                    <a:pt x="1044" y="2180"/>
                  </a:lnTo>
                  <a:lnTo>
                    <a:pt x="1040" y="2182"/>
                  </a:lnTo>
                  <a:lnTo>
                    <a:pt x="1040" y="2182"/>
                  </a:lnTo>
                  <a:lnTo>
                    <a:pt x="1044" y="2180"/>
                  </a:lnTo>
                  <a:lnTo>
                    <a:pt x="1040" y="2182"/>
                  </a:lnTo>
                  <a:lnTo>
                    <a:pt x="1040" y="2182"/>
                  </a:lnTo>
                  <a:close/>
                  <a:moveTo>
                    <a:pt x="1048" y="330"/>
                  </a:moveTo>
                  <a:lnTo>
                    <a:pt x="1048" y="330"/>
                  </a:lnTo>
                  <a:lnTo>
                    <a:pt x="1044" y="332"/>
                  </a:lnTo>
                  <a:lnTo>
                    <a:pt x="1038" y="334"/>
                  </a:lnTo>
                  <a:lnTo>
                    <a:pt x="1034" y="332"/>
                  </a:lnTo>
                  <a:lnTo>
                    <a:pt x="1032" y="332"/>
                  </a:lnTo>
                  <a:lnTo>
                    <a:pt x="1026" y="326"/>
                  </a:lnTo>
                  <a:lnTo>
                    <a:pt x="1024" y="324"/>
                  </a:lnTo>
                  <a:lnTo>
                    <a:pt x="1024" y="324"/>
                  </a:lnTo>
                  <a:lnTo>
                    <a:pt x="1028" y="318"/>
                  </a:lnTo>
                  <a:lnTo>
                    <a:pt x="1034" y="314"/>
                  </a:lnTo>
                  <a:lnTo>
                    <a:pt x="1038" y="312"/>
                  </a:lnTo>
                  <a:lnTo>
                    <a:pt x="1044" y="312"/>
                  </a:lnTo>
                  <a:lnTo>
                    <a:pt x="1048" y="314"/>
                  </a:lnTo>
                  <a:lnTo>
                    <a:pt x="1050" y="318"/>
                  </a:lnTo>
                  <a:lnTo>
                    <a:pt x="1052" y="324"/>
                  </a:lnTo>
                  <a:lnTo>
                    <a:pt x="1048" y="330"/>
                  </a:lnTo>
                  <a:lnTo>
                    <a:pt x="1048" y="330"/>
                  </a:lnTo>
                  <a:lnTo>
                    <a:pt x="1048" y="332"/>
                  </a:lnTo>
                  <a:lnTo>
                    <a:pt x="1048" y="330"/>
                  </a:lnTo>
                  <a:lnTo>
                    <a:pt x="1048" y="330"/>
                  </a:lnTo>
                  <a:lnTo>
                    <a:pt x="1048" y="330"/>
                  </a:lnTo>
                  <a:lnTo>
                    <a:pt x="1048" y="330"/>
                  </a:lnTo>
                  <a:close/>
                  <a:moveTo>
                    <a:pt x="1654" y="130"/>
                  </a:moveTo>
                  <a:lnTo>
                    <a:pt x="1654" y="130"/>
                  </a:lnTo>
                  <a:lnTo>
                    <a:pt x="1660" y="130"/>
                  </a:lnTo>
                  <a:lnTo>
                    <a:pt x="1664" y="128"/>
                  </a:lnTo>
                  <a:lnTo>
                    <a:pt x="1670" y="122"/>
                  </a:lnTo>
                  <a:lnTo>
                    <a:pt x="1678" y="118"/>
                  </a:lnTo>
                  <a:lnTo>
                    <a:pt x="1682" y="116"/>
                  </a:lnTo>
                  <a:lnTo>
                    <a:pt x="1686" y="116"/>
                  </a:lnTo>
                  <a:lnTo>
                    <a:pt x="1686" y="116"/>
                  </a:lnTo>
                  <a:lnTo>
                    <a:pt x="1684" y="120"/>
                  </a:lnTo>
                  <a:lnTo>
                    <a:pt x="1686" y="122"/>
                  </a:lnTo>
                  <a:lnTo>
                    <a:pt x="1684" y="120"/>
                  </a:lnTo>
                  <a:lnTo>
                    <a:pt x="1684" y="120"/>
                  </a:lnTo>
                  <a:lnTo>
                    <a:pt x="1674" y="132"/>
                  </a:lnTo>
                  <a:lnTo>
                    <a:pt x="1666" y="142"/>
                  </a:lnTo>
                  <a:lnTo>
                    <a:pt x="1666" y="142"/>
                  </a:lnTo>
                  <a:lnTo>
                    <a:pt x="1668" y="140"/>
                  </a:lnTo>
                  <a:lnTo>
                    <a:pt x="1666" y="138"/>
                  </a:lnTo>
                  <a:lnTo>
                    <a:pt x="1658" y="142"/>
                  </a:lnTo>
                  <a:lnTo>
                    <a:pt x="1658" y="142"/>
                  </a:lnTo>
                  <a:lnTo>
                    <a:pt x="1660" y="138"/>
                  </a:lnTo>
                  <a:lnTo>
                    <a:pt x="1654" y="138"/>
                  </a:lnTo>
                  <a:lnTo>
                    <a:pt x="1654" y="138"/>
                  </a:lnTo>
                  <a:lnTo>
                    <a:pt x="1668" y="122"/>
                  </a:lnTo>
                  <a:lnTo>
                    <a:pt x="1664" y="124"/>
                  </a:lnTo>
                  <a:lnTo>
                    <a:pt x="1654" y="130"/>
                  </a:lnTo>
                  <a:lnTo>
                    <a:pt x="1654" y="130"/>
                  </a:lnTo>
                  <a:close/>
                  <a:moveTo>
                    <a:pt x="1646" y="170"/>
                  </a:moveTo>
                  <a:lnTo>
                    <a:pt x="1646" y="170"/>
                  </a:lnTo>
                  <a:lnTo>
                    <a:pt x="1640" y="172"/>
                  </a:lnTo>
                  <a:lnTo>
                    <a:pt x="1646" y="170"/>
                  </a:lnTo>
                  <a:lnTo>
                    <a:pt x="1646" y="170"/>
                  </a:lnTo>
                  <a:lnTo>
                    <a:pt x="1644" y="170"/>
                  </a:lnTo>
                  <a:lnTo>
                    <a:pt x="1646" y="170"/>
                  </a:lnTo>
                  <a:lnTo>
                    <a:pt x="1646" y="170"/>
                  </a:lnTo>
                  <a:close/>
                  <a:moveTo>
                    <a:pt x="1642" y="656"/>
                  </a:moveTo>
                  <a:lnTo>
                    <a:pt x="1642" y="656"/>
                  </a:lnTo>
                  <a:lnTo>
                    <a:pt x="1636" y="656"/>
                  </a:lnTo>
                  <a:lnTo>
                    <a:pt x="1642" y="656"/>
                  </a:lnTo>
                  <a:lnTo>
                    <a:pt x="1642" y="656"/>
                  </a:lnTo>
                  <a:close/>
                  <a:moveTo>
                    <a:pt x="1630" y="658"/>
                  </a:moveTo>
                  <a:lnTo>
                    <a:pt x="1630" y="658"/>
                  </a:lnTo>
                  <a:lnTo>
                    <a:pt x="1626" y="660"/>
                  </a:lnTo>
                  <a:lnTo>
                    <a:pt x="1630" y="658"/>
                  </a:lnTo>
                  <a:lnTo>
                    <a:pt x="1630" y="658"/>
                  </a:lnTo>
                  <a:close/>
                  <a:moveTo>
                    <a:pt x="1534" y="1870"/>
                  </a:moveTo>
                  <a:lnTo>
                    <a:pt x="1534" y="1870"/>
                  </a:lnTo>
                  <a:lnTo>
                    <a:pt x="1528" y="1872"/>
                  </a:lnTo>
                  <a:lnTo>
                    <a:pt x="1534" y="1870"/>
                  </a:lnTo>
                  <a:lnTo>
                    <a:pt x="1534" y="1870"/>
                  </a:lnTo>
                  <a:close/>
                  <a:moveTo>
                    <a:pt x="1422" y="138"/>
                  </a:moveTo>
                  <a:lnTo>
                    <a:pt x="1422" y="138"/>
                  </a:lnTo>
                  <a:lnTo>
                    <a:pt x="1406" y="150"/>
                  </a:lnTo>
                  <a:lnTo>
                    <a:pt x="1400" y="154"/>
                  </a:lnTo>
                  <a:lnTo>
                    <a:pt x="1394" y="156"/>
                  </a:lnTo>
                  <a:lnTo>
                    <a:pt x="1386" y="158"/>
                  </a:lnTo>
                  <a:lnTo>
                    <a:pt x="1376" y="158"/>
                  </a:lnTo>
                  <a:lnTo>
                    <a:pt x="1376" y="158"/>
                  </a:lnTo>
                  <a:lnTo>
                    <a:pt x="1422" y="138"/>
                  </a:lnTo>
                  <a:lnTo>
                    <a:pt x="1422" y="138"/>
                  </a:lnTo>
                  <a:lnTo>
                    <a:pt x="1416" y="136"/>
                  </a:lnTo>
                  <a:lnTo>
                    <a:pt x="1422" y="138"/>
                  </a:lnTo>
                  <a:lnTo>
                    <a:pt x="1422" y="138"/>
                  </a:lnTo>
                  <a:close/>
                  <a:moveTo>
                    <a:pt x="1386" y="316"/>
                  </a:moveTo>
                  <a:lnTo>
                    <a:pt x="1386" y="316"/>
                  </a:lnTo>
                  <a:lnTo>
                    <a:pt x="1396" y="318"/>
                  </a:lnTo>
                  <a:lnTo>
                    <a:pt x="1398" y="320"/>
                  </a:lnTo>
                  <a:lnTo>
                    <a:pt x="1400" y="322"/>
                  </a:lnTo>
                  <a:lnTo>
                    <a:pt x="1396" y="328"/>
                  </a:lnTo>
                  <a:lnTo>
                    <a:pt x="1384" y="338"/>
                  </a:lnTo>
                  <a:lnTo>
                    <a:pt x="1384" y="338"/>
                  </a:lnTo>
                  <a:lnTo>
                    <a:pt x="1378" y="334"/>
                  </a:lnTo>
                  <a:lnTo>
                    <a:pt x="1372" y="326"/>
                  </a:lnTo>
                  <a:lnTo>
                    <a:pt x="1372" y="322"/>
                  </a:lnTo>
                  <a:lnTo>
                    <a:pt x="1374" y="320"/>
                  </a:lnTo>
                  <a:lnTo>
                    <a:pt x="1378" y="318"/>
                  </a:lnTo>
                  <a:lnTo>
                    <a:pt x="1386" y="316"/>
                  </a:lnTo>
                  <a:lnTo>
                    <a:pt x="1386" y="316"/>
                  </a:lnTo>
                  <a:lnTo>
                    <a:pt x="1384" y="316"/>
                  </a:lnTo>
                  <a:lnTo>
                    <a:pt x="1386" y="316"/>
                  </a:lnTo>
                  <a:lnTo>
                    <a:pt x="1386" y="316"/>
                  </a:lnTo>
                  <a:close/>
                  <a:moveTo>
                    <a:pt x="1346" y="1104"/>
                  </a:moveTo>
                  <a:lnTo>
                    <a:pt x="1346" y="1104"/>
                  </a:lnTo>
                  <a:lnTo>
                    <a:pt x="1348" y="1114"/>
                  </a:lnTo>
                  <a:lnTo>
                    <a:pt x="1346" y="1120"/>
                  </a:lnTo>
                  <a:lnTo>
                    <a:pt x="1344" y="1126"/>
                  </a:lnTo>
                  <a:lnTo>
                    <a:pt x="1340" y="1130"/>
                  </a:lnTo>
                  <a:lnTo>
                    <a:pt x="1336" y="1134"/>
                  </a:lnTo>
                  <a:lnTo>
                    <a:pt x="1328" y="1134"/>
                  </a:lnTo>
                  <a:lnTo>
                    <a:pt x="1314" y="1132"/>
                  </a:lnTo>
                  <a:lnTo>
                    <a:pt x="1314" y="1132"/>
                  </a:lnTo>
                  <a:lnTo>
                    <a:pt x="1316" y="1128"/>
                  </a:lnTo>
                  <a:lnTo>
                    <a:pt x="1318" y="1124"/>
                  </a:lnTo>
                  <a:lnTo>
                    <a:pt x="1316" y="1120"/>
                  </a:lnTo>
                  <a:lnTo>
                    <a:pt x="1314" y="1118"/>
                  </a:lnTo>
                  <a:lnTo>
                    <a:pt x="1302" y="1112"/>
                  </a:lnTo>
                  <a:lnTo>
                    <a:pt x="1284" y="1108"/>
                  </a:lnTo>
                  <a:lnTo>
                    <a:pt x="1284" y="1108"/>
                  </a:lnTo>
                  <a:lnTo>
                    <a:pt x="1288" y="1104"/>
                  </a:lnTo>
                  <a:lnTo>
                    <a:pt x="1292" y="1100"/>
                  </a:lnTo>
                  <a:lnTo>
                    <a:pt x="1294" y="1096"/>
                  </a:lnTo>
                  <a:lnTo>
                    <a:pt x="1294" y="1094"/>
                  </a:lnTo>
                  <a:lnTo>
                    <a:pt x="1294" y="1094"/>
                  </a:lnTo>
                  <a:lnTo>
                    <a:pt x="1300" y="1098"/>
                  </a:lnTo>
                  <a:lnTo>
                    <a:pt x="1306" y="1098"/>
                  </a:lnTo>
                  <a:lnTo>
                    <a:pt x="1318" y="1092"/>
                  </a:lnTo>
                  <a:lnTo>
                    <a:pt x="1324" y="1090"/>
                  </a:lnTo>
                  <a:lnTo>
                    <a:pt x="1330" y="1090"/>
                  </a:lnTo>
                  <a:lnTo>
                    <a:pt x="1338" y="1094"/>
                  </a:lnTo>
                  <a:lnTo>
                    <a:pt x="1346" y="1104"/>
                  </a:lnTo>
                  <a:lnTo>
                    <a:pt x="1346" y="1104"/>
                  </a:lnTo>
                  <a:lnTo>
                    <a:pt x="1346" y="1106"/>
                  </a:lnTo>
                  <a:lnTo>
                    <a:pt x="1344" y="1104"/>
                  </a:lnTo>
                  <a:lnTo>
                    <a:pt x="1340" y="1100"/>
                  </a:lnTo>
                  <a:lnTo>
                    <a:pt x="1338" y="1096"/>
                  </a:lnTo>
                  <a:lnTo>
                    <a:pt x="1346" y="1104"/>
                  </a:lnTo>
                  <a:lnTo>
                    <a:pt x="1346" y="1104"/>
                  </a:lnTo>
                  <a:close/>
                  <a:moveTo>
                    <a:pt x="1298" y="372"/>
                  </a:moveTo>
                  <a:lnTo>
                    <a:pt x="1298" y="372"/>
                  </a:lnTo>
                  <a:lnTo>
                    <a:pt x="1302" y="382"/>
                  </a:lnTo>
                  <a:lnTo>
                    <a:pt x="1302" y="384"/>
                  </a:lnTo>
                  <a:lnTo>
                    <a:pt x="1302" y="384"/>
                  </a:lnTo>
                  <a:lnTo>
                    <a:pt x="1296" y="380"/>
                  </a:lnTo>
                  <a:lnTo>
                    <a:pt x="1290" y="374"/>
                  </a:lnTo>
                  <a:lnTo>
                    <a:pt x="1286" y="368"/>
                  </a:lnTo>
                  <a:lnTo>
                    <a:pt x="1284" y="364"/>
                  </a:lnTo>
                  <a:lnTo>
                    <a:pt x="1284" y="364"/>
                  </a:lnTo>
                  <a:lnTo>
                    <a:pt x="1288" y="364"/>
                  </a:lnTo>
                  <a:lnTo>
                    <a:pt x="1298" y="372"/>
                  </a:lnTo>
                  <a:lnTo>
                    <a:pt x="1298" y="372"/>
                  </a:lnTo>
                  <a:lnTo>
                    <a:pt x="1298" y="372"/>
                  </a:lnTo>
                  <a:lnTo>
                    <a:pt x="1298" y="372"/>
                  </a:lnTo>
                  <a:lnTo>
                    <a:pt x="1296" y="370"/>
                  </a:lnTo>
                  <a:lnTo>
                    <a:pt x="1298" y="372"/>
                  </a:lnTo>
                  <a:lnTo>
                    <a:pt x="1298" y="372"/>
                  </a:lnTo>
                  <a:close/>
                  <a:moveTo>
                    <a:pt x="1284" y="1416"/>
                  </a:moveTo>
                  <a:lnTo>
                    <a:pt x="1284" y="1416"/>
                  </a:lnTo>
                  <a:lnTo>
                    <a:pt x="1296" y="1420"/>
                  </a:lnTo>
                  <a:lnTo>
                    <a:pt x="1300" y="1424"/>
                  </a:lnTo>
                  <a:lnTo>
                    <a:pt x="1302" y="1426"/>
                  </a:lnTo>
                  <a:lnTo>
                    <a:pt x="1302" y="1430"/>
                  </a:lnTo>
                  <a:lnTo>
                    <a:pt x="1302" y="1434"/>
                  </a:lnTo>
                  <a:lnTo>
                    <a:pt x="1294" y="1444"/>
                  </a:lnTo>
                  <a:lnTo>
                    <a:pt x="1294" y="1444"/>
                  </a:lnTo>
                  <a:lnTo>
                    <a:pt x="1280" y="1446"/>
                  </a:lnTo>
                  <a:lnTo>
                    <a:pt x="1274" y="1444"/>
                  </a:lnTo>
                  <a:lnTo>
                    <a:pt x="1270" y="1440"/>
                  </a:lnTo>
                  <a:lnTo>
                    <a:pt x="1270" y="1436"/>
                  </a:lnTo>
                  <a:lnTo>
                    <a:pt x="1272" y="1430"/>
                  </a:lnTo>
                  <a:lnTo>
                    <a:pt x="1276" y="1426"/>
                  </a:lnTo>
                  <a:lnTo>
                    <a:pt x="1284" y="1416"/>
                  </a:lnTo>
                  <a:lnTo>
                    <a:pt x="1284" y="1416"/>
                  </a:lnTo>
                  <a:lnTo>
                    <a:pt x="1286" y="1416"/>
                  </a:lnTo>
                  <a:lnTo>
                    <a:pt x="1284" y="1418"/>
                  </a:lnTo>
                  <a:lnTo>
                    <a:pt x="1282" y="1418"/>
                  </a:lnTo>
                  <a:lnTo>
                    <a:pt x="1284" y="1416"/>
                  </a:lnTo>
                  <a:lnTo>
                    <a:pt x="1284" y="1416"/>
                  </a:lnTo>
                  <a:close/>
                  <a:moveTo>
                    <a:pt x="1252" y="854"/>
                  </a:moveTo>
                  <a:lnTo>
                    <a:pt x="1252" y="854"/>
                  </a:lnTo>
                  <a:lnTo>
                    <a:pt x="1262" y="858"/>
                  </a:lnTo>
                  <a:lnTo>
                    <a:pt x="1266" y="862"/>
                  </a:lnTo>
                  <a:lnTo>
                    <a:pt x="1268" y="866"/>
                  </a:lnTo>
                  <a:lnTo>
                    <a:pt x="1268" y="870"/>
                  </a:lnTo>
                  <a:lnTo>
                    <a:pt x="1268" y="876"/>
                  </a:lnTo>
                  <a:lnTo>
                    <a:pt x="1264" y="888"/>
                  </a:lnTo>
                  <a:lnTo>
                    <a:pt x="1264" y="888"/>
                  </a:lnTo>
                  <a:lnTo>
                    <a:pt x="1256" y="880"/>
                  </a:lnTo>
                  <a:lnTo>
                    <a:pt x="1252" y="872"/>
                  </a:lnTo>
                  <a:lnTo>
                    <a:pt x="1252" y="864"/>
                  </a:lnTo>
                  <a:lnTo>
                    <a:pt x="1252" y="854"/>
                  </a:lnTo>
                  <a:lnTo>
                    <a:pt x="1252" y="854"/>
                  </a:lnTo>
                  <a:lnTo>
                    <a:pt x="1254" y="854"/>
                  </a:lnTo>
                  <a:lnTo>
                    <a:pt x="1254" y="854"/>
                  </a:lnTo>
                  <a:lnTo>
                    <a:pt x="1252" y="856"/>
                  </a:lnTo>
                  <a:lnTo>
                    <a:pt x="1250" y="858"/>
                  </a:lnTo>
                  <a:lnTo>
                    <a:pt x="1252" y="854"/>
                  </a:lnTo>
                  <a:lnTo>
                    <a:pt x="1252" y="854"/>
                  </a:lnTo>
                  <a:close/>
                  <a:moveTo>
                    <a:pt x="1138" y="360"/>
                  </a:moveTo>
                  <a:lnTo>
                    <a:pt x="1138" y="360"/>
                  </a:lnTo>
                  <a:lnTo>
                    <a:pt x="1136" y="362"/>
                  </a:lnTo>
                  <a:lnTo>
                    <a:pt x="1138" y="360"/>
                  </a:lnTo>
                  <a:lnTo>
                    <a:pt x="1138" y="360"/>
                  </a:lnTo>
                  <a:lnTo>
                    <a:pt x="1138" y="360"/>
                  </a:lnTo>
                  <a:lnTo>
                    <a:pt x="1138" y="360"/>
                  </a:lnTo>
                  <a:lnTo>
                    <a:pt x="1138" y="360"/>
                  </a:lnTo>
                  <a:lnTo>
                    <a:pt x="1138" y="360"/>
                  </a:lnTo>
                  <a:lnTo>
                    <a:pt x="1138" y="360"/>
                  </a:lnTo>
                  <a:close/>
                  <a:moveTo>
                    <a:pt x="1130" y="818"/>
                  </a:moveTo>
                  <a:lnTo>
                    <a:pt x="1130" y="818"/>
                  </a:lnTo>
                  <a:lnTo>
                    <a:pt x="1128" y="826"/>
                  </a:lnTo>
                  <a:lnTo>
                    <a:pt x="1128" y="822"/>
                  </a:lnTo>
                  <a:lnTo>
                    <a:pt x="1132" y="808"/>
                  </a:lnTo>
                  <a:lnTo>
                    <a:pt x="1132" y="808"/>
                  </a:lnTo>
                  <a:lnTo>
                    <a:pt x="1130" y="818"/>
                  </a:lnTo>
                  <a:lnTo>
                    <a:pt x="1130" y="818"/>
                  </a:lnTo>
                  <a:lnTo>
                    <a:pt x="1130" y="818"/>
                  </a:lnTo>
                  <a:lnTo>
                    <a:pt x="1130" y="818"/>
                  </a:lnTo>
                  <a:lnTo>
                    <a:pt x="1130" y="818"/>
                  </a:lnTo>
                  <a:close/>
                  <a:moveTo>
                    <a:pt x="1130" y="1004"/>
                  </a:moveTo>
                  <a:lnTo>
                    <a:pt x="1130" y="1004"/>
                  </a:lnTo>
                  <a:lnTo>
                    <a:pt x="1128" y="1008"/>
                  </a:lnTo>
                  <a:lnTo>
                    <a:pt x="1130" y="1004"/>
                  </a:lnTo>
                  <a:lnTo>
                    <a:pt x="1130" y="1004"/>
                  </a:lnTo>
                  <a:close/>
                  <a:moveTo>
                    <a:pt x="1108" y="186"/>
                  </a:moveTo>
                  <a:lnTo>
                    <a:pt x="1108" y="186"/>
                  </a:lnTo>
                  <a:lnTo>
                    <a:pt x="1110" y="184"/>
                  </a:lnTo>
                  <a:lnTo>
                    <a:pt x="1108" y="186"/>
                  </a:lnTo>
                  <a:lnTo>
                    <a:pt x="1108" y="186"/>
                  </a:lnTo>
                  <a:close/>
                  <a:moveTo>
                    <a:pt x="1114" y="354"/>
                  </a:moveTo>
                  <a:lnTo>
                    <a:pt x="1114" y="354"/>
                  </a:lnTo>
                  <a:lnTo>
                    <a:pt x="1114" y="348"/>
                  </a:lnTo>
                  <a:lnTo>
                    <a:pt x="1118" y="344"/>
                  </a:lnTo>
                  <a:lnTo>
                    <a:pt x="1122" y="344"/>
                  </a:lnTo>
                  <a:lnTo>
                    <a:pt x="1126" y="344"/>
                  </a:lnTo>
                  <a:lnTo>
                    <a:pt x="1128" y="346"/>
                  </a:lnTo>
                  <a:lnTo>
                    <a:pt x="1128" y="350"/>
                  </a:lnTo>
                  <a:lnTo>
                    <a:pt x="1124" y="352"/>
                  </a:lnTo>
                  <a:lnTo>
                    <a:pt x="1114" y="354"/>
                  </a:lnTo>
                  <a:lnTo>
                    <a:pt x="1114" y="354"/>
                  </a:lnTo>
                  <a:lnTo>
                    <a:pt x="1116" y="354"/>
                  </a:lnTo>
                  <a:lnTo>
                    <a:pt x="1114" y="354"/>
                  </a:lnTo>
                  <a:lnTo>
                    <a:pt x="1114" y="354"/>
                  </a:lnTo>
                  <a:close/>
                  <a:moveTo>
                    <a:pt x="1120" y="1078"/>
                  </a:moveTo>
                  <a:lnTo>
                    <a:pt x="1120" y="1078"/>
                  </a:lnTo>
                  <a:lnTo>
                    <a:pt x="1126" y="1078"/>
                  </a:lnTo>
                  <a:lnTo>
                    <a:pt x="1126" y="1080"/>
                  </a:lnTo>
                  <a:lnTo>
                    <a:pt x="1124" y="1082"/>
                  </a:lnTo>
                  <a:lnTo>
                    <a:pt x="1120" y="1078"/>
                  </a:lnTo>
                  <a:lnTo>
                    <a:pt x="1120" y="1078"/>
                  </a:lnTo>
                  <a:lnTo>
                    <a:pt x="1120" y="1080"/>
                  </a:lnTo>
                  <a:lnTo>
                    <a:pt x="1120" y="1078"/>
                  </a:lnTo>
                  <a:lnTo>
                    <a:pt x="1120" y="1078"/>
                  </a:lnTo>
                  <a:close/>
                  <a:moveTo>
                    <a:pt x="1130" y="1080"/>
                  </a:moveTo>
                  <a:lnTo>
                    <a:pt x="1130" y="1080"/>
                  </a:lnTo>
                  <a:lnTo>
                    <a:pt x="1130" y="1076"/>
                  </a:lnTo>
                  <a:lnTo>
                    <a:pt x="1130" y="1080"/>
                  </a:lnTo>
                  <a:lnTo>
                    <a:pt x="1130" y="1080"/>
                  </a:lnTo>
                  <a:lnTo>
                    <a:pt x="1130" y="1078"/>
                  </a:lnTo>
                  <a:lnTo>
                    <a:pt x="1130" y="1080"/>
                  </a:lnTo>
                  <a:lnTo>
                    <a:pt x="1130" y="1080"/>
                  </a:lnTo>
                  <a:close/>
                  <a:moveTo>
                    <a:pt x="1134" y="1088"/>
                  </a:moveTo>
                  <a:lnTo>
                    <a:pt x="1134" y="1088"/>
                  </a:lnTo>
                  <a:lnTo>
                    <a:pt x="1134" y="1090"/>
                  </a:lnTo>
                  <a:lnTo>
                    <a:pt x="1134" y="1086"/>
                  </a:lnTo>
                  <a:lnTo>
                    <a:pt x="1134" y="1082"/>
                  </a:lnTo>
                  <a:lnTo>
                    <a:pt x="1134" y="1088"/>
                  </a:lnTo>
                  <a:lnTo>
                    <a:pt x="1134" y="1088"/>
                  </a:lnTo>
                  <a:lnTo>
                    <a:pt x="1134" y="1088"/>
                  </a:lnTo>
                  <a:lnTo>
                    <a:pt x="1134" y="1088"/>
                  </a:lnTo>
                  <a:lnTo>
                    <a:pt x="1134" y="1088"/>
                  </a:lnTo>
                  <a:close/>
                  <a:moveTo>
                    <a:pt x="1144" y="768"/>
                  </a:moveTo>
                  <a:lnTo>
                    <a:pt x="1144" y="768"/>
                  </a:lnTo>
                  <a:lnTo>
                    <a:pt x="1136" y="796"/>
                  </a:lnTo>
                  <a:lnTo>
                    <a:pt x="1136" y="796"/>
                  </a:lnTo>
                  <a:lnTo>
                    <a:pt x="1148" y="752"/>
                  </a:lnTo>
                  <a:lnTo>
                    <a:pt x="1148" y="752"/>
                  </a:lnTo>
                  <a:lnTo>
                    <a:pt x="1144" y="768"/>
                  </a:lnTo>
                  <a:lnTo>
                    <a:pt x="1144" y="768"/>
                  </a:lnTo>
                  <a:close/>
                  <a:moveTo>
                    <a:pt x="1146" y="1002"/>
                  </a:moveTo>
                  <a:lnTo>
                    <a:pt x="1150" y="998"/>
                  </a:lnTo>
                  <a:lnTo>
                    <a:pt x="1150" y="998"/>
                  </a:lnTo>
                  <a:lnTo>
                    <a:pt x="1148" y="1002"/>
                  </a:lnTo>
                  <a:lnTo>
                    <a:pt x="1148" y="1004"/>
                  </a:lnTo>
                  <a:lnTo>
                    <a:pt x="1146" y="1002"/>
                  </a:lnTo>
                  <a:lnTo>
                    <a:pt x="1146" y="1002"/>
                  </a:lnTo>
                  <a:close/>
                  <a:moveTo>
                    <a:pt x="1150" y="742"/>
                  </a:moveTo>
                  <a:lnTo>
                    <a:pt x="1150" y="742"/>
                  </a:lnTo>
                  <a:lnTo>
                    <a:pt x="1150" y="740"/>
                  </a:lnTo>
                  <a:lnTo>
                    <a:pt x="1150" y="742"/>
                  </a:lnTo>
                  <a:lnTo>
                    <a:pt x="1150" y="742"/>
                  </a:lnTo>
                  <a:lnTo>
                    <a:pt x="1150" y="742"/>
                  </a:lnTo>
                  <a:lnTo>
                    <a:pt x="1150" y="742"/>
                  </a:lnTo>
                  <a:close/>
                  <a:moveTo>
                    <a:pt x="1138" y="186"/>
                  </a:moveTo>
                  <a:lnTo>
                    <a:pt x="1138" y="186"/>
                  </a:lnTo>
                  <a:lnTo>
                    <a:pt x="1156" y="184"/>
                  </a:lnTo>
                  <a:lnTo>
                    <a:pt x="1156" y="184"/>
                  </a:lnTo>
                  <a:lnTo>
                    <a:pt x="1154" y="186"/>
                  </a:lnTo>
                  <a:lnTo>
                    <a:pt x="1146" y="188"/>
                  </a:lnTo>
                  <a:lnTo>
                    <a:pt x="1142" y="186"/>
                  </a:lnTo>
                  <a:lnTo>
                    <a:pt x="1138" y="186"/>
                  </a:lnTo>
                  <a:lnTo>
                    <a:pt x="1138" y="186"/>
                  </a:lnTo>
                  <a:lnTo>
                    <a:pt x="1140" y="186"/>
                  </a:lnTo>
                  <a:lnTo>
                    <a:pt x="1142" y="186"/>
                  </a:lnTo>
                  <a:lnTo>
                    <a:pt x="1140" y="186"/>
                  </a:lnTo>
                  <a:lnTo>
                    <a:pt x="1138" y="186"/>
                  </a:lnTo>
                  <a:lnTo>
                    <a:pt x="1138" y="186"/>
                  </a:lnTo>
                  <a:close/>
                  <a:moveTo>
                    <a:pt x="1210" y="362"/>
                  </a:moveTo>
                  <a:lnTo>
                    <a:pt x="1210" y="362"/>
                  </a:lnTo>
                  <a:lnTo>
                    <a:pt x="1222" y="350"/>
                  </a:lnTo>
                  <a:lnTo>
                    <a:pt x="1210" y="362"/>
                  </a:lnTo>
                  <a:lnTo>
                    <a:pt x="1210" y="362"/>
                  </a:lnTo>
                  <a:lnTo>
                    <a:pt x="1212" y="362"/>
                  </a:lnTo>
                  <a:lnTo>
                    <a:pt x="1210" y="362"/>
                  </a:lnTo>
                  <a:lnTo>
                    <a:pt x="1210" y="362"/>
                  </a:lnTo>
                  <a:close/>
                  <a:moveTo>
                    <a:pt x="1240" y="480"/>
                  </a:moveTo>
                  <a:lnTo>
                    <a:pt x="1240" y="480"/>
                  </a:lnTo>
                  <a:lnTo>
                    <a:pt x="1246" y="482"/>
                  </a:lnTo>
                  <a:lnTo>
                    <a:pt x="1242" y="484"/>
                  </a:lnTo>
                  <a:lnTo>
                    <a:pt x="1220" y="484"/>
                  </a:lnTo>
                  <a:lnTo>
                    <a:pt x="1212" y="484"/>
                  </a:lnTo>
                  <a:lnTo>
                    <a:pt x="1210" y="482"/>
                  </a:lnTo>
                  <a:lnTo>
                    <a:pt x="1218" y="482"/>
                  </a:lnTo>
                  <a:lnTo>
                    <a:pt x="1240" y="480"/>
                  </a:lnTo>
                  <a:lnTo>
                    <a:pt x="1240" y="480"/>
                  </a:lnTo>
                  <a:lnTo>
                    <a:pt x="1240" y="480"/>
                  </a:lnTo>
                  <a:lnTo>
                    <a:pt x="1238" y="480"/>
                  </a:lnTo>
                  <a:lnTo>
                    <a:pt x="1236" y="480"/>
                  </a:lnTo>
                  <a:lnTo>
                    <a:pt x="1240" y="480"/>
                  </a:lnTo>
                  <a:lnTo>
                    <a:pt x="1240" y="480"/>
                  </a:lnTo>
                  <a:close/>
                  <a:moveTo>
                    <a:pt x="1226" y="1780"/>
                  </a:moveTo>
                  <a:lnTo>
                    <a:pt x="1226" y="1780"/>
                  </a:lnTo>
                  <a:lnTo>
                    <a:pt x="1240" y="1774"/>
                  </a:lnTo>
                  <a:lnTo>
                    <a:pt x="1254" y="1772"/>
                  </a:lnTo>
                  <a:lnTo>
                    <a:pt x="1270" y="1768"/>
                  </a:lnTo>
                  <a:lnTo>
                    <a:pt x="1284" y="1768"/>
                  </a:lnTo>
                  <a:lnTo>
                    <a:pt x="1290" y="1770"/>
                  </a:lnTo>
                  <a:lnTo>
                    <a:pt x="1296" y="1770"/>
                  </a:lnTo>
                  <a:lnTo>
                    <a:pt x="1298" y="1774"/>
                  </a:lnTo>
                  <a:lnTo>
                    <a:pt x="1300" y="1778"/>
                  </a:lnTo>
                  <a:lnTo>
                    <a:pt x="1298" y="1784"/>
                  </a:lnTo>
                  <a:lnTo>
                    <a:pt x="1294" y="1792"/>
                  </a:lnTo>
                  <a:lnTo>
                    <a:pt x="1294" y="1792"/>
                  </a:lnTo>
                  <a:lnTo>
                    <a:pt x="1292" y="1796"/>
                  </a:lnTo>
                  <a:lnTo>
                    <a:pt x="1288" y="1798"/>
                  </a:lnTo>
                  <a:lnTo>
                    <a:pt x="1280" y="1802"/>
                  </a:lnTo>
                  <a:lnTo>
                    <a:pt x="1270" y="1800"/>
                  </a:lnTo>
                  <a:lnTo>
                    <a:pt x="1260" y="1796"/>
                  </a:lnTo>
                  <a:lnTo>
                    <a:pt x="1242" y="1786"/>
                  </a:lnTo>
                  <a:lnTo>
                    <a:pt x="1226" y="1780"/>
                  </a:lnTo>
                  <a:lnTo>
                    <a:pt x="1226" y="1780"/>
                  </a:lnTo>
                  <a:lnTo>
                    <a:pt x="1234" y="1780"/>
                  </a:lnTo>
                  <a:lnTo>
                    <a:pt x="1226" y="1780"/>
                  </a:lnTo>
                  <a:lnTo>
                    <a:pt x="1226" y="1780"/>
                  </a:lnTo>
                  <a:close/>
                  <a:moveTo>
                    <a:pt x="1348" y="2194"/>
                  </a:moveTo>
                  <a:lnTo>
                    <a:pt x="1348" y="2194"/>
                  </a:lnTo>
                  <a:lnTo>
                    <a:pt x="1340" y="2196"/>
                  </a:lnTo>
                  <a:lnTo>
                    <a:pt x="1332" y="2198"/>
                  </a:lnTo>
                  <a:lnTo>
                    <a:pt x="1324" y="2196"/>
                  </a:lnTo>
                  <a:lnTo>
                    <a:pt x="1316" y="2194"/>
                  </a:lnTo>
                  <a:lnTo>
                    <a:pt x="1300" y="2186"/>
                  </a:lnTo>
                  <a:lnTo>
                    <a:pt x="1288" y="2176"/>
                  </a:lnTo>
                  <a:lnTo>
                    <a:pt x="1288" y="2176"/>
                  </a:lnTo>
                  <a:lnTo>
                    <a:pt x="1296" y="2178"/>
                  </a:lnTo>
                  <a:lnTo>
                    <a:pt x="1302" y="2176"/>
                  </a:lnTo>
                  <a:lnTo>
                    <a:pt x="1302" y="2176"/>
                  </a:lnTo>
                  <a:lnTo>
                    <a:pt x="1302" y="2174"/>
                  </a:lnTo>
                  <a:lnTo>
                    <a:pt x="1292" y="2172"/>
                  </a:lnTo>
                  <a:lnTo>
                    <a:pt x="1292" y="2172"/>
                  </a:lnTo>
                  <a:lnTo>
                    <a:pt x="1298" y="2166"/>
                  </a:lnTo>
                  <a:lnTo>
                    <a:pt x="1304" y="2160"/>
                  </a:lnTo>
                  <a:lnTo>
                    <a:pt x="1310" y="2156"/>
                  </a:lnTo>
                  <a:lnTo>
                    <a:pt x="1318" y="2152"/>
                  </a:lnTo>
                  <a:lnTo>
                    <a:pt x="1330" y="2150"/>
                  </a:lnTo>
                  <a:lnTo>
                    <a:pt x="1342" y="2152"/>
                  </a:lnTo>
                  <a:lnTo>
                    <a:pt x="1346" y="2156"/>
                  </a:lnTo>
                  <a:lnTo>
                    <a:pt x="1350" y="2158"/>
                  </a:lnTo>
                  <a:lnTo>
                    <a:pt x="1354" y="2164"/>
                  </a:lnTo>
                  <a:lnTo>
                    <a:pt x="1356" y="2168"/>
                  </a:lnTo>
                  <a:lnTo>
                    <a:pt x="1356" y="2174"/>
                  </a:lnTo>
                  <a:lnTo>
                    <a:pt x="1354" y="2180"/>
                  </a:lnTo>
                  <a:lnTo>
                    <a:pt x="1352" y="2186"/>
                  </a:lnTo>
                  <a:lnTo>
                    <a:pt x="1348" y="2194"/>
                  </a:lnTo>
                  <a:lnTo>
                    <a:pt x="1348" y="2194"/>
                  </a:lnTo>
                  <a:lnTo>
                    <a:pt x="1344" y="2196"/>
                  </a:lnTo>
                  <a:lnTo>
                    <a:pt x="1346" y="2194"/>
                  </a:lnTo>
                  <a:lnTo>
                    <a:pt x="1348" y="2192"/>
                  </a:lnTo>
                  <a:lnTo>
                    <a:pt x="1348" y="2194"/>
                  </a:lnTo>
                  <a:lnTo>
                    <a:pt x="1348" y="2194"/>
                  </a:lnTo>
                  <a:close/>
                  <a:moveTo>
                    <a:pt x="1402" y="1574"/>
                  </a:moveTo>
                  <a:lnTo>
                    <a:pt x="1402" y="1574"/>
                  </a:lnTo>
                  <a:lnTo>
                    <a:pt x="1388" y="1578"/>
                  </a:lnTo>
                  <a:lnTo>
                    <a:pt x="1376" y="1582"/>
                  </a:lnTo>
                  <a:lnTo>
                    <a:pt x="1376" y="1582"/>
                  </a:lnTo>
                  <a:lnTo>
                    <a:pt x="1378" y="1580"/>
                  </a:lnTo>
                  <a:lnTo>
                    <a:pt x="1380" y="1578"/>
                  </a:lnTo>
                  <a:lnTo>
                    <a:pt x="1378" y="1574"/>
                  </a:lnTo>
                  <a:lnTo>
                    <a:pt x="1368" y="1564"/>
                  </a:lnTo>
                  <a:lnTo>
                    <a:pt x="1368" y="1564"/>
                  </a:lnTo>
                  <a:lnTo>
                    <a:pt x="1362" y="1562"/>
                  </a:lnTo>
                  <a:lnTo>
                    <a:pt x="1362" y="1560"/>
                  </a:lnTo>
                  <a:lnTo>
                    <a:pt x="1364" y="1560"/>
                  </a:lnTo>
                  <a:lnTo>
                    <a:pt x="1368" y="1564"/>
                  </a:lnTo>
                  <a:lnTo>
                    <a:pt x="1368" y="1564"/>
                  </a:lnTo>
                  <a:lnTo>
                    <a:pt x="1368" y="1566"/>
                  </a:lnTo>
                  <a:lnTo>
                    <a:pt x="1372" y="1566"/>
                  </a:lnTo>
                  <a:lnTo>
                    <a:pt x="1374" y="1566"/>
                  </a:lnTo>
                  <a:lnTo>
                    <a:pt x="1372" y="1570"/>
                  </a:lnTo>
                  <a:lnTo>
                    <a:pt x="1372" y="1570"/>
                  </a:lnTo>
                  <a:lnTo>
                    <a:pt x="1376" y="1574"/>
                  </a:lnTo>
                  <a:lnTo>
                    <a:pt x="1378" y="1574"/>
                  </a:lnTo>
                  <a:lnTo>
                    <a:pt x="1380" y="1572"/>
                  </a:lnTo>
                  <a:lnTo>
                    <a:pt x="1380" y="1566"/>
                  </a:lnTo>
                  <a:lnTo>
                    <a:pt x="1376" y="1554"/>
                  </a:lnTo>
                  <a:lnTo>
                    <a:pt x="1374" y="1548"/>
                  </a:lnTo>
                  <a:lnTo>
                    <a:pt x="1372" y="1546"/>
                  </a:lnTo>
                  <a:lnTo>
                    <a:pt x="1372" y="1546"/>
                  </a:lnTo>
                  <a:lnTo>
                    <a:pt x="1380" y="1542"/>
                  </a:lnTo>
                  <a:lnTo>
                    <a:pt x="1390" y="1542"/>
                  </a:lnTo>
                  <a:lnTo>
                    <a:pt x="1396" y="1544"/>
                  </a:lnTo>
                  <a:lnTo>
                    <a:pt x="1404" y="1546"/>
                  </a:lnTo>
                  <a:lnTo>
                    <a:pt x="1408" y="1552"/>
                  </a:lnTo>
                  <a:lnTo>
                    <a:pt x="1410" y="1558"/>
                  </a:lnTo>
                  <a:lnTo>
                    <a:pt x="1408" y="1564"/>
                  </a:lnTo>
                  <a:lnTo>
                    <a:pt x="1402" y="1574"/>
                  </a:lnTo>
                  <a:lnTo>
                    <a:pt x="1402" y="1574"/>
                  </a:lnTo>
                  <a:lnTo>
                    <a:pt x="1400" y="1574"/>
                  </a:lnTo>
                  <a:lnTo>
                    <a:pt x="1400" y="1572"/>
                  </a:lnTo>
                  <a:lnTo>
                    <a:pt x="1402" y="1572"/>
                  </a:lnTo>
                  <a:lnTo>
                    <a:pt x="1402" y="1574"/>
                  </a:lnTo>
                  <a:lnTo>
                    <a:pt x="1402" y="1574"/>
                  </a:lnTo>
                  <a:close/>
                  <a:moveTo>
                    <a:pt x="1430" y="1200"/>
                  </a:moveTo>
                  <a:lnTo>
                    <a:pt x="1430" y="1200"/>
                  </a:lnTo>
                  <a:lnTo>
                    <a:pt x="1426" y="1206"/>
                  </a:lnTo>
                  <a:lnTo>
                    <a:pt x="1422" y="1208"/>
                  </a:lnTo>
                  <a:lnTo>
                    <a:pt x="1416" y="1210"/>
                  </a:lnTo>
                  <a:lnTo>
                    <a:pt x="1410" y="1210"/>
                  </a:lnTo>
                  <a:lnTo>
                    <a:pt x="1406" y="1208"/>
                  </a:lnTo>
                  <a:lnTo>
                    <a:pt x="1402" y="1204"/>
                  </a:lnTo>
                  <a:lnTo>
                    <a:pt x="1400" y="1198"/>
                  </a:lnTo>
                  <a:lnTo>
                    <a:pt x="1400" y="1192"/>
                  </a:lnTo>
                  <a:lnTo>
                    <a:pt x="1400" y="1192"/>
                  </a:lnTo>
                  <a:lnTo>
                    <a:pt x="1414" y="1186"/>
                  </a:lnTo>
                  <a:lnTo>
                    <a:pt x="1418" y="1184"/>
                  </a:lnTo>
                  <a:lnTo>
                    <a:pt x="1422" y="1184"/>
                  </a:lnTo>
                  <a:lnTo>
                    <a:pt x="1426" y="1186"/>
                  </a:lnTo>
                  <a:lnTo>
                    <a:pt x="1428" y="1190"/>
                  </a:lnTo>
                  <a:lnTo>
                    <a:pt x="1430" y="1200"/>
                  </a:lnTo>
                  <a:lnTo>
                    <a:pt x="1430" y="1200"/>
                  </a:lnTo>
                  <a:lnTo>
                    <a:pt x="1428" y="1206"/>
                  </a:lnTo>
                  <a:lnTo>
                    <a:pt x="1430" y="1204"/>
                  </a:lnTo>
                  <a:lnTo>
                    <a:pt x="1430" y="1200"/>
                  </a:lnTo>
                  <a:lnTo>
                    <a:pt x="1430" y="1200"/>
                  </a:lnTo>
                  <a:lnTo>
                    <a:pt x="1430" y="1200"/>
                  </a:lnTo>
                  <a:lnTo>
                    <a:pt x="1430" y="1200"/>
                  </a:lnTo>
                  <a:close/>
                  <a:moveTo>
                    <a:pt x="1430" y="374"/>
                  </a:moveTo>
                  <a:lnTo>
                    <a:pt x="1430" y="374"/>
                  </a:lnTo>
                  <a:lnTo>
                    <a:pt x="1424" y="372"/>
                  </a:lnTo>
                  <a:lnTo>
                    <a:pt x="1420" y="370"/>
                  </a:lnTo>
                  <a:lnTo>
                    <a:pt x="1418" y="366"/>
                  </a:lnTo>
                  <a:lnTo>
                    <a:pt x="1420" y="358"/>
                  </a:lnTo>
                  <a:lnTo>
                    <a:pt x="1420" y="358"/>
                  </a:lnTo>
                  <a:lnTo>
                    <a:pt x="1432" y="358"/>
                  </a:lnTo>
                  <a:lnTo>
                    <a:pt x="1444" y="360"/>
                  </a:lnTo>
                  <a:lnTo>
                    <a:pt x="1448" y="362"/>
                  </a:lnTo>
                  <a:lnTo>
                    <a:pt x="1446" y="364"/>
                  </a:lnTo>
                  <a:lnTo>
                    <a:pt x="1442" y="368"/>
                  </a:lnTo>
                  <a:lnTo>
                    <a:pt x="1430" y="374"/>
                  </a:lnTo>
                  <a:lnTo>
                    <a:pt x="1430" y="374"/>
                  </a:lnTo>
                  <a:lnTo>
                    <a:pt x="1432" y="374"/>
                  </a:lnTo>
                  <a:lnTo>
                    <a:pt x="1430" y="374"/>
                  </a:lnTo>
                  <a:lnTo>
                    <a:pt x="1430" y="374"/>
                  </a:lnTo>
                  <a:close/>
                  <a:moveTo>
                    <a:pt x="1468" y="468"/>
                  </a:moveTo>
                  <a:lnTo>
                    <a:pt x="1468" y="468"/>
                  </a:lnTo>
                  <a:lnTo>
                    <a:pt x="1456" y="474"/>
                  </a:lnTo>
                  <a:lnTo>
                    <a:pt x="1448" y="474"/>
                  </a:lnTo>
                  <a:lnTo>
                    <a:pt x="1446" y="472"/>
                  </a:lnTo>
                  <a:lnTo>
                    <a:pt x="1444" y="470"/>
                  </a:lnTo>
                  <a:lnTo>
                    <a:pt x="1444" y="470"/>
                  </a:lnTo>
                  <a:lnTo>
                    <a:pt x="1460" y="456"/>
                  </a:lnTo>
                  <a:lnTo>
                    <a:pt x="1470" y="452"/>
                  </a:lnTo>
                  <a:lnTo>
                    <a:pt x="1472" y="452"/>
                  </a:lnTo>
                  <a:lnTo>
                    <a:pt x="1472" y="456"/>
                  </a:lnTo>
                  <a:lnTo>
                    <a:pt x="1468" y="468"/>
                  </a:lnTo>
                  <a:lnTo>
                    <a:pt x="1468" y="468"/>
                  </a:lnTo>
                  <a:lnTo>
                    <a:pt x="1466" y="468"/>
                  </a:lnTo>
                  <a:lnTo>
                    <a:pt x="1468" y="468"/>
                  </a:lnTo>
                  <a:lnTo>
                    <a:pt x="1468" y="468"/>
                  </a:lnTo>
                  <a:close/>
                  <a:moveTo>
                    <a:pt x="1476" y="232"/>
                  </a:moveTo>
                  <a:lnTo>
                    <a:pt x="1476" y="232"/>
                  </a:lnTo>
                  <a:lnTo>
                    <a:pt x="1476" y="228"/>
                  </a:lnTo>
                  <a:lnTo>
                    <a:pt x="1476" y="232"/>
                  </a:lnTo>
                  <a:lnTo>
                    <a:pt x="1476" y="232"/>
                  </a:lnTo>
                  <a:lnTo>
                    <a:pt x="1476" y="232"/>
                  </a:lnTo>
                  <a:lnTo>
                    <a:pt x="1476" y="232"/>
                  </a:lnTo>
                  <a:close/>
                  <a:moveTo>
                    <a:pt x="1526" y="2270"/>
                  </a:moveTo>
                  <a:lnTo>
                    <a:pt x="1526" y="2270"/>
                  </a:lnTo>
                  <a:lnTo>
                    <a:pt x="1510" y="2276"/>
                  </a:lnTo>
                  <a:lnTo>
                    <a:pt x="1500" y="2278"/>
                  </a:lnTo>
                  <a:lnTo>
                    <a:pt x="1496" y="2278"/>
                  </a:lnTo>
                  <a:lnTo>
                    <a:pt x="1494" y="2276"/>
                  </a:lnTo>
                  <a:lnTo>
                    <a:pt x="1496" y="2272"/>
                  </a:lnTo>
                  <a:lnTo>
                    <a:pt x="1498" y="2266"/>
                  </a:lnTo>
                  <a:lnTo>
                    <a:pt x="1512" y="2254"/>
                  </a:lnTo>
                  <a:lnTo>
                    <a:pt x="1526" y="2244"/>
                  </a:lnTo>
                  <a:lnTo>
                    <a:pt x="1532" y="2242"/>
                  </a:lnTo>
                  <a:lnTo>
                    <a:pt x="1536" y="2240"/>
                  </a:lnTo>
                  <a:lnTo>
                    <a:pt x="1538" y="2242"/>
                  </a:lnTo>
                  <a:lnTo>
                    <a:pt x="1538" y="2248"/>
                  </a:lnTo>
                  <a:lnTo>
                    <a:pt x="1534" y="2256"/>
                  </a:lnTo>
                  <a:lnTo>
                    <a:pt x="1526" y="2270"/>
                  </a:lnTo>
                  <a:lnTo>
                    <a:pt x="1526" y="2270"/>
                  </a:lnTo>
                  <a:lnTo>
                    <a:pt x="1522" y="2270"/>
                  </a:lnTo>
                  <a:lnTo>
                    <a:pt x="1524" y="2270"/>
                  </a:lnTo>
                  <a:lnTo>
                    <a:pt x="1526" y="2268"/>
                  </a:lnTo>
                  <a:lnTo>
                    <a:pt x="1526" y="2270"/>
                  </a:lnTo>
                  <a:lnTo>
                    <a:pt x="1526" y="2270"/>
                  </a:lnTo>
                  <a:close/>
                  <a:moveTo>
                    <a:pt x="1540" y="2300"/>
                  </a:moveTo>
                  <a:lnTo>
                    <a:pt x="1540" y="2300"/>
                  </a:lnTo>
                  <a:lnTo>
                    <a:pt x="1556" y="2296"/>
                  </a:lnTo>
                  <a:lnTo>
                    <a:pt x="1540" y="2300"/>
                  </a:lnTo>
                  <a:lnTo>
                    <a:pt x="1540" y="2300"/>
                  </a:lnTo>
                  <a:lnTo>
                    <a:pt x="1542" y="2300"/>
                  </a:lnTo>
                  <a:lnTo>
                    <a:pt x="1544" y="2302"/>
                  </a:lnTo>
                  <a:lnTo>
                    <a:pt x="1544" y="2302"/>
                  </a:lnTo>
                  <a:lnTo>
                    <a:pt x="1540" y="2300"/>
                  </a:lnTo>
                  <a:lnTo>
                    <a:pt x="1540" y="2300"/>
                  </a:lnTo>
                  <a:close/>
                  <a:moveTo>
                    <a:pt x="1574" y="1144"/>
                  </a:moveTo>
                  <a:lnTo>
                    <a:pt x="1574" y="1144"/>
                  </a:lnTo>
                  <a:lnTo>
                    <a:pt x="1574" y="1138"/>
                  </a:lnTo>
                  <a:lnTo>
                    <a:pt x="1570" y="1134"/>
                  </a:lnTo>
                  <a:lnTo>
                    <a:pt x="1556" y="1124"/>
                  </a:lnTo>
                  <a:lnTo>
                    <a:pt x="1552" y="1120"/>
                  </a:lnTo>
                  <a:lnTo>
                    <a:pt x="1548" y="1114"/>
                  </a:lnTo>
                  <a:lnTo>
                    <a:pt x="1550" y="1106"/>
                  </a:lnTo>
                  <a:lnTo>
                    <a:pt x="1554" y="1098"/>
                  </a:lnTo>
                  <a:lnTo>
                    <a:pt x="1554" y="1098"/>
                  </a:lnTo>
                  <a:lnTo>
                    <a:pt x="1570" y="1086"/>
                  </a:lnTo>
                  <a:lnTo>
                    <a:pt x="1576" y="1082"/>
                  </a:lnTo>
                  <a:lnTo>
                    <a:pt x="1582" y="1082"/>
                  </a:lnTo>
                  <a:lnTo>
                    <a:pt x="1584" y="1084"/>
                  </a:lnTo>
                  <a:lnTo>
                    <a:pt x="1588" y="1086"/>
                  </a:lnTo>
                  <a:lnTo>
                    <a:pt x="1590" y="1094"/>
                  </a:lnTo>
                  <a:lnTo>
                    <a:pt x="1588" y="1106"/>
                  </a:lnTo>
                  <a:lnTo>
                    <a:pt x="1586" y="1120"/>
                  </a:lnTo>
                  <a:lnTo>
                    <a:pt x="1580" y="1134"/>
                  </a:lnTo>
                  <a:lnTo>
                    <a:pt x="1574" y="1144"/>
                  </a:lnTo>
                  <a:lnTo>
                    <a:pt x="1574" y="1144"/>
                  </a:lnTo>
                  <a:lnTo>
                    <a:pt x="1576" y="1138"/>
                  </a:lnTo>
                  <a:lnTo>
                    <a:pt x="1576" y="1138"/>
                  </a:lnTo>
                  <a:lnTo>
                    <a:pt x="1576" y="1140"/>
                  </a:lnTo>
                  <a:lnTo>
                    <a:pt x="1574" y="1144"/>
                  </a:lnTo>
                  <a:lnTo>
                    <a:pt x="1574" y="1144"/>
                  </a:lnTo>
                  <a:close/>
                  <a:moveTo>
                    <a:pt x="1598" y="1880"/>
                  </a:moveTo>
                  <a:lnTo>
                    <a:pt x="1598" y="1880"/>
                  </a:lnTo>
                  <a:lnTo>
                    <a:pt x="1612" y="1878"/>
                  </a:lnTo>
                  <a:lnTo>
                    <a:pt x="1622" y="1876"/>
                  </a:lnTo>
                  <a:lnTo>
                    <a:pt x="1628" y="1876"/>
                  </a:lnTo>
                  <a:lnTo>
                    <a:pt x="1632" y="1878"/>
                  </a:lnTo>
                  <a:lnTo>
                    <a:pt x="1636" y="1882"/>
                  </a:lnTo>
                  <a:lnTo>
                    <a:pt x="1640" y="1888"/>
                  </a:lnTo>
                  <a:lnTo>
                    <a:pt x="1640" y="1888"/>
                  </a:lnTo>
                  <a:lnTo>
                    <a:pt x="1628" y="1892"/>
                  </a:lnTo>
                  <a:lnTo>
                    <a:pt x="1616" y="1892"/>
                  </a:lnTo>
                  <a:lnTo>
                    <a:pt x="1606" y="1888"/>
                  </a:lnTo>
                  <a:lnTo>
                    <a:pt x="1598" y="1880"/>
                  </a:lnTo>
                  <a:lnTo>
                    <a:pt x="1598" y="1880"/>
                  </a:lnTo>
                  <a:lnTo>
                    <a:pt x="1604" y="1882"/>
                  </a:lnTo>
                  <a:lnTo>
                    <a:pt x="1606" y="1884"/>
                  </a:lnTo>
                  <a:lnTo>
                    <a:pt x="1606" y="1884"/>
                  </a:lnTo>
                  <a:lnTo>
                    <a:pt x="1604" y="1884"/>
                  </a:lnTo>
                  <a:lnTo>
                    <a:pt x="1598" y="1880"/>
                  </a:lnTo>
                  <a:lnTo>
                    <a:pt x="1598" y="1880"/>
                  </a:lnTo>
                  <a:close/>
                  <a:moveTo>
                    <a:pt x="1652" y="1444"/>
                  </a:moveTo>
                  <a:lnTo>
                    <a:pt x="1652" y="1444"/>
                  </a:lnTo>
                  <a:lnTo>
                    <a:pt x="1642" y="1438"/>
                  </a:lnTo>
                  <a:lnTo>
                    <a:pt x="1642" y="1438"/>
                  </a:lnTo>
                  <a:lnTo>
                    <a:pt x="1648" y="1438"/>
                  </a:lnTo>
                  <a:lnTo>
                    <a:pt x="1652" y="1440"/>
                  </a:lnTo>
                  <a:lnTo>
                    <a:pt x="1652" y="1444"/>
                  </a:lnTo>
                  <a:lnTo>
                    <a:pt x="1652" y="1444"/>
                  </a:lnTo>
                  <a:close/>
                  <a:moveTo>
                    <a:pt x="1682" y="1442"/>
                  </a:moveTo>
                  <a:lnTo>
                    <a:pt x="1682" y="1442"/>
                  </a:lnTo>
                  <a:lnTo>
                    <a:pt x="1674" y="1442"/>
                  </a:lnTo>
                  <a:lnTo>
                    <a:pt x="1666" y="1444"/>
                  </a:lnTo>
                  <a:lnTo>
                    <a:pt x="1664" y="1444"/>
                  </a:lnTo>
                  <a:lnTo>
                    <a:pt x="1662" y="1442"/>
                  </a:lnTo>
                  <a:lnTo>
                    <a:pt x="1662" y="1440"/>
                  </a:lnTo>
                  <a:lnTo>
                    <a:pt x="1664" y="1436"/>
                  </a:lnTo>
                  <a:lnTo>
                    <a:pt x="1664" y="1436"/>
                  </a:lnTo>
                  <a:lnTo>
                    <a:pt x="1664" y="1440"/>
                  </a:lnTo>
                  <a:lnTo>
                    <a:pt x="1666" y="1442"/>
                  </a:lnTo>
                  <a:lnTo>
                    <a:pt x="1670" y="1444"/>
                  </a:lnTo>
                  <a:lnTo>
                    <a:pt x="1674" y="1444"/>
                  </a:lnTo>
                  <a:lnTo>
                    <a:pt x="1678" y="1442"/>
                  </a:lnTo>
                  <a:lnTo>
                    <a:pt x="1680" y="1438"/>
                  </a:lnTo>
                  <a:lnTo>
                    <a:pt x="1680" y="1434"/>
                  </a:lnTo>
                  <a:lnTo>
                    <a:pt x="1680" y="1430"/>
                  </a:lnTo>
                  <a:lnTo>
                    <a:pt x="1680" y="1430"/>
                  </a:lnTo>
                  <a:lnTo>
                    <a:pt x="1672" y="1426"/>
                  </a:lnTo>
                  <a:lnTo>
                    <a:pt x="1666" y="1426"/>
                  </a:lnTo>
                  <a:lnTo>
                    <a:pt x="1660" y="1428"/>
                  </a:lnTo>
                  <a:lnTo>
                    <a:pt x="1656" y="1432"/>
                  </a:lnTo>
                  <a:lnTo>
                    <a:pt x="1656" y="1432"/>
                  </a:lnTo>
                  <a:lnTo>
                    <a:pt x="1656" y="1430"/>
                  </a:lnTo>
                  <a:lnTo>
                    <a:pt x="1656" y="1428"/>
                  </a:lnTo>
                  <a:lnTo>
                    <a:pt x="1644" y="1430"/>
                  </a:lnTo>
                  <a:lnTo>
                    <a:pt x="1644" y="1430"/>
                  </a:lnTo>
                  <a:lnTo>
                    <a:pt x="1660" y="1424"/>
                  </a:lnTo>
                  <a:lnTo>
                    <a:pt x="1670" y="1422"/>
                  </a:lnTo>
                  <a:lnTo>
                    <a:pt x="1678" y="1420"/>
                  </a:lnTo>
                  <a:lnTo>
                    <a:pt x="1686" y="1422"/>
                  </a:lnTo>
                  <a:lnTo>
                    <a:pt x="1688" y="1422"/>
                  </a:lnTo>
                  <a:lnTo>
                    <a:pt x="1690" y="1424"/>
                  </a:lnTo>
                  <a:lnTo>
                    <a:pt x="1690" y="1428"/>
                  </a:lnTo>
                  <a:lnTo>
                    <a:pt x="1688" y="1432"/>
                  </a:lnTo>
                  <a:lnTo>
                    <a:pt x="1682" y="1442"/>
                  </a:lnTo>
                  <a:lnTo>
                    <a:pt x="1682" y="1442"/>
                  </a:lnTo>
                  <a:lnTo>
                    <a:pt x="1682" y="1440"/>
                  </a:lnTo>
                  <a:lnTo>
                    <a:pt x="1682" y="1442"/>
                  </a:lnTo>
                  <a:lnTo>
                    <a:pt x="1682" y="1442"/>
                  </a:lnTo>
                  <a:close/>
                  <a:moveTo>
                    <a:pt x="1724" y="2280"/>
                  </a:moveTo>
                  <a:lnTo>
                    <a:pt x="1724" y="2280"/>
                  </a:lnTo>
                  <a:lnTo>
                    <a:pt x="1734" y="2280"/>
                  </a:lnTo>
                  <a:lnTo>
                    <a:pt x="1744" y="2280"/>
                  </a:lnTo>
                  <a:lnTo>
                    <a:pt x="1752" y="2284"/>
                  </a:lnTo>
                  <a:lnTo>
                    <a:pt x="1760" y="2290"/>
                  </a:lnTo>
                  <a:lnTo>
                    <a:pt x="1760" y="2290"/>
                  </a:lnTo>
                  <a:lnTo>
                    <a:pt x="1762" y="2298"/>
                  </a:lnTo>
                  <a:lnTo>
                    <a:pt x="1758" y="2304"/>
                  </a:lnTo>
                  <a:lnTo>
                    <a:pt x="1752" y="2308"/>
                  </a:lnTo>
                  <a:lnTo>
                    <a:pt x="1746" y="2310"/>
                  </a:lnTo>
                  <a:lnTo>
                    <a:pt x="1730" y="2312"/>
                  </a:lnTo>
                  <a:lnTo>
                    <a:pt x="1720" y="2312"/>
                  </a:lnTo>
                  <a:lnTo>
                    <a:pt x="1720" y="2312"/>
                  </a:lnTo>
                  <a:lnTo>
                    <a:pt x="1718" y="2306"/>
                  </a:lnTo>
                  <a:lnTo>
                    <a:pt x="1716" y="2296"/>
                  </a:lnTo>
                  <a:lnTo>
                    <a:pt x="1716" y="2290"/>
                  </a:lnTo>
                  <a:lnTo>
                    <a:pt x="1718" y="2286"/>
                  </a:lnTo>
                  <a:lnTo>
                    <a:pt x="1720" y="2282"/>
                  </a:lnTo>
                  <a:lnTo>
                    <a:pt x="1724" y="2280"/>
                  </a:lnTo>
                  <a:lnTo>
                    <a:pt x="1724" y="2280"/>
                  </a:lnTo>
                  <a:lnTo>
                    <a:pt x="1728" y="2282"/>
                  </a:lnTo>
                  <a:lnTo>
                    <a:pt x="1722" y="2282"/>
                  </a:lnTo>
                  <a:lnTo>
                    <a:pt x="1718" y="2282"/>
                  </a:lnTo>
                  <a:lnTo>
                    <a:pt x="1724" y="2280"/>
                  </a:lnTo>
                  <a:lnTo>
                    <a:pt x="1724" y="2280"/>
                  </a:lnTo>
                  <a:close/>
                  <a:moveTo>
                    <a:pt x="1756" y="2616"/>
                  </a:moveTo>
                  <a:lnTo>
                    <a:pt x="1756" y="2616"/>
                  </a:lnTo>
                  <a:lnTo>
                    <a:pt x="1706" y="2626"/>
                  </a:lnTo>
                  <a:lnTo>
                    <a:pt x="1706" y="2626"/>
                  </a:lnTo>
                  <a:lnTo>
                    <a:pt x="1714" y="2620"/>
                  </a:lnTo>
                  <a:lnTo>
                    <a:pt x="1724" y="2616"/>
                  </a:lnTo>
                  <a:lnTo>
                    <a:pt x="1750" y="2606"/>
                  </a:lnTo>
                  <a:lnTo>
                    <a:pt x="1760" y="2604"/>
                  </a:lnTo>
                  <a:lnTo>
                    <a:pt x="1766" y="2604"/>
                  </a:lnTo>
                  <a:lnTo>
                    <a:pt x="1766" y="2606"/>
                  </a:lnTo>
                  <a:lnTo>
                    <a:pt x="1766" y="2608"/>
                  </a:lnTo>
                  <a:lnTo>
                    <a:pt x="1756" y="2616"/>
                  </a:lnTo>
                  <a:lnTo>
                    <a:pt x="1756" y="2616"/>
                  </a:lnTo>
                  <a:lnTo>
                    <a:pt x="1752" y="2620"/>
                  </a:lnTo>
                  <a:lnTo>
                    <a:pt x="1756" y="2616"/>
                  </a:lnTo>
                  <a:lnTo>
                    <a:pt x="1756" y="2616"/>
                  </a:lnTo>
                  <a:close/>
                  <a:moveTo>
                    <a:pt x="1784" y="116"/>
                  </a:moveTo>
                  <a:lnTo>
                    <a:pt x="1784" y="116"/>
                  </a:lnTo>
                  <a:lnTo>
                    <a:pt x="1780" y="120"/>
                  </a:lnTo>
                  <a:lnTo>
                    <a:pt x="1776" y="124"/>
                  </a:lnTo>
                  <a:lnTo>
                    <a:pt x="1762" y="130"/>
                  </a:lnTo>
                  <a:lnTo>
                    <a:pt x="1750" y="136"/>
                  </a:lnTo>
                  <a:lnTo>
                    <a:pt x="1744" y="140"/>
                  </a:lnTo>
                  <a:lnTo>
                    <a:pt x="1740" y="144"/>
                  </a:lnTo>
                  <a:lnTo>
                    <a:pt x="1740" y="144"/>
                  </a:lnTo>
                  <a:lnTo>
                    <a:pt x="1738" y="146"/>
                  </a:lnTo>
                  <a:lnTo>
                    <a:pt x="1742" y="142"/>
                  </a:lnTo>
                  <a:lnTo>
                    <a:pt x="1760" y="124"/>
                  </a:lnTo>
                  <a:lnTo>
                    <a:pt x="1780" y="110"/>
                  </a:lnTo>
                  <a:lnTo>
                    <a:pt x="1782" y="110"/>
                  </a:lnTo>
                  <a:lnTo>
                    <a:pt x="1784" y="110"/>
                  </a:lnTo>
                  <a:lnTo>
                    <a:pt x="1784" y="112"/>
                  </a:lnTo>
                  <a:lnTo>
                    <a:pt x="1784" y="116"/>
                  </a:lnTo>
                  <a:lnTo>
                    <a:pt x="1784" y="116"/>
                  </a:lnTo>
                  <a:lnTo>
                    <a:pt x="1782" y="118"/>
                  </a:lnTo>
                  <a:lnTo>
                    <a:pt x="1784" y="116"/>
                  </a:lnTo>
                  <a:lnTo>
                    <a:pt x="1784" y="116"/>
                  </a:lnTo>
                  <a:close/>
                  <a:moveTo>
                    <a:pt x="1864" y="150"/>
                  </a:moveTo>
                  <a:lnTo>
                    <a:pt x="1864" y="150"/>
                  </a:lnTo>
                  <a:lnTo>
                    <a:pt x="1860" y="144"/>
                  </a:lnTo>
                  <a:lnTo>
                    <a:pt x="1858" y="136"/>
                  </a:lnTo>
                  <a:lnTo>
                    <a:pt x="1858" y="128"/>
                  </a:lnTo>
                  <a:lnTo>
                    <a:pt x="1860" y="122"/>
                  </a:lnTo>
                  <a:lnTo>
                    <a:pt x="1860" y="118"/>
                  </a:lnTo>
                  <a:lnTo>
                    <a:pt x="1864" y="116"/>
                  </a:lnTo>
                  <a:lnTo>
                    <a:pt x="1868" y="116"/>
                  </a:lnTo>
                  <a:lnTo>
                    <a:pt x="1874" y="116"/>
                  </a:lnTo>
                  <a:lnTo>
                    <a:pt x="1888" y="122"/>
                  </a:lnTo>
                  <a:lnTo>
                    <a:pt x="1888" y="122"/>
                  </a:lnTo>
                  <a:lnTo>
                    <a:pt x="1888" y="136"/>
                  </a:lnTo>
                  <a:lnTo>
                    <a:pt x="1886" y="140"/>
                  </a:lnTo>
                  <a:lnTo>
                    <a:pt x="1884" y="144"/>
                  </a:lnTo>
                  <a:lnTo>
                    <a:pt x="1880" y="148"/>
                  </a:lnTo>
                  <a:lnTo>
                    <a:pt x="1876" y="150"/>
                  </a:lnTo>
                  <a:lnTo>
                    <a:pt x="1864" y="150"/>
                  </a:lnTo>
                  <a:lnTo>
                    <a:pt x="1864" y="150"/>
                  </a:lnTo>
                  <a:lnTo>
                    <a:pt x="1866" y="150"/>
                  </a:lnTo>
                  <a:lnTo>
                    <a:pt x="1864" y="150"/>
                  </a:lnTo>
                  <a:lnTo>
                    <a:pt x="1864" y="150"/>
                  </a:lnTo>
                  <a:close/>
                  <a:moveTo>
                    <a:pt x="1906" y="2380"/>
                  </a:moveTo>
                  <a:lnTo>
                    <a:pt x="1906" y="2380"/>
                  </a:lnTo>
                  <a:lnTo>
                    <a:pt x="1906" y="2380"/>
                  </a:lnTo>
                  <a:lnTo>
                    <a:pt x="1904" y="2378"/>
                  </a:lnTo>
                  <a:lnTo>
                    <a:pt x="1894" y="2372"/>
                  </a:lnTo>
                  <a:lnTo>
                    <a:pt x="1886" y="2364"/>
                  </a:lnTo>
                  <a:lnTo>
                    <a:pt x="1884" y="2362"/>
                  </a:lnTo>
                  <a:lnTo>
                    <a:pt x="1886" y="2362"/>
                  </a:lnTo>
                  <a:lnTo>
                    <a:pt x="1886" y="2362"/>
                  </a:lnTo>
                  <a:lnTo>
                    <a:pt x="1894" y="2358"/>
                  </a:lnTo>
                  <a:lnTo>
                    <a:pt x="1902" y="2356"/>
                  </a:lnTo>
                  <a:lnTo>
                    <a:pt x="1906" y="2356"/>
                  </a:lnTo>
                  <a:lnTo>
                    <a:pt x="1910" y="2358"/>
                  </a:lnTo>
                  <a:lnTo>
                    <a:pt x="1910" y="2362"/>
                  </a:lnTo>
                  <a:lnTo>
                    <a:pt x="1910" y="2366"/>
                  </a:lnTo>
                  <a:lnTo>
                    <a:pt x="1906" y="2380"/>
                  </a:lnTo>
                  <a:lnTo>
                    <a:pt x="1906" y="2380"/>
                  </a:lnTo>
                  <a:lnTo>
                    <a:pt x="1906" y="2376"/>
                  </a:lnTo>
                  <a:lnTo>
                    <a:pt x="1906" y="2380"/>
                  </a:lnTo>
                  <a:lnTo>
                    <a:pt x="1906" y="2380"/>
                  </a:lnTo>
                  <a:close/>
                  <a:moveTo>
                    <a:pt x="1964" y="50"/>
                  </a:moveTo>
                  <a:lnTo>
                    <a:pt x="1964" y="50"/>
                  </a:lnTo>
                  <a:lnTo>
                    <a:pt x="1902" y="50"/>
                  </a:lnTo>
                  <a:lnTo>
                    <a:pt x="1902" y="50"/>
                  </a:lnTo>
                  <a:lnTo>
                    <a:pt x="1944" y="50"/>
                  </a:lnTo>
                  <a:lnTo>
                    <a:pt x="1966" y="50"/>
                  </a:lnTo>
                  <a:lnTo>
                    <a:pt x="1964" y="50"/>
                  </a:lnTo>
                  <a:lnTo>
                    <a:pt x="1964" y="50"/>
                  </a:lnTo>
                  <a:close/>
                  <a:moveTo>
                    <a:pt x="2658" y="288"/>
                  </a:moveTo>
                  <a:lnTo>
                    <a:pt x="2658" y="288"/>
                  </a:lnTo>
                  <a:lnTo>
                    <a:pt x="2664" y="292"/>
                  </a:lnTo>
                  <a:lnTo>
                    <a:pt x="2666" y="296"/>
                  </a:lnTo>
                  <a:lnTo>
                    <a:pt x="2664" y="296"/>
                  </a:lnTo>
                  <a:lnTo>
                    <a:pt x="2660" y="296"/>
                  </a:lnTo>
                  <a:lnTo>
                    <a:pt x="2654" y="294"/>
                  </a:lnTo>
                  <a:lnTo>
                    <a:pt x="2654" y="292"/>
                  </a:lnTo>
                  <a:lnTo>
                    <a:pt x="2658" y="288"/>
                  </a:lnTo>
                  <a:lnTo>
                    <a:pt x="2658" y="288"/>
                  </a:lnTo>
                  <a:lnTo>
                    <a:pt x="2658" y="290"/>
                  </a:lnTo>
                  <a:lnTo>
                    <a:pt x="2656" y="290"/>
                  </a:lnTo>
                  <a:lnTo>
                    <a:pt x="2656" y="290"/>
                  </a:lnTo>
                  <a:lnTo>
                    <a:pt x="2658" y="288"/>
                  </a:lnTo>
                  <a:lnTo>
                    <a:pt x="2658" y="288"/>
                  </a:lnTo>
                  <a:close/>
                  <a:moveTo>
                    <a:pt x="2556" y="72"/>
                  </a:moveTo>
                  <a:lnTo>
                    <a:pt x="2556" y="72"/>
                  </a:lnTo>
                  <a:lnTo>
                    <a:pt x="2556" y="76"/>
                  </a:lnTo>
                  <a:lnTo>
                    <a:pt x="2556" y="78"/>
                  </a:lnTo>
                  <a:lnTo>
                    <a:pt x="2554" y="78"/>
                  </a:lnTo>
                  <a:lnTo>
                    <a:pt x="2552" y="78"/>
                  </a:lnTo>
                  <a:lnTo>
                    <a:pt x="2550" y="76"/>
                  </a:lnTo>
                  <a:lnTo>
                    <a:pt x="2550" y="72"/>
                  </a:lnTo>
                  <a:lnTo>
                    <a:pt x="2552" y="72"/>
                  </a:lnTo>
                  <a:lnTo>
                    <a:pt x="2556" y="72"/>
                  </a:lnTo>
                  <a:lnTo>
                    <a:pt x="2556" y="72"/>
                  </a:lnTo>
                  <a:lnTo>
                    <a:pt x="2556" y="72"/>
                  </a:lnTo>
                  <a:lnTo>
                    <a:pt x="2554" y="72"/>
                  </a:lnTo>
                  <a:lnTo>
                    <a:pt x="2554" y="72"/>
                  </a:lnTo>
                  <a:lnTo>
                    <a:pt x="2556" y="72"/>
                  </a:lnTo>
                  <a:lnTo>
                    <a:pt x="2556" y="72"/>
                  </a:lnTo>
                  <a:close/>
                  <a:moveTo>
                    <a:pt x="2376" y="120"/>
                  </a:moveTo>
                  <a:lnTo>
                    <a:pt x="2376" y="120"/>
                  </a:lnTo>
                  <a:lnTo>
                    <a:pt x="2380" y="122"/>
                  </a:lnTo>
                  <a:lnTo>
                    <a:pt x="2380" y="122"/>
                  </a:lnTo>
                  <a:lnTo>
                    <a:pt x="2378" y="120"/>
                  </a:lnTo>
                  <a:lnTo>
                    <a:pt x="2376" y="120"/>
                  </a:lnTo>
                  <a:lnTo>
                    <a:pt x="2376" y="120"/>
                  </a:lnTo>
                  <a:lnTo>
                    <a:pt x="2376" y="120"/>
                  </a:lnTo>
                  <a:lnTo>
                    <a:pt x="2376" y="120"/>
                  </a:lnTo>
                  <a:lnTo>
                    <a:pt x="2376" y="120"/>
                  </a:lnTo>
                  <a:close/>
                  <a:moveTo>
                    <a:pt x="2352" y="130"/>
                  </a:moveTo>
                  <a:lnTo>
                    <a:pt x="2352" y="130"/>
                  </a:lnTo>
                  <a:lnTo>
                    <a:pt x="2364" y="134"/>
                  </a:lnTo>
                  <a:lnTo>
                    <a:pt x="2364" y="136"/>
                  </a:lnTo>
                  <a:lnTo>
                    <a:pt x="2362" y="136"/>
                  </a:lnTo>
                  <a:lnTo>
                    <a:pt x="2356" y="134"/>
                  </a:lnTo>
                  <a:lnTo>
                    <a:pt x="2352" y="132"/>
                  </a:lnTo>
                  <a:lnTo>
                    <a:pt x="2352" y="130"/>
                  </a:lnTo>
                  <a:lnTo>
                    <a:pt x="2352" y="130"/>
                  </a:lnTo>
                  <a:lnTo>
                    <a:pt x="2352" y="132"/>
                  </a:lnTo>
                  <a:lnTo>
                    <a:pt x="2352" y="130"/>
                  </a:lnTo>
                  <a:lnTo>
                    <a:pt x="2352" y="130"/>
                  </a:lnTo>
                  <a:close/>
                  <a:moveTo>
                    <a:pt x="2350" y="716"/>
                  </a:moveTo>
                  <a:lnTo>
                    <a:pt x="2350" y="716"/>
                  </a:lnTo>
                  <a:lnTo>
                    <a:pt x="2358" y="726"/>
                  </a:lnTo>
                  <a:lnTo>
                    <a:pt x="2358" y="730"/>
                  </a:lnTo>
                  <a:lnTo>
                    <a:pt x="2358" y="734"/>
                  </a:lnTo>
                  <a:lnTo>
                    <a:pt x="2356" y="738"/>
                  </a:lnTo>
                  <a:lnTo>
                    <a:pt x="2352" y="740"/>
                  </a:lnTo>
                  <a:lnTo>
                    <a:pt x="2338" y="744"/>
                  </a:lnTo>
                  <a:lnTo>
                    <a:pt x="2338" y="744"/>
                  </a:lnTo>
                  <a:lnTo>
                    <a:pt x="2332" y="734"/>
                  </a:lnTo>
                  <a:lnTo>
                    <a:pt x="2330" y="728"/>
                  </a:lnTo>
                  <a:lnTo>
                    <a:pt x="2330" y="726"/>
                  </a:lnTo>
                  <a:lnTo>
                    <a:pt x="2332" y="722"/>
                  </a:lnTo>
                  <a:lnTo>
                    <a:pt x="2336" y="720"/>
                  </a:lnTo>
                  <a:lnTo>
                    <a:pt x="2350" y="716"/>
                  </a:lnTo>
                  <a:lnTo>
                    <a:pt x="2350" y="716"/>
                  </a:lnTo>
                  <a:lnTo>
                    <a:pt x="2352" y="716"/>
                  </a:lnTo>
                  <a:lnTo>
                    <a:pt x="2350" y="716"/>
                  </a:lnTo>
                  <a:lnTo>
                    <a:pt x="2344" y="714"/>
                  </a:lnTo>
                  <a:lnTo>
                    <a:pt x="2342" y="714"/>
                  </a:lnTo>
                  <a:lnTo>
                    <a:pt x="2350" y="716"/>
                  </a:lnTo>
                  <a:lnTo>
                    <a:pt x="2350" y="716"/>
                  </a:lnTo>
                  <a:close/>
                  <a:moveTo>
                    <a:pt x="2328" y="800"/>
                  </a:moveTo>
                  <a:lnTo>
                    <a:pt x="2328" y="800"/>
                  </a:lnTo>
                  <a:lnTo>
                    <a:pt x="2336" y="794"/>
                  </a:lnTo>
                  <a:lnTo>
                    <a:pt x="2342" y="790"/>
                  </a:lnTo>
                  <a:lnTo>
                    <a:pt x="2348" y="790"/>
                  </a:lnTo>
                  <a:lnTo>
                    <a:pt x="2352" y="792"/>
                  </a:lnTo>
                  <a:lnTo>
                    <a:pt x="2356" y="796"/>
                  </a:lnTo>
                  <a:lnTo>
                    <a:pt x="2358" y="802"/>
                  </a:lnTo>
                  <a:lnTo>
                    <a:pt x="2360" y="810"/>
                  </a:lnTo>
                  <a:lnTo>
                    <a:pt x="2360" y="822"/>
                  </a:lnTo>
                  <a:lnTo>
                    <a:pt x="2360" y="822"/>
                  </a:lnTo>
                  <a:lnTo>
                    <a:pt x="2350" y="826"/>
                  </a:lnTo>
                  <a:lnTo>
                    <a:pt x="2342" y="830"/>
                  </a:lnTo>
                  <a:lnTo>
                    <a:pt x="2334" y="830"/>
                  </a:lnTo>
                  <a:lnTo>
                    <a:pt x="2330" y="828"/>
                  </a:lnTo>
                  <a:lnTo>
                    <a:pt x="2326" y="824"/>
                  </a:lnTo>
                  <a:lnTo>
                    <a:pt x="2326" y="818"/>
                  </a:lnTo>
                  <a:lnTo>
                    <a:pt x="2326" y="810"/>
                  </a:lnTo>
                  <a:lnTo>
                    <a:pt x="2328" y="800"/>
                  </a:lnTo>
                  <a:lnTo>
                    <a:pt x="2328" y="800"/>
                  </a:lnTo>
                  <a:lnTo>
                    <a:pt x="2328" y="800"/>
                  </a:lnTo>
                  <a:lnTo>
                    <a:pt x="2328" y="800"/>
                  </a:lnTo>
                  <a:lnTo>
                    <a:pt x="2328" y="800"/>
                  </a:lnTo>
                  <a:close/>
                  <a:moveTo>
                    <a:pt x="2248" y="276"/>
                  </a:moveTo>
                  <a:lnTo>
                    <a:pt x="2248" y="276"/>
                  </a:lnTo>
                  <a:lnTo>
                    <a:pt x="2256" y="278"/>
                  </a:lnTo>
                  <a:lnTo>
                    <a:pt x="2248" y="276"/>
                  </a:lnTo>
                  <a:lnTo>
                    <a:pt x="2248" y="276"/>
                  </a:lnTo>
                  <a:lnTo>
                    <a:pt x="2246" y="276"/>
                  </a:lnTo>
                  <a:lnTo>
                    <a:pt x="2248" y="276"/>
                  </a:lnTo>
                  <a:lnTo>
                    <a:pt x="2248" y="276"/>
                  </a:lnTo>
                  <a:close/>
                  <a:moveTo>
                    <a:pt x="2200" y="212"/>
                  </a:moveTo>
                  <a:lnTo>
                    <a:pt x="2200" y="212"/>
                  </a:lnTo>
                  <a:lnTo>
                    <a:pt x="2210" y="220"/>
                  </a:lnTo>
                  <a:lnTo>
                    <a:pt x="2212" y="222"/>
                  </a:lnTo>
                  <a:lnTo>
                    <a:pt x="2210" y="224"/>
                  </a:lnTo>
                  <a:lnTo>
                    <a:pt x="2204" y="220"/>
                  </a:lnTo>
                  <a:lnTo>
                    <a:pt x="2202" y="216"/>
                  </a:lnTo>
                  <a:lnTo>
                    <a:pt x="2200" y="212"/>
                  </a:lnTo>
                  <a:lnTo>
                    <a:pt x="2200" y="212"/>
                  </a:lnTo>
                  <a:lnTo>
                    <a:pt x="2200" y="212"/>
                  </a:lnTo>
                  <a:lnTo>
                    <a:pt x="2200" y="212"/>
                  </a:lnTo>
                  <a:lnTo>
                    <a:pt x="2200" y="212"/>
                  </a:lnTo>
                  <a:close/>
                  <a:moveTo>
                    <a:pt x="2188" y="452"/>
                  </a:moveTo>
                  <a:lnTo>
                    <a:pt x="2188" y="452"/>
                  </a:lnTo>
                  <a:lnTo>
                    <a:pt x="2192" y="452"/>
                  </a:lnTo>
                  <a:lnTo>
                    <a:pt x="2190" y="450"/>
                  </a:lnTo>
                  <a:lnTo>
                    <a:pt x="2186" y="450"/>
                  </a:lnTo>
                  <a:lnTo>
                    <a:pt x="2188" y="452"/>
                  </a:lnTo>
                  <a:lnTo>
                    <a:pt x="2188" y="452"/>
                  </a:lnTo>
                  <a:lnTo>
                    <a:pt x="2190" y="452"/>
                  </a:lnTo>
                  <a:lnTo>
                    <a:pt x="2188" y="450"/>
                  </a:lnTo>
                  <a:lnTo>
                    <a:pt x="2186" y="450"/>
                  </a:lnTo>
                  <a:lnTo>
                    <a:pt x="2188" y="452"/>
                  </a:lnTo>
                  <a:lnTo>
                    <a:pt x="2188" y="452"/>
                  </a:lnTo>
                  <a:close/>
                  <a:moveTo>
                    <a:pt x="2046" y="234"/>
                  </a:moveTo>
                  <a:lnTo>
                    <a:pt x="2046" y="234"/>
                  </a:lnTo>
                  <a:lnTo>
                    <a:pt x="2046" y="230"/>
                  </a:lnTo>
                  <a:lnTo>
                    <a:pt x="2046" y="226"/>
                  </a:lnTo>
                  <a:lnTo>
                    <a:pt x="2044" y="216"/>
                  </a:lnTo>
                  <a:lnTo>
                    <a:pt x="2038" y="202"/>
                  </a:lnTo>
                  <a:lnTo>
                    <a:pt x="2038" y="202"/>
                  </a:lnTo>
                  <a:lnTo>
                    <a:pt x="2050" y="194"/>
                  </a:lnTo>
                  <a:lnTo>
                    <a:pt x="2062" y="190"/>
                  </a:lnTo>
                  <a:lnTo>
                    <a:pt x="2072" y="186"/>
                  </a:lnTo>
                  <a:lnTo>
                    <a:pt x="2082" y="186"/>
                  </a:lnTo>
                  <a:lnTo>
                    <a:pt x="2092" y="188"/>
                  </a:lnTo>
                  <a:lnTo>
                    <a:pt x="2098" y="190"/>
                  </a:lnTo>
                  <a:lnTo>
                    <a:pt x="2104" y="194"/>
                  </a:lnTo>
                  <a:lnTo>
                    <a:pt x="2108" y="198"/>
                  </a:lnTo>
                  <a:lnTo>
                    <a:pt x="2112" y="204"/>
                  </a:lnTo>
                  <a:lnTo>
                    <a:pt x="2112" y="210"/>
                  </a:lnTo>
                  <a:lnTo>
                    <a:pt x="2110" y="218"/>
                  </a:lnTo>
                  <a:lnTo>
                    <a:pt x="2106" y="224"/>
                  </a:lnTo>
                  <a:lnTo>
                    <a:pt x="2100" y="230"/>
                  </a:lnTo>
                  <a:lnTo>
                    <a:pt x="2090" y="238"/>
                  </a:lnTo>
                  <a:lnTo>
                    <a:pt x="2078" y="242"/>
                  </a:lnTo>
                  <a:lnTo>
                    <a:pt x="2064" y="248"/>
                  </a:lnTo>
                  <a:lnTo>
                    <a:pt x="2064" y="248"/>
                  </a:lnTo>
                  <a:lnTo>
                    <a:pt x="2068" y="244"/>
                  </a:lnTo>
                  <a:lnTo>
                    <a:pt x="2064" y="244"/>
                  </a:lnTo>
                  <a:lnTo>
                    <a:pt x="2058" y="248"/>
                  </a:lnTo>
                  <a:lnTo>
                    <a:pt x="2058" y="248"/>
                  </a:lnTo>
                  <a:lnTo>
                    <a:pt x="2058" y="248"/>
                  </a:lnTo>
                  <a:lnTo>
                    <a:pt x="2058" y="248"/>
                  </a:lnTo>
                  <a:lnTo>
                    <a:pt x="2060" y="238"/>
                  </a:lnTo>
                  <a:lnTo>
                    <a:pt x="2060" y="236"/>
                  </a:lnTo>
                  <a:lnTo>
                    <a:pt x="2058" y="236"/>
                  </a:lnTo>
                  <a:lnTo>
                    <a:pt x="2054" y="238"/>
                  </a:lnTo>
                  <a:lnTo>
                    <a:pt x="2050" y="236"/>
                  </a:lnTo>
                  <a:lnTo>
                    <a:pt x="2046" y="234"/>
                  </a:lnTo>
                  <a:lnTo>
                    <a:pt x="2046" y="234"/>
                  </a:lnTo>
                  <a:lnTo>
                    <a:pt x="2048" y="232"/>
                  </a:lnTo>
                  <a:lnTo>
                    <a:pt x="2050" y="234"/>
                  </a:lnTo>
                  <a:lnTo>
                    <a:pt x="2048" y="234"/>
                  </a:lnTo>
                  <a:lnTo>
                    <a:pt x="2046" y="234"/>
                  </a:lnTo>
                  <a:lnTo>
                    <a:pt x="2046" y="234"/>
                  </a:lnTo>
                  <a:close/>
                  <a:moveTo>
                    <a:pt x="2052" y="1564"/>
                  </a:moveTo>
                  <a:lnTo>
                    <a:pt x="2052" y="1564"/>
                  </a:lnTo>
                  <a:lnTo>
                    <a:pt x="2052" y="1564"/>
                  </a:lnTo>
                  <a:lnTo>
                    <a:pt x="2054" y="1564"/>
                  </a:lnTo>
                  <a:lnTo>
                    <a:pt x="2058" y="1568"/>
                  </a:lnTo>
                  <a:lnTo>
                    <a:pt x="2058" y="1570"/>
                  </a:lnTo>
                  <a:lnTo>
                    <a:pt x="2056" y="1570"/>
                  </a:lnTo>
                  <a:lnTo>
                    <a:pt x="2052" y="1564"/>
                  </a:lnTo>
                  <a:lnTo>
                    <a:pt x="2052" y="1564"/>
                  </a:lnTo>
                  <a:lnTo>
                    <a:pt x="2052" y="1564"/>
                  </a:lnTo>
                  <a:lnTo>
                    <a:pt x="2052" y="1564"/>
                  </a:lnTo>
                  <a:lnTo>
                    <a:pt x="2052" y="1564"/>
                  </a:lnTo>
                  <a:lnTo>
                    <a:pt x="2052" y="1564"/>
                  </a:lnTo>
                  <a:lnTo>
                    <a:pt x="2052" y="1564"/>
                  </a:lnTo>
                  <a:close/>
                  <a:moveTo>
                    <a:pt x="2074" y="4116"/>
                  </a:moveTo>
                  <a:lnTo>
                    <a:pt x="2074" y="4116"/>
                  </a:lnTo>
                  <a:lnTo>
                    <a:pt x="2050" y="4114"/>
                  </a:lnTo>
                  <a:lnTo>
                    <a:pt x="2052" y="4114"/>
                  </a:lnTo>
                  <a:lnTo>
                    <a:pt x="2066" y="4114"/>
                  </a:lnTo>
                  <a:lnTo>
                    <a:pt x="2074" y="4116"/>
                  </a:lnTo>
                  <a:lnTo>
                    <a:pt x="2074" y="4116"/>
                  </a:lnTo>
                  <a:lnTo>
                    <a:pt x="2070" y="4116"/>
                  </a:lnTo>
                  <a:lnTo>
                    <a:pt x="2074" y="4116"/>
                  </a:lnTo>
                  <a:lnTo>
                    <a:pt x="2074" y="4116"/>
                  </a:lnTo>
                  <a:close/>
                  <a:moveTo>
                    <a:pt x="2104" y="2320"/>
                  </a:moveTo>
                  <a:lnTo>
                    <a:pt x="2104" y="2320"/>
                  </a:lnTo>
                  <a:lnTo>
                    <a:pt x="2102" y="2308"/>
                  </a:lnTo>
                  <a:lnTo>
                    <a:pt x="2102" y="2294"/>
                  </a:lnTo>
                  <a:lnTo>
                    <a:pt x="2104" y="2280"/>
                  </a:lnTo>
                  <a:lnTo>
                    <a:pt x="2108" y="2268"/>
                  </a:lnTo>
                  <a:lnTo>
                    <a:pt x="2110" y="2264"/>
                  </a:lnTo>
                  <a:lnTo>
                    <a:pt x="2114" y="2264"/>
                  </a:lnTo>
                  <a:lnTo>
                    <a:pt x="2118" y="2264"/>
                  </a:lnTo>
                  <a:lnTo>
                    <a:pt x="2124" y="2268"/>
                  </a:lnTo>
                  <a:lnTo>
                    <a:pt x="2132" y="2276"/>
                  </a:lnTo>
                  <a:lnTo>
                    <a:pt x="2142" y="2286"/>
                  </a:lnTo>
                  <a:lnTo>
                    <a:pt x="2142" y="2286"/>
                  </a:lnTo>
                  <a:lnTo>
                    <a:pt x="2136" y="2300"/>
                  </a:lnTo>
                  <a:lnTo>
                    <a:pt x="2128" y="2308"/>
                  </a:lnTo>
                  <a:lnTo>
                    <a:pt x="2116" y="2316"/>
                  </a:lnTo>
                  <a:lnTo>
                    <a:pt x="2104" y="2320"/>
                  </a:lnTo>
                  <a:lnTo>
                    <a:pt x="2104" y="2320"/>
                  </a:lnTo>
                  <a:lnTo>
                    <a:pt x="2108" y="2316"/>
                  </a:lnTo>
                  <a:lnTo>
                    <a:pt x="2104" y="2320"/>
                  </a:lnTo>
                  <a:lnTo>
                    <a:pt x="2104" y="2320"/>
                  </a:lnTo>
                  <a:close/>
                  <a:moveTo>
                    <a:pt x="2168" y="2416"/>
                  </a:moveTo>
                  <a:lnTo>
                    <a:pt x="2168" y="2416"/>
                  </a:lnTo>
                  <a:lnTo>
                    <a:pt x="2168" y="2416"/>
                  </a:lnTo>
                  <a:lnTo>
                    <a:pt x="2168" y="2414"/>
                  </a:lnTo>
                  <a:lnTo>
                    <a:pt x="2170" y="2406"/>
                  </a:lnTo>
                  <a:lnTo>
                    <a:pt x="2174" y="2394"/>
                  </a:lnTo>
                  <a:lnTo>
                    <a:pt x="2180" y="2382"/>
                  </a:lnTo>
                  <a:lnTo>
                    <a:pt x="2190" y="2372"/>
                  </a:lnTo>
                  <a:lnTo>
                    <a:pt x="2194" y="2370"/>
                  </a:lnTo>
                  <a:lnTo>
                    <a:pt x="2200" y="2368"/>
                  </a:lnTo>
                  <a:lnTo>
                    <a:pt x="2206" y="2370"/>
                  </a:lnTo>
                  <a:lnTo>
                    <a:pt x="2212" y="2374"/>
                  </a:lnTo>
                  <a:lnTo>
                    <a:pt x="2218" y="2380"/>
                  </a:lnTo>
                  <a:lnTo>
                    <a:pt x="2224" y="2390"/>
                  </a:lnTo>
                  <a:lnTo>
                    <a:pt x="2224" y="2390"/>
                  </a:lnTo>
                  <a:lnTo>
                    <a:pt x="2228" y="2400"/>
                  </a:lnTo>
                  <a:lnTo>
                    <a:pt x="2230" y="2406"/>
                  </a:lnTo>
                  <a:lnTo>
                    <a:pt x="2230" y="2412"/>
                  </a:lnTo>
                  <a:lnTo>
                    <a:pt x="2228" y="2416"/>
                  </a:lnTo>
                  <a:lnTo>
                    <a:pt x="2224" y="2418"/>
                  </a:lnTo>
                  <a:lnTo>
                    <a:pt x="2220" y="2420"/>
                  </a:lnTo>
                  <a:lnTo>
                    <a:pt x="2208" y="2422"/>
                  </a:lnTo>
                  <a:lnTo>
                    <a:pt x="2196" y="2422"/>
                  </a:lnTo>
                  <a:lnTo>
                    <a:pt x="2184" y="2420"/>
                  </a:lnTo>
                  <a:lnTo>
                    <a:pt x="2168" y="2416"/>
                  </a:lnTo>
                  <a:lnTo>
                    <a:pt x="2168" y="2416"/>
                  </a:lnTo>
                  <a:lnTo>
                    <a:pt x="2172" y="2416"/>
                  </a:lnTo>
                  <a:lnTo>
                    <a:pt x="2168" y="2416"/>
                  </a:lnTo>
                  <a:lnTo>
                    <a:pt x="2168" y="2416"/>
                  </a:lnTo>
                  <a:close/>
                  <a:moveTo>
                    <a:pt x="2226" y="2664"/>
                  </a:moveTo>
                  <a:lnTo>
                    <a:pt x="2226" y="2664"/>
                  </a:lnTo>
                  <a:lnTo>
                    <a:pt x="2182" y="2666"/>
                  </a:lnTo>
                  <a:lnTo>
                    <a:pt x="2182" y="2666"/>
                  </a:lnTo>
                  <a:lnTo>
                    <a:pt x="2190" y="2654"/>
                  </a:lnTo>
                  <a:lnTo>
                    <a:pt x="2190" y="2654"/>
                  </a:lnTo>
                  <a:lnTo>
                    <a:pt x="2188" y="2654"/>
                  </a:lnTo>
                  <a:lnTo>
                    <a:pt x="2184" y="2656"/>
                  </a:lnTo>
                  <a:lnTo>
                    <a:pt x="2182" y="2656"/>
                  </a:lnTo>
                  <a:lnTo>
                    <a:pt x="2180" y="2652"/>
                  </a:lnTo>
                  <a:lnTo>
                    <a:pt x="2180" y="2652"/>
                  </a:lnTo>
                  <a:lnTo>
                    <a:pt x="2194" y="2644"/>
                  </a:lnTo>
                  <a:lnTo>
                    <a:pt x="2208" y="2638"/>
                  </a:lnTo>
                  <a:lnTo>
                    <a:pt x="2222" y="2636"/>
                  </a:lnTo>
                  <a:lnTo>
                    <a:pt x="2238" y="2634"/>
                  </a:lnTo>
                  <a:lnTo>
                    <a:pt x="2238" y="2634"/>
                  </a:lnTo>
                  <a:lnTo>
                    <a:pt x="2240" y="2644"/>
                  </a:lnTo>
                  <a:lnTo>
                    <a:pt x="2238" y="2652"/>
                  </a:lnTo>
                  <a:lnTo>
                    <a:pt x="2234" y="2658"/>
                  </a:lnTo>
                  <a:lnTo>
                    <a:pt x="2226" y="2664"/>
                  </a:lnTo>
                  <a:lnTo>
                    <a:pt x="2226" y="2664"/>
                  </a:lnTo>
                  <a:lnTo>
                    <a:pt x="2220" y="2666"/>
                  </a:lnTo>
                  <a:lnTo>
                    <a:pt x="2224" y="2664"/>
                  </a:lnTo>
                  <a:lnTo>
                    <a:pt x="2228" y="2662"/>
                  </a:lnTo>
                  <a:lnTo>
                    <a:pt x="2226" y="2664"/>
                  </a:lnTo>
                  <a:lnTo>
                    <a:pt x="2226" y="2664"/>
                  </a:lnTo>
                  <a:close/>
                  <a:moveTo>
                    <a:pt x="2190" y="1914"/>
                  </a:moveTo>
                  <a:lnTo>
                    <a:pt x="2190" y="1914"/>
                  </a:lnTo>
                  <a:lnTo>
                    <a:pt x="2188" y="1906"/>
                  </a:lnTo>
                  <a:lnTo>
                    <a:pt x="2188" y="1900"/>
                  </a:lnTo>
                  <a:lnTo>
                    <a:pt x="2190" y="1896"/>
                  </a:lnTo>
                  <a:lnTo>
                    <a:pt x="2192" y="1892"/>
                  </a:lnTo>
                  <a:lnTo>
                    <a:pt x="2198" y="1888"/>
                  </a:lnTo>
                  <a:lnTo>
                    <a:pt x="2204" y="1884"/>
                  </a:lnTo>
                  <a:lnTo>
                    <a:pt x="2220" y="1882"/>
                  </a:lnTo>
                  <a:lnTo>
                    <a:pt x="2238" y="1882"/>
                  </a:lnTo>
                  <a:lnTo>
                    <a:pt x="2258" y="1884"/>
                  </a:lnTo>
                  <a:lnTo>
                    <a:pt x="2278" y="1890"/>
                  </a:lnTo>
                  <a:lnTo>
                    <a:pt x="2294" y="1898"/>
                  </a:lnTo>
                  <a:lnTo>
                    <a:pt x="2294" y="1898"/>
                  </a:lnTo>
                  <a:lnTo>
                    <a:pt x="2282" y="1906"/>
                  </a:lnTo>
                  <a:lnTo>
                    <a:pt x="2270" y="1912"/>
                  </a:lnTo>
                  <a:lnTo>
                    <a:pt x="2258" y="1916"/>
                  </a:lnTo>
                  <a:lnTo>
                    <a:pt x="2244" y="1920"/>
                  </a:lnTo>
                  <a:lnTo>
                    <a:pt x="2232" y="1920"/>
                  </a:lnTo>
                  <a:lnTo>
                    <a:pt x="2218" y="1920"/>
                  </a:lnTo>
                  <a:lnTo>
                    <a:pt x="2204" y="1918"/>
                  </a:lnTo>
                  <a:lnTo>
                    <a:pt x="2190" y="1914"/>
                  </a:lnTo>
                  <a:lnTo>
                    <a:pt x="2190" y="1914"/>
                  </a:lnTo>
                  <a:lnTo>
                    <a:pt x="2202" y="1916"/>
                  </a:lnTo>
                  <a:lnTo>
                    <a:pt x="2190" y="1914"/>
                  </a:lnTo>
                  <a:lnTo>
                    <a:pt x="2190" y="1914"/>
                  </a:lnTo>
                  <a:close/>
                  <a:moveTo>
                    <a:pt x="2312" y="1458"/>
                  </a:moveTo>
                  <a:lnTo>
                    <a:pt x="2312" y="1458"/>
                  </a:lnTo>
                  <a:lnTo>
                    <a:pt x="2314" y="1462"/>
                  </a:lnTo>
                  <a:lnTo>
                    <a:pt x="2312" y="1458"/>
                  </a:lnTo>
                  <a:lnTo>
                    <a:pt x="2312" y="1458"/>
                  </a:lnTo>
                  <a:lnTo>
                    <a:pt x="2310" y="1460"/>
                  </a:lnTo>
                  <a:lnTo>
                    <a:pt x="2312" y="1458"/>
                  </a:lnTo>
                  <a:lnTo>
                    <a:pt x="2312" y="1458"/>
                  </a:lnTo>
                  <a:close/>
                  <a:moveTo>
                    <a:pt x="2346" y="2136"/>
                  </a:moveTo>
                  <a:lnTo>
                    <a:pt x="2346" y="2136"/>
                  </a:lnTo>
                  <a:lnTo>
                    <a:pt x="2346" y="2136"/>
                  </a:lnTo>
                  <a:lnTo>
                    <a:pt x="2346" y="2136"/>
                  </a:lnTo>
                  <a:lnTo>
                    <a:pt x="2346" y="2136"/>
                  </a:lnTo>
                  <a:lnTo>
                    <a:pt x="2346" y="2132"/>
                  </a:lnTo>
                  <a:lnTo>
                    <a:pt x="2344" y="2130"/>
                  </a:lnTo>
                  <a:lnTo>
                    <a:pt x="2338" y="2126"/>
                  </a:lnTo>
                  <a:lnTo>
                    <a:pt x="2338" y="2126"/>
                  </a:lnTo>
                  <a:lnTo>
                    <a:pt x="2348" y="2126"/>
                  </a:lnTo>
                  <a:lnTo>
                    <a:pt x="2350" y="2128"/>
                  </a:lnTo>
                  <a:lnTo>
                    <a:pt x="2350" y="2130"/>
                  </a:lnTo>
                  <a:lnTo>
                    <a:pt x="2346" y="2136"/>
                  </a:lnTo>
                  <a:lnTo>
                    <a:pt x="2346" y="2136"/>
                  </a:lnTo>
                  <a:lnTo>
                    <a:pt x="2346" y="2136"/>
                  </a:lnTo>
                  <a:lnTo>
                    <a:pt x="2346" y="2136"/>
                  </a:lnTo>
                  <a:lnTo>
                    <a:pt x="2346" y="2136"/>
                  </a:lnTo>
                  <a:close/>
                  <a:moveTo>
                    <a:pt x="2320" y="1466"/>
                  </a:moveTo>
                  <a:lnTo>
                    <a:pt x="2320" y="1466"/>
                  </a:lnTo>
                  <a:lnTo>
                    <a:pt x="2326" y="1460"/>
                  </a:lnTo>
                  <a:lnTo>
                    <a:pt x="2326" y="1460"/>
                  </a:lnTo>
                  <a:lnTo>
                    <a:pt x="2326" y="1462"/>
                  </a:lnTo>
                  <a:lnTo>
                    <a:pt x="2328" y="1462"/>
                  </a:lnTo>
                  <a:lnTo>
                    <a:pt x="2332" y="1462"/>
                  </a:lnTo>
                  <a:lnTo>
                    <a:pt x="2336" y="1458"/>
                  </a:lnTo>
                  <a:lnTo>
                    <a:pt x="2338" y="1452"/>
                  </a:lnTo>
                  <a:lnTo>
                    <a:pt x="2340" y="1448"/>
                  </a:lnTo>
                  <a:lnTo>
                    <a:pt x="2340" y="1448"/>
                  </a:lnTo>
                  <a:lnTo>
                    <a:pt x="2336" y="1446"/>
                  </a:lnTo>
                  <a:lnTo>
                    <a:pt x="2334" y="1448"/>
                  </a:lnTo>
                  <a:lnTo>
                    <a:pt x="2328" y="1450"/>
                  </a:lnTo>
                  <a:lnTo>
                    <a:pt x="2318" y="1456"/>
                  </a:lnTo>
                  <a:lnTo>
                    <a:pt x="2318" y="1456"/>
                  </a:lnTo>
                  <a:lnTo>
                    <a:pt x="2322" y="1452"/>
                  </a:lnTo>
                  <a:lnTo>
                    <a:pt x="2328" y="1450"/>
                  </a:lnTo>
                  <a:lnTo>
                    <a:pt x="2336" y="1446"/>
                  </a:lnTo>
                  <a:lnTo>
                    <a:pt x="2342" y="1446"/>
                  </a:lnTo>
                  <a:lnTo>
                    <a:pt x="2350" y="1446"/>
                  </a:lnTo>
                  <a:lnTo>
                    <a:pt x="2356" y="1446"/>
                  </a:lnTo>
                  <a:lnTo>
                    <a:pt x="2360" y="1450"/>
                  </a:lnTo>
                  <a:lnTo>
                    <a:pt x="2364" y="1456"/>
                  </a:lnTo>
                  <a:lnTo>
                    <a:pt x="2364" y="1456"/>
                  </a:lnTo>
                  <a:lnTo>
                    <a:pt x="2320" y="1466"/>
                  </a:lnTo>
                  <a:lnTo>
                    <a:pt x="2320" y="1466"/>
                  </a:lnTo>
                  <a:lnTo>
                    <a:pt x="2326" y="1466"/>
                  </a:lnTo>
                  <a:lnTo>
                    <a:pt x="2320" y="1466"/>
                  </a:lnTo>
                  <a:lnTo>
                    <a:pt x="2320" y="1466"/>
                  </a:lnTo>
                  <a:close/>
                  <a:moveTo>
                    <a:pt x="2394" y="382"/>
                  </a:moveTo>
                  <a:lnTo>
                    <a:pt x="2394" y="382"/>
                  </a:lnTo>
                  <a:lnTo>
                    <a:pt x="2374" y="386"/>
                  </a:lnTo>
                  <a:lnTo>
                    <a:pt x="2360" y="388"/>
                  </a:lnTo>
                  <a:lnTo>
                    <a:pt x="2356" y="386"/>
                  </a:lnTo>
                  <a:lnTo>
                    <a:pt x="2350" y="382"/>
                  </a:lnTo>
                  <a:lnTo>
                    <a:pt x="2346" y="378"/>
                  </a:lnTo>
                  <a:lnTo>
                    <a:pt x="2342" y="368"/>
                  </a:lnTo>
                  <a:lnTo>
                    <a:pt x="2342" y="368"/>
                  </a:lnTo>
                  <a:lnTo>
                    <a:pt x="2348" y="358"/>
                  </a:lnTo>
                  <a:lnTo>
                    <a:pt x="2356" y="354"/>
                  </a:lnTo>
                  <a:lnTo>
                    <a:pt x="2362" y="354"/>
                  </a:lnTo>
                  <a:lnTo>
                    <a:pt x="2368" y="356"/>
                  </a:lnTo>
                  <a:lnTo>
                    <a:pt x="2374" y="360"/>
                  </a:lnTo>
                  <a:lnTo>
                    <a:pt x="2380" y="368"/>
                  </a:lnTo>
                  <a:lnTo>
                    <a:pt x="2394" y="382"/>
                  </a:lnTo>
                  <a:lnTo>
                    <a:pt x="2394" y="382"/>
                  </a:lnTo>
                  <a:close/>
                  <a:moveTo>
                    <a:pt x="2448" y="3194"/>
                  </a:moveTo>
                  <a:lnTo>
                    <a:pt x="2448" y="3194"/>
                  </a:lnTo>
                  <a:lnTo>
                    <a:pt x="2458" y="3196"/>
                  </a:lnTo>
                  <a:lnTo>
                    <a:pt x="2448" y="3194"/>
                  </a:lnTo>
                  <a:lnTo>
                    <a:pt x="2448" y="3194"/>
                  </a:lnTo>
                  <a:close/>
                  <a:moveTo>
                    <a:pt x="2460" y="242"/>
                  </a:moveTo>
                  <a:lnTo>
                    <a:pt x="2460" y="242"/>
                  </a:lnTo>
                  <a:lnTo>
                    <a:pt x="2464" y="248"/>
                  </a:lnTo>
                  <a:lnTo>
                    <a:pt x="2464" y="252"/>
                  </a:lnTo>
                  <a:lnTo>
                    <a:pt x="2460" y="254"/>
                  </a:lnTo>
                  <a:lnTo>
                    <a:pt x="2454" y="254"/>
                  </a:lnTo>
                  <a:lnTo>
                    <a:pt x="2434" y="250"/>
                  </a:lnTo>
                  <a:lnTo>
                    <a:pt x="2410" y="242"/>
                  </a:lnTo>
                  <a:lnTo>
                    <a:pt x="2390" y="230"/>
                  </a:lnTo>
                  <a:lnTo>
                    <a:pt x="2382" y="224"/>
                  </a:lnTo>
                  <a:lnTo>
                    <a:pt x="2378" y="220"/>
                  </a:lnTo>
                  <a:lnTo>
                    <a:pt x="2376" y="214"/>
                  </a:lnTo>
                  <a:lnTo>
                    <a:pt x="2380" y="210"/>
                  </a:lnTo>
                  <a:lnTo>
                    <a:pt x="2388" y="206"/>
                  </a:lnTo>
                  <a:lnTo>
                    <a:pt x="2402" y="204"/>
                  </a:lnTo>
                  <a:lnTo>
                    <a:pt x="2402" y="204"/>
                  </a:lnTo>
                  <a:lnTo>
                    <a:pt x="2410" y="204"/>
                  </a:lnTo>
                  <a:lnTo>
                    <a:pt x="2422" y="206"/>
                  </a:lnTo>
                  <a:lnTo>
                    <a:pt x="2436" y="210"/>
                  </a:lnTo>
                  <a:lnTo>
                    <a:pt x="2450" y="214"/>
                  </a:lnTo>
                  <a:lnTo>
                    <a:pt x="2462" y="220"/>
                  </a:lnTo>
                  <a:lnTo>
                    <a:pt x="2466" y="224"/>
                  </a:lnTo>
                  <a:lnTo>
                    <a:pt x="2468" y="226"/>
                  </a:lnTo>
                  <a:lnTo>
                    <a:pt x="2470" y="230"/>
                  </a:lnTo>
                  <a:lnTo>
                    <a:pt x="2468" y="234"/>
                  </a:lnTo>
                  <a:lnTo>
                    <a:pt x="2466" y="238"/>
                  </a:lnTo>
                  <a:lnTo>
                    <a:pt x="2460" y="242"/>
                  </a:lnTo>
                  <a:lnTo>
                    <a:pt x="2460" y="242"/>
                  </a:lnTo>
                  <a:lnTo>
                    <a:pt x="2464" y="246"/>
                  </a:lnTo>
                  <a:lnTo>
                    <a:pt x="2464" y="244"/>
                  </a:lnTo>
                  <a:lnTo>
                    <a:pt x="2462" y="242"/>
                  </a:lnTo>
                  <a:lnTo>
                    <a:pt x="2460" y="242"/>
                  </a:lnTo>
                  <a:lnTo>
                    <a:pt x="2460" y="242"/>
                  </a:lnTo>
                  <a:close/>
                  <a:moveTo>
                    <a:pt x="2468" y="3202"/>
                  </a:moveTo>
                  <a:lnTo>
                    <a:pt x="2468" y="3202"/>
                  </a:lnTo>
                  <a:lnTo>
                    <a:pt x="2474" y="3194"/>
                  </a:lnTo>
                  <a:lnTo>
                    <a:pt x="2468" y="3202"/>
                  </a:lnTo>
                  <a:lnTo>
                    <a:pt x="2468" y="3202"/>
                  </a:lnTo>
                  <a:close/>
                  <a:moveTo>
                    <a:pt x="2584" y="1650"/>
                  </a:moveTo>
                  <a:lnTo>
                    <a:pt x="2584" y="1650"/>
                  </a:lnTo>
                  <a:lnTo>
                    <a:pt x="2578" y="1648"/>
                  </a:lnTo>
                  <a:lnTo>
                    <a:pt x="2572" y="1648"/>
                  </a:lnTo>
                  <a:lnTo>
                    <a:pt x="2562" y="1650"/>
                  </a:lnTo>
                  <a:lnTo>
                    <a:pt x="2558" y="1650"/>
                  </a:lnTo>
                  <a:lnTo>
                    <a:pt x="2552" y="1648"/>
                  </a:lnTo>
                  <a:lnTo>
                    <a:pt x="2548" y="1644"/>
                  </a:lnTo>
                  <a:lnTo>
                    <a:pt x="2542" y="1638"/>
                  </a:lnTo>
                  <a:lnTo>
                    <a:pt x="2542" y="1638"/>
                  </a:lnTo>
                  <a:lnTo>
                    <a:pt x="2558" y="1634"/>
                  </a:lnTo>
                  <a:lnTo>
                    <a:pt x="2590" y="1630"/>
                  </a:lnTo>
                  <a:lnTo>
                    <a:pt x="2602" y="1630"/>
                  </a:lnTo>
                  <a:lnTo>
                    <a:pt x="2606" y="1630"/>
                  </a:lnTo>
                  <a:lnTo>
                    <a:pt x="2608" y="1632"/>
                  </a:lnTo>
                  <a:lnTo>
                    <a:pt x="2606" y="1634"/>
                  </a:lnTo>
                  <a:lnTo>
                    <a:pt x="2602" y="1638"/>
                  </a:lnTo>
                  <a:lnTo>
                    <a:pt x="2584" y="1650"/>
                  </a:lnTo>
                  <a:lnTo>
                    <a:pt x="2584" y="1650"/>
                  </a:lnTo>
                  <a:lnTo>
                    <a:pt x="2586" y="1650"/>
                  </a:lnTo>
                  <a:lnTo>
                    <a:pt x="2584" y="1650"/>
                  </a:lnTo>
                  <a:lnTo>
                    <a:pt x="2584" y="1650"/>
                  </a:lnTo>
                  <a:close/>
                  <a:moveTo>
                    <a:pt x="2634" y="1544"/>
                  </a:moveTo>
                  <a:lnTo>
                    <a:pt x="2634" y="1544"/>
                  </a:lnTo>
                  <a:lnTo>
                    <a:pt x="2636" y="1544"/>
                  </a:lnTo>
                  <a:lnTo>
                    <a:pt x="2634" y="1544"/>
                  </a:lnTo>
                  <a:lnTo>
                    <a:pt x="2628" y="1546"/>
                  </a:lnTo>
                  <a:lnTo>
                    <a:pt x="2620" y="1548"/>
                  </a:lnTo>
                  <a:lnTo>
                    <a:pt x="2612" y="1550"/>
                  </a:lnTo>
                  <a:lnTo>
                    <a:pt x="2612" y="1550"/>
                  </a:lnTo>
                  <a:lnTo>
                    <a:pt x="2612" y="1550"/>
                  </a:lnTo>
                  <a:lnTo>
                    <a:pt x="2614" y="1550"/>
                  </a:lnTo>
                  <a:lnTo>
                    <a:pt x="2620" y="1544"/>
                  </a:lnTo>
                  <a:lnTo>
                    <a:pt x="2626" y="1536"/>
                  </a:lnTo>
                  <a:lnTo>
                    <a:pt x="2626" y="1536"/>
                  </a:lnTo>
                  <a:lnTo>
                    <a:pt x="2602" y="1540"/>
                  </a:lnTo>
                  <a:lnTo>
                    <a:pt x="2602" y="1540"/>
                  </a:lnTo>
                  <a:lnTo>
                    <a:pt x="2628" y="1534"/>
                  </a:lnTo>
                  <a:lnTo>
                    <a:pt x="2644" y="1530"/>
                  </a:lnTo>
                  <a:lnTo>
                    <a:pt x="2650" y="1530"/>
                  </a:lnTo>
                  <a:lnTo>
                    <a:pt x="2650" y="1532"/>
                  </a:lnTo>
                  <a:lnTo>
                    <a:pt x="2650" y="1534"/>
                  </a:lnTo>
                  <a:lnTo>
                    <a:pt x="2640" y="1540"/>
                  </a:lnTo>
                  <a:lnTo>
                    <a:pt x="2636" y="1544"/>
                  </a:lnTo>
                  <a:lnTo>
                    <a:pt x="2634" y="1544"/>
                  </a:lnTo>
                  <a:lnTo>
                    <a:pt x="2634" y="1544"/>
                  </a:lnTo>
                  <a:lnTo>
                    <a:pt x="2636" y="1544"/>
                  </a:lnTo>
                  <a:lnTo>
                    <a:pt x="2634" y="1544"/>
                  </a:lnTo>
                  <a:lnTo>
                    <a:pt x="2634" y="1544"/>
                  </a:lnTo>
                  <a:close/>
                  <a:moveTo>
                    <a:pt x="2668" y="384"/>
                  </a:moveTo>
                  <a:lnTo>
                    <a:pt x="2668" y="384"/>
                  </a:lnTo>
                  <a:lnTo>
                    <a:pt x="2654" y="392"/>
                  </a:lnTo>
                  <a:lnTo>
                    <a:pt x="2640" y="396"/>
                  </a:lnTo>
                  <a:lnTo>
                    <a:pt x="2630" y="396"/>
                  </a:lnTo>
                  <a:lnTo>
                    <a:pt x="2620" y="396"/>
                  </a:lnTo>
                  <a:lnTo>
                    <a:pt x="2610" y="392"/>
                  </a:lnTo>
                  <a:lnTo>
                    <a:pt x="2602" y="388"/>
                  </a:lnTo>
                  <a:lnTo>
                    <a:pt x="2588" y="376"/>
                  </a:lnTo>
                  <a:lnTo>
                    <a:pt x="2588" y="376"/>
                  </a:lnTo>
                  <a:lnTo>
                    <a:pt x="2596" y="372"/>
                  </a:lnTo>
                  <a:lnTo>
                    <a:pt x="2610" y="364"/>
                  </a:lnTo>
                  <a:lnTo>
                    <a:pt x="2626" y="354"/>
                  </a:lnTo>
                  <a:lnTo>
                    <a:pt x="2644" y="346"/>
                  </a:lnTo>
                  <a:lnTo>
                    <a:pt x="2652" y="342"/>
                  </a:lnTo>
                  <a:lnTo>
                    <a:pt x="2658" y="342"/>
                  </a:lnTo>
                  <a:lnTo>
                    <a:pt x="2664" y="342"/>
                  </a:lnTo>
                  <a:lnTo>
                    <a:pt x="2670" y="344"/>
                  </a:lnTo>
                  <a:lnTo>
                    <a:pt x="2672" y="350"/>
                  </a:lnTo>
                  <a:lnTo>
                    <a:pt x="2672" y="358"/>
                  </a:lnTo>
                  <a:lnTo>
                    <a:pt x="2672" y="370"/>
                  </a:lnTo>
                  <a:lnTo>
                    <a:pt x="2668" y="384"/>
                  </a:lnTo>
                  <a:lnTo>
                    <a:pt x="2668" y="384"/>
                  </a:lnTo>
                  <a:lnTo>
                    <a:pt x="2666" y="384"/>
                  </a:lnTo>
                  <a:lnTo>
                    <a:pt x="2666" y="384"/>
                  </a:lnTo>
                  <a:lnTo>
                    <a:pt x="2668" y="382"/>
                  </a:lnTo>
                  <a:lnTo>
                    <a:pt x="2668" y="384"/>
                  </a:lnTo>
                  <a:lnTo>
                    <a:pt x="2668" y="384"/>
                  </a:lnTo>
                  <a:close/>
                  <a:moveTo>
                    <a:pt x="2688" y="152"/>
                  </a:moveTo>
                  <a:lnTo>
                    <a:pt x="2688" y="152"/>
                  </a:lnTo>
                  <a:lnTo>
                    <a:pt x="2684" y="152"/>
                  </a:lnTo>
                  <a:lnTo>
                    <a:pt x="2684" y="152"/>
                  </a:lnTo>
                  <a:lnTo>
                    <a:pt x="2686" y="146"/>
                  </a:lnTo>
                  <a:lnTo>
                    <a:pt x="2692" y="138"/>
                  </a:lnTo>
                  <a:lnTo>
                    <a:pt x="2700" y="130"/>
                  </a:lnTo>
                  <a:lnTo>
                    <a:pt x="2708" y="124"/>
                  </a:lnTo>
                  <a:lnTo>
                    <a:pt x="2712" y="122"/>
                  </a:lnTo>
                  <a:lnTo>
                    <a:pt x="2714" y="124"/>
                  </a:lnTo>
                  <a:lnTo>
                    <a:pt x="2716" y="126"/>
                  </a:lnTo>
                  <a:lnTo>
                    <a:pt x="2716" y="132"/>
                  </a:lnTo>
                  <a:lnTo>
                    <a:pt x="2710" y="152"/>
                  </a:lnTo>
                  <a:lnTo>
                    <a:pt x="2710" y="152"/>
                  </a:lnTo>
                  <a:lnTo>
                    <a:pt x="2688" y="152"/>
                  </a:lnTo>
                  <a:lnTo>
                    <a:pt x="2688" y="152"/>
                  </a:lnTo>
                  <a:lnTo>
                    <a:pt x="2690" y="150"/>
                  </a:lnTo>
                  <a:lnTo>
                    <a:pt x="2688" y="152"/>
                  </a:lnTo>
                  <a:lnTo>
                    <a:pt x="2688" y="152"/>
                  </a:lnTo>
                  <a:close/>
                  <a:moveTo>
                    <a:pt x="2698" y="4114"/>
                  </a:moveTo>
                  <a:lnTo>
                    <a:pt x="2718" y="4114"/>
                  </a:lnTo>
                  <a:lnTo>
                    <a:pt x="2718" y="4114"/>
                  </a:lnTo>
                  <a:lnTo>
                    <a:pt x="2698" y="4114"/>
                  </a:lnTo>
                  <a:lnTo>
                    <a:pt x="2698" y="4114"/>
                  </a:lnTo>
                  <a:close/>
                  <a:moveTo>
                    <a:pt x="2708" y="2170"/>
                  </a:moveTo>
                  <a:lnTo>
                    <a:pt x="2708" y="2170"/>
                  </a:lnTo>
                  <a:lnTo>
                    <a:pt x="2720" y="2158"/>
                  </a:lnTo>
                  <a:lnTo>
                    <a:pt x="2720" y="2156"/>
                  </a:lnTo>
                  <a:lnTo>
                    <a:pt x="2718" y="2156"/>
                  </a:lnTo>
                  <a:lnTo>
                    <a:pt x="2710" y="2158"/>
                  </a:lnTo>
                  <a:lnTo>
                    <a:pt x="2706" y="2158"/>
                  </a:lnTo>
                  <a:lnTo>
                    <a:pt x="2702" y="2156"/>
                  </a:lnTo>
                  <a:lnTo>
                    <a:pt x="2702" y="2156"/>
                  </a:lnTo>
                  <a:lnTo>
                    <a:pt x="2712" y="2150"/>
                  </a:lnTo>
                  <a:lnTo>
                    <a:pt x="2722" y="2146"/>
                  </a:lnTo>
                  <a:lnTo>
                    <a:pt x="2728" y="2148"/>
                  </a:lnTo>
                  <a:lnTo>
                    <a:pt x="2734" y="2150"/>
                  </a:lnTo>
                  <a:lnTo>
                    <a:pt x="2734" y="2156"/>
                  </a:lnTo>
                  <a:lnTo>
                    <a:pt x="2730" y="2160"/>
                  </a:lnTo>
                  <a:lnTo>
                    <a:pt x="2722" y="2166"/>
                  </a:lnTo>
                  <a:lnTo>
                    <a:pt x="2708" y="2170"/>
                  </a:lnTo>
                  <a:lnTo>
                    <a:pt x="2708" y="2170"/>
                  </a:lnTo>
                  <a:lnTo>
                    <a:pt x="2710" y="2168"/>
                  </a:lnTo>
                  <a:lnTo>
                    <a:pt x="2714" y="2168"/>
                  </a:lnTo>
                  <a:lnTo>
                    <a:pt x="2712" y="2168"/>
                  </a:lnTo>
                  <a:lnTo>
                    <a:pt x="2708" y="2170"/>
                  </a:lnTo>
                  <a:lnTo>
                    <a:pt x="2708" y="2170"/>
                  </a:lnTo>
                  <a:close/>
                  <a:moveTo>
                    <a:pt x="2754" y="196"/>
                  </a:moveTo>
                  <a:lnTo>
                    <a:pt x="2754" y="196"/>
                  </a:lnTo>
                  <a:lnTo>
                    <a:pt x="2730" y="196"/>
                  </a:lnTo>
                  <a:lnTo>
                    <a:pt x="2714" y="194"/>
                  </a:lnTo>
                  <a:lnTo>
                    <a:pt x="2704" y="192"/>
                  </a:lnTo>
                  <a:lnTo>
                    <a:pt x="2698" y="188"/>
                  </a:lnTo>
                  <a:lnTo>
                    <a:pt x="2698" y="186"/>
                  </a:lnTo>
                  <a:lnTo>
                    <a:pt x="2704" y="182"/>
                  </a:lnTo>
                  <a:lnTo>
                    <a:pt x="2718" y="176"/>
                  </a:lnTo>
                  <a:lnTo>
                    <a:pt x="2738" y="172"/>
                  </a:lnTo>
                  <a:lnTo>
                    <a:pt x="2748" y="172"/>
                  </a:lnTo>
                  <a:lnTo>
                    <a:pt x="2756" y="172"/>
                  </a:lnTo>
                  <a:lnTo>
                    <a:pt x="2762" y="176"/>
                  </a:lnTo>
                  <a:lnTo>
                    <a:pt x="2764" y="180"/>
                  </a:lnTo>
                  <a:lnTo>
                    <a:pt x="2760" y="186"/>
                  </a:lnTo>
                  <a:lnTo>
                    <a:pt x="2754" y="196"/>
                  </a:lnTo>
                  <a:lnTo>
                    <a:pt x="2754" y="196"/>
                  </a:lnTo>
                  <a:lnTo>
                    <a:pt x="2756" y="192"/>
                  </a:lnTo>
                  <a:lnTo>
                    <a:pt x="2754" y="196"/>
                  </a:lnTo>
                  <a:lnTo>
                    <a:pt x="2754" y="196"/>
                  </a:lnTo>
                  <a:close/>
                  <a:moveTo>
                    <a:pt x="3258" y="44"/>
                  </a:moveTo>
                  <a:lnTo>
                    <a:pt x="3258" y="44"/>
                  </a:lnTo>
                  <a:lnTo>
                    <a:pt x="3296" y="42"/>
                  </a:lnTo>
                  <a:lnTo>
                    <a:pt x="3296" y="42"/>
                  </a:lnTo>
                  <a:lnTo>
                    <a:pt x="3264" y="42"/>
                  </a:lnTo>
                  <a:lnTo>
                    <a:pt x="3280" y="40"/>
                  </a:lnTo>
                  <a:lnTo>
                    <a:pt x="3314" y="38"/>
                  </a:lnTo>
                  <a:lnTo>
                    <a:pt x="3326" y="38"/>
                  </a:lnTo>
                  <a:lnTo>
                    <a:pt x="3332" y="40"/>
                  </a:lnTo>
                  <a:lnTo>
                    <a:pt x="3332" y="40"/>
                  </a:lnTo>
                  <a:lnTo>
                    <a:pt x="3324" y="44"/>
                  </a:lnTo>
                  <a:lnTo>
                    <a:pt x="3318" y="48"/>
                  </a:lnTo>
                  <a:lnTo>
                    <a:pt x="3310" y="48"/>
                  </a:lnTo>
                  <a:lnTo>
                    <a:pt x="3308" y="48"/>
                  </a:lnTo>
                  <a:lnTo>
                    <a:pt x="3310" y="48"/>
                  </a:lnTo>
                  <a:lnTo>
                    <a:pt x="3328" y="50"/>
                  </a:lnTo>
                  <a:lnTo>
                    <a:pt x="3328" y="50"/>
                  </a:lnTo>
                  <a:lnTo>
                    <a:pt x="3262" y="56"/>
                  </a:lnTo>
                  <a:lnTo>
                    <a:pt x="3248" y="56"/>
                  </a:lnTo>
                  <a:lnTo>
                    <a:pt x="3240" y="54"/>
                  </a:lnTo>
                  <a:lnTo>
                    <a:pt x="3240" y="52"/>
                  </a:lnTo>
                  <a:lnTo>
                    <a:pt x="3244" y="50"/>
                  </a:lnTo>
                  <a:lnTo>
                    <a:pt x="3258" y="44"/>
                  </a:lnTo>
                  <a:lnTo>
                    <a:pt x="3258" y="44"/>
                  </a:lnTo>
                  <a:lnTo>
                    <a:pt x="3256" y="44"/>
                  </a:lnTo>
                  <a:lnTo>
                    <a:pt x="3258" y="44"/>
                  </a:lnTo>
                  <a:lnTo>
                    <a:pt x="3258" y="44"/>
                  </a:lnTo>
                  <a:close/>
                  <a:moveTo>
                    <a:pt x="2852" y="50"/>
                  </a:moveTo>
                  <a:lnTo>
                    <a:pt x="2830" y="50"/>
                  </a:lnTo>
                  <a:lnTo>
                    <a:pt x="2830" y="50"/>
                  </a:lnTo>
                  <a:lnTo>
                    <a:pt x="2852" y="50"/>
                  </a:lnTo>
                  <a:lnTo>
                    <a:pt x="2852" y="50"/>
                  </a:lnTo>
                  <a:close/>
                  <a:moveTo>
                    <a:pt x="2760" y="1600"/>
                  </a:moveTo>
                  <a:lnTo>
                    <a:pt x="2760" y="1600"/>
                  </a:lnTo>
                  <a:lnTo>
                    <a:pt x="2770" y="1594"/>
                  </a:lnTo>
                  <a:lnTo>
                    <a:pt x="2772" y="1592"/>
                  </a:lnTo>
                  <a:lnTo>
                    <a:pt x="2772" y="1594"/>
                  </a:lnTo>
                  <a:lnTo>
                    <a:pt x="2776" y="1598"/>
                  </a:lnTo>
                  <a:lnTo>
                    <a:pt x="2780" y="1600"/>
                  </a:lnTo>
                  <a:lnTo>
                    <a:pt x="2790" y="1602"/>
                  </a:lnTo>
                  <a:lnTo>
                    <a:pt x="2790" y="1602"/>
                  </a:lnTo>
                  <a:lnTo>
                    <a:pt x="2792" y="1600"/>
                  </a:lnTo>
                  <a:lnTo>
                    <a:pt x="2794" y="1596"/>
                  </a:lnTo>
                  <a:lnTo>
                    <a:pt x="2792" y="1596"/>
                  </a:lnTo>
                  <a:lnTo>
                    <a:pt x="2790" y="1594"/>
                  </a:lnTo>
                  <a:lnTo>
                    <a:pt x="2782" y="1594"/>
                  </a:lnTo>
                  <a:lnTo>
                    <a:pt x="2778" y="1592"/>
                  </a:lnTo>
                  <a:lnTo>
                    <a:pt x="2778" y="1592"/>
                  </a:lnTo>
                  <a:lnTo>
                    <a:pt x="2784" y="1588"/>
                  </a:lnTo>
                  <a:lnTo>
                    <a:pt x="2790" y="1586"/>
                  </a:lnTo>
                  <a:lnTo>
                    <a:pt x="2798" y="1586"/>
                  </a:lnTo>
                  <a:lnTo>
                    <a:pt x="2806" y="1588"/>
                  </a:lnTo>
                  <a:lnTo>
                    <a:pt x="2806" y="1588"/>
                  </a:lnTo>
                  <a:lnTo>
                    <a:pt x="2808" y="1592"/>
                  </a:lnTo>
                  <a:lnTo>
                    <a:pt x="2808" y="1596"/>
                  </a:lnTo>
                  <a:lnTo>
                    <a:pt x="2808" y="1598"/>
                  </a:lnTo>
                  <a:lnTo>
                    <a:pt x="2806" y="1600"/>
                  </a:lnTo>
                  <a:lnTo>
                    <a:pt x="2798" y="1604"/>
                  </a:lnTo>
                  <a:lnTo>
                    <a:pt x="2788" y="1604"/>
                  </a:lnTo>
                  <a:lnTo>
                    <a:pt x="2770" y="1602"/>
                  </a:lnTo>
                  <a:lnTo>
                    <a:pt x="2760" y="1600"/>
                  </a:lnTo>
                  <a:lnTo>
                    <a:pt x="2760" y="1600"/>
                  </a:lnTo>
                  <a:lnTo>
                    <a:pt x="2766" y="1600"/>
                  </a:lnTo>
                  <a:lnTo>
                    <a:pt x="2760" y="1600"/>
                  </a:lnTo>
                  <a:lnTo>
                    <a:pt x="2760" y="1600"/>
                  </a:lnTo>
                  <a:close/>
                  <a:moveTo>
                    <a:pt x="2780" y="4114"/>
                  </a:moveTo>
                  <a:lnTo>
                    <a:pt x="2802" y="4114"/>
                  </a:lnTo>
                  <a:lnTo>
                    <a:pt x="2802" y="4114"/>
                  </a:lnTo>
                  <a:lnTo>
                    <a:pt x="2780" y="4114"/>
                  </a:lnTo>
                  <a:lnTo>
                    <a:pt x="2780" y="4114"/>
                  </a:lnTo>
                  <a:close/>
                  <a:moveTo>
                    <a:pt x="2834" y="2090"/>
                  </a:moveTo>
                  <a:lnTo>
                    <a:pt x="2834" y="2090"/>
                  </a:lnTo>
                  <a:lnTo>
                    <a:pt x="2818" y="2096"/>
                  </a:lnTo>
                  <a:lnTo>
                    <a:pt x="2810" y="2098"/>
                  </a:lnTo>
                  <a:lnTo>
                    <a:pt x="2806" y="2102"/>
                  </a:lnTo>
                  <a:lnTo>
                    <a:pt x="2792" y="2106"/>
                  </a:lnTo>
                  <a:lnTo>
                    <a:pt x="2792" y="2106"/>
                  </a:lnTo>
                  <a:lnTo>
                    <a:pt x="2798" y="2102"/>
                  </a:lnTo>
                  <a:lnTo>
                    <a:pt x="2800" y="2100"/>
                  </a:lnTo>
                  <a:lnTo>
                    <a:pt x="2798" y="2098"/>
                  </a:lnTo>
                  <a:lnTo>
                    <a:pt x="2792" y="2096"/>
                  </a:lnTo>
                  <a:lnTo>
                    <a:pt x="2780" y="2096"/>
                  </a:lnTo>
                  <a:lnTo>
                    <a:pt x="2780" y="2096"/>
                  </a:lnTo>
                  <a:lnTo>
                    <a:pt x="2784" y="2092"/>
                  </a:lnTo>
                  <a:lnTo>
                    <a:pt x="2786" y="2090"/>
                  </a:lnTo>
                  <a:lnTo>
                    <a:pt x="2782" y="2086"/>
                  </a:lnTo>
                  <a:lnTo>
                    <a:pt x="2776" y="2084"/>
                  </a:lnTo>
                  <a:lnTo>
                    <a:pt x="2776" y="2084"/>
                  </a:lnTo>
                  <a:lnTo>
                    <a:pt x="2786" y="2074"/>
                  </a:lnTo>
                  <a:lnTo>
                    <a:pt x="2798" y="2066"/>
                  </a:lnTo>
                  <a:lnTo>
                    <a:pt x="2806" y="2062"/>
                  </a:lnTo>
                  <a:lnTo>
                    <a:pt x="2814" y="2062"/>
                  </a:lnTo>
                  <a:lnTo>
                    <a:pt x="2822" y="2064"/>
                  </a:lnTo>
                  <a:lnTo>
                    <a:pt x="2826" y="2070"/>
                  </a:lnTo>
                  <a:lnTo>
                    <a:pt x="2830" y="2078"/>
                  </a:lnTo>
                  <a:lnTo>
                    <a:pt x="2834" y="2090"/>
                  </a:lnTo>
                  <a:lnTo>
                    <a:pt x="2834" y="2090"/>
                  </a:lnTo>
                  <a:lnTo>
                    <a:pt x="2832" y="2090"/>
                  </a:lnTo>
                  <a:lnTo>
                    <a:pt x="2830" y="2090"/>
                  </a:lnTo>
                  <a:lnTo>
                    <a:pt x="2832" y="2088"/>
                  </a:lnTo>
                  <a:lnTo>
                    <a:pt x="2834" y="2086"/>
                  </a:lnTo>
                  <a:lnTo>
                    <a:pt x="2834" y="2090"/>
                  </a:lnTo>
                  <a:lnTo>
                    <a:pt x="2834" y="2090"/>
                  </a:lnTo>
                  <a:close/>
                  <a:moveTo>
                    <a:pt x="2870" y="270"/>
                  </a:moveTo>
                  <a:lnTo>
                    <a:pt x="2870" y="270"/>
                  </a:lnTo>
                  <a:lnTo>
                    <a:pt x="2862" y="258"/>
                  </a:lnTo>
                  <a:lnTo>
                    <a:pt x="2850" y="246"/>
                  </a:lnTo>
                  <a:lnTo>
                    <a:pt x="2838" y="234"/>
                  </a:lnTo>
                  <a:lnTo>
                    <a:pt x="2830" y="224"/>
                  </a:lnTo>
                  <a:lnTo>
                    <a:pt x="2826" y="216"/>
                  </a:lnTo>
                  <a:lnTo>
                    <a:pt x="2824" y="210"/>
                  </a:lnTo>
                  <a:lnTo>
                    <a:pt x="2824" y="204"/>
                  </a:lnTo>
                  <a:lnTo>
                    <a:pt x="2824" y="196"/>
                  </a:lnTo>
                  <a:lnTo>
                    <a:pt x="2828" y="186"/>
                  </a:lnTo>
                  <a:lnTo>
                    <a:pt x="2832" y="176"/>
                  </a:lnTo>
                  <a:lnTo>
                    <a:pt x="2840" y="166"/>
                  </a:lnTo>
                  <a:lnTo>
                    <a:pt x="2850" y="154"/>
                  </a:lnTo>
                  <a:lnTo>
                    <a:pt x="2850" y="154"/>
                  </a:lnTo>
                  <a:lnTo>
                    <a:pt x="2870" y="152"/>
                  </a:lnTo>
                  <a:lnTo>
                    <a:pt x="2890" y="156"/>
                  </a:lnTo>
                  <a:lnTo>
                    <a:pt x="2906" y="160"/>
                  </a:lnTo>
                  <a:lnTo>
                    <a:pt x="2920" y="168"/>
                  </a:lnTo>
                  <a:lnTo>
                    <a:pt x="2930" y="180"/>
                  </a:lnTo>
                  <a:lnTo>
                    <a:pt x="2940" y="194"/>
                  </a:lnTo>
                  <a:lnTo>
                    <a:pt x="2948" y="208"/>
                  </a:lnTo>
                  <a:lnTo>
                    <a:pt x="2952" y="226"/>
                  </a:lnTo>
                  <a:lnTo>
                    <a:pt x="2952" y="226"/>
                  </a:lnTo>
                  <a:lnTo>
                    <a:pt x="2938" y="238"/>
                  </a:lnTo>
                  <a:lnTo>
                    <a:pt x="2918" y="250"/>
                  </a:lnTo>
                  <a:lnTo>
                    <a:pt x="2896" y="260"/>
                  </a:lnTo>
                  <a:lnTo>
                    <a:pt x="2870" y="270"/>
                  </a:lnTo>
                  <a:lnTo>
                    <a:pt x="2870" y="270"/>
                  </a:lnTo>
                  <a:lnTo>
                    <a:pt x="2870" y="270"/>
                  </a:lnTo>
                  <a:lnTo>
                    <a:pt x="2872" y="270"/>
                  </a:lnTo>
                  <a:lnTo>
                    <a:pt x="2872" y="270"/>
                  </a:lnTo>
                  <a:lnTo>
                    <a:pt x="2870" y="270"/>
                  </a:lnTo>
                  <a:lnTo>
                    <a:pt x="2870" y="270"/>
                  </a:lnTo>
                  <a:close/>
                  <a:moveTo>
                    <a:pt x="2914" y="50"/>
                  </a:moveTo>
                  <a:lnTo>
                    <a:pt x="2914" y="50"/>
                  </a:lnTo>
                  <a:lnTo>
                    <a:pt x="2934" y="50"/>
                  </a:lnTo>
                  <a:lnTo>
                    <a:pt x="2914" y="50"/>
                  </a:lnTo>
                  <a:close/>
                  <a:moveTo>
                    <a:pt x="2990" y="1668"/>
                  </a:moveTo>
                  <a:lnTo>
                    <a:pt x="2990" y="1668"/>
                  </a:lnTo>
                  <a:lnTo>
                    <a:pt x="2974" y="1676"/>
                  </a:lnTo>
                  <a:lnTo>
                    <a:pt x="2958" y="1678"/>
                  </a:lnTo>
                  <a:lnTo>
                    <a:pt x="2942" y="1678"/>
                  </a:lnTo>
                  <a:lnTo>
                    <a:pt x="2928" y="1674"/>
                  </a:lnTo>
                  <a:lnTo>
                    <a:pt x="2914" y="1668"/>
                  </a:lnTo>
                  <a:lnTo>
                    <a:pt x="2902" y="1662"/>
                  </a:lnTo>
                  <a:lnTo>
                    <a:pt x="2892" y="1654"/>
                  </a:lnTo>
                  <a:lnTo>
                    <a:pt x="2886" y="1646"/>
                  </a:lnTo>
                  <a:lnTo>
                    <a:pt x="2886" y="1646"/>
                  </a:lnTo>
                  <a:lnTo>
                    <a:pt x="2894" y="1634"/>
                  </a:lnTo>
                  <a:lnTo>
                    <a:pt x="2904" y="1626"/>
                  </a:lnTo>
                  <a:lnTo>
                    <a:pt x="2912" y="1620"/>
                  </a:lnTo>
                  <a:lnTo>
                    <a:pt x="2922" y="1616"/>
                  </a:lnTo>
                  <a:lnTo>
                    <a:pt x="2932" y="1614"/>
                  </a:lnTo>
                  <a:lnTo>
                    <a:pt x="2942" y="1614"/>
                  </a:lnTo>
                  <a:lnTo>
                    <a:pt x="2952" y="1616"/>
                  </a:lnTo>
                  <a:lnTo>
                    <a:pt x="2962" y="1618"/>
                  </a:lnTo>
                  <a:lnTo>
                    <a:pt x="2970" y="1622"/>
                  </a:lnTo>
                  <a:lnTo>
                    <a:pt x="2978" y="1628"/>
                  </a:lnTo>
                  <a:lnTo>
                    <a:pt x="2984" y="1634"/>
                  </a:lnTo>
                  <a:lnTo>
                    <a:pt x="2988" y="1640"/>
                  </a:lnTo>
                  <a:lnTo>
                    <a:pt x="2992" y="1646"/>
                  </a:lnTo>
                  <a:lnTo>
                    <a:pt x="2994" y="1654"/>
                  </a:lnTo>
                  <a:lnTo>
                    <a:pt x="2994" y="1662"/>
                  </a:lnTo>
                  <a:lnTo>
                    <a:pt x="2990" y="1668"/>
                  </a:lnTo>
                  <a:lnTo>
                    <a:pt x="2990" y="1668"/>
                  </a:lnTo>
                  <a:lnTo>
                    <a:pt x="2986" y="1670"/>
                  </a:lnTo>
                  <a:lnTo>
                    <a:pt x="2984" y="1670"/>
                  </a:lnTo>
                  <a:lnTo>
                    <a:pt x="2986" y="1666"/>
                  </a:lnTo>
                  <a:lnTo>
                    <a:pt x="2992" y="1664"/>
                  </a:lnTo>
                  <a:lnTo>
                    <a:pt x="2992" y="1664"/>
                  </a:lnTo>
                  <a:lnTo>
                    <a:pt x="2990" y="1668"/>
                  </a:lnTo>
                  <a:lnTo>
                    <a:pt x="2990" y="1668"/>
                  </a:lnTo>
                  <a:close/>
                  <a:moveTo>
                    <a:pt x="3004" y="1824"/>
                  </a:moveTo>
                  <a:lnTo>
                    <a:pt x="3004" y="1824"/>
                  </a:lnTo>
                  <a:lnTo>
                    <a:pt x="3010" y="1822"/>
                  </a:lnTo>
                  <a:lnTo>
                    <a:pt x="3004" y="1824"/>
                  </a:lnTo>
                  <a:lnTo>
                    <a:pt x="3004" y="1824"/>
                  </a:lnTo>
                  <a:close/>
                  <a:moveTo>
                    <a:pt x="3076" y="4092"/>
                  </a:moveTo>
                  <a:lnTo>
                    <a:pt x="3076" y="4092"/>
                  </a:lnTo>
                  <a:lnTo>
                    <a:pt x="3076" y="4088"/>
                  </a:lnTo>
                  <a:lnTo>
                    <a:pt x="3076" y="4086"/>
                  </a:lnTo>
                  <a:lnTo>
                    <a:pt x="3078" y="4086"/>
                  </a:lnTo>
                  <a:lnTo>
                    <a:pt x="3080" y="4086"/>
                  </a:lnTo>
                  <a:lnTo>
                    <a:pt x="3082" y="4088"/>
                  </a:lnTo>
                  <a:lnTo>
                    <a:pt x="3082" y="4090"/>
                  </a:lnTo>
                  <a:lnTo>
                    <a:pt x="3080" y="4092"/>
                  </a:lnTo>
                  <a:lnTo>
                    <a:pt x="3076" y="4092"/>
                  </a:lnTo>
                  <a:lnTo>
                    <a:pt x="3076" y="4092"/>
                  </a:lnTo>
                  <a:lnTo>
                    <a:pt x="3076" y="4092"/>
                  </a:lnTo>
                  <a:lnTo>
                    <a:pt x="3078" y="4092"/>
                  </a:lnTo>
                  <a:lnTo>
                    <a:pt x="3078" y="4092"/>
                  </a:lnTo>
                  <a:lnTo>
                    <a:pt x="3076" y="4092"/>
                  </a:lnTo>
                  <a:lnTo>
                    <a:pt x="3076" y="4092"/>
                  </a:lnTo>
                  <a:close/>
                  <a:moveTo>
                    <a:pt x="3160" y="2112"/>
                  </a:moveTo>
                  <a:lnTo>
                    <a:pt x="3160" y="2112"/>
                  </a:lnTo>
                  <a:lnTo>
                    <a:pt x="3158" y="2116"/>
                  </a:lnTo>
                  <a:lnTo>
                    <a:pt x="3152" y="2120"/>
                  </a:lnTo>
                  <a:lnTo>
                    <a:pt x="3138" y="2128"/>
                  </a:lnTo>
                  <a:lnTo>
                    <a:pt x="3120" y="2136"/>
                  </a:lnTo>
                  <a:lnTo>
                    <a:pt x="3098" y="2144"/>
                  </a:lnTo>
                  <a:lnTo>
                    <a:pt x="3028" y="2168"/>
                  </a:lnTo>
                  <a:lnTo>
                    <a:pt x="3028" y="2168"/>
                  </a:lnTo>
                  <a:lnTo>
                    <a:pt x="3024" y="2150"/>
                  </a:lnTo>
                  <a:lnTo>
                    <a:pt x="3022" y="2134"/>
                  </a:lnTo>
                  <a:lnTo>
                    <a:pt x="3022" y="2124"/>
                  </a:lnTo>
                  <a:lnTo>
                    <a:pt x="3026" y="2116"/>
                  </a:lnTo>
                  <a:lnTo>
                    <a:pt x="3032" y="2110"/>
                  </a:lnTo>
                  <a:lnTo>
                    <a:pt x="3040" y="2106"/>
                  </a:lnTo>
                  <a:lnTo>
                    <a:pt x="3048" y="2106"/>
                  </a:lnTo>
                  <a:lnTo>
                    <a:pt x="3058" y="2106"/>
                  </a:lnTo>
                  <a:lnTo>
                    <a:pt x="3078" y="2108"/>
                  </a:lnTo>
                  <a:lnTo>
                    <a:pt x="3098" y="2112"/>
                  </a:lnTo>
                  <a:lnTo>
                    <a:pt x="3114" y="2114"/>
                  </a:lnTo>
                  <a:lnTo>
                    <a:pt x="3118" y="2114"/>
                  </a:lnTo>
                  <a:lnTo>
                    <a:pt x="3122" y="2110"/>
                  </a:lnTo>
                  <a:lnTo>
                    <a:pt x="3122" y="2110"/>
                  </a:lnTo>
                  <a:lnTo>
                    <a:pt x="3126" y="2106"/>
                  </a:lnTo>
                  <a:lnTo>
                    <a:pt x="3132" y="2102"/>
                  </a:lnTo>
                  <a:lnTo>
                    <a:pt x="3140" y="2098"/>
                  </a:lnTo>
                  <a:lnTo>
                    <a:pt x="3148" y="2098"/>
                  </a:lnTo>
                  <a:lnTo>
                    <a:pt x="3156" y="2098"/>
                  </a:lnTo>
                  <a:lnTo>
                    <a:pt x="3162" y="2100"/>
                  </a:lnTo>
                  <a:lnTo>
                    <a:pt x="3164" y="2102"/>
                  </a:lnTo>
                  <a:lnTo>
                    <a:pt x="3164" y="2104"/>
                  </a:lnTo>
                  <a:lnTo>
                    <a:pt x="3160" y="2112"/>
                  </a:lnTo>
                  <a:lnTo>
                    <a:pt x="3160" y="2112"/>
                  </a:lnTo>
                  <a:lnTo>
                    <a:pt x="3158" y="2116"/>
                  </a:lnTo>
                  <a:lnTo>
                    <a:pt x="3160" y="2112"/>
                  </a:lnTo>
                  <a:lnTo>
                    <a:pt x="3160" y="2112"/>
                  </a:lnTo>
                  <a:close/>
                  <a:moveTo>
                    <a:pt x="3130" y="1738"/>
                  </a:moveTo>
                  <a:lnTo>
                    <a:pt x="3130" y="1738"/>
                  </a:lnTo>
                  <a:lnTo>
                    <a:pt x="3126" y="1740"/>
                  </a:lnTo>
                  <a:lnTo>
                    <a:pt x="3126" y="1740"/>
                  </a:lnTo>
                  <a:lnTo>
                    <a:pt x="3126" y="1742"/>
                  </a:lnTo>
                  <a:lnTo>
                    <a:pt x="3128" y="1742"/>
                  </a:lnTo>
                  <a:lnTo>
                    <a:pt x="3134" y="1738"/>
                  </a:lnTo>
                  <a:lnTo>
                    <a:pt x="3136" y="1736"/>
                  </a:lnTo>
                  <a:lnTo>
                    <a:pt x="3130" y="1738"/>
                  </a:lnTo>
                  <a:lnTo>
                    <a:pt x="3130" y="1738"/>
                  </a:lnTo>
                  <a:lnTo>
                    <a:pt x="3130" y="1738"/>
                  </a:lnTo>
                  <a:lnTo>
                    <a:pt x="3130" y="1738"/>
                  </a:lnTo>
                  <a:lnTo>
                    <a:pt x="3130" y="1738"/>
                  </a:lnTo>
                  <a:close/>
                  <a:moveTo>
                    <a:pt x="2950" y="50"/>
                  </a:moveTo>
                  <a:lnTo>
                    <a:pt x="2950" y="50"/>
                  </a:lnTo>
                  <a:lnTo>
                    <a:pt x="2898" y="46"/>
                  </a:lnTo>
                  <a:lnTo>
                    <a:pt x="2898" y="46"/>
                  </a:lnTo>
                  <a:lnTo>
                    <a:pt x="3012" y="46"/>
                  </a:lnTo>
                  <a:lnTo>
                    <a:pt x="3110" y="48"/>
                  </a:lnTo>
                  <a:lnTo>
                    <a:pt x="3110" y="48"/>
                  </a:lnTo>
                  <a:lnTo>
                    <a:pt x="3090" y="46"/>
                  </a:lnTo>
                  <a:lnTo>
                    <a:pt x="3108" y="46"/>
                  </a:lnTo>
                  <a:lnTo>
                    <a:pt x="3154" y="48"/>
                  </a:lnTo>
                  <a:lnTo>
                    <a:pt x="3154" y="48"/>
                  </a:lnTo>
                  <a:lnTo>
                    <a:pt x="3150" y="48"/>
                  </a:lnTo>
                  <a:lnTo>
                    <a:pt x="3166" y="48"/>
                  </a:lnTo>
                  <a:lnTo>
                    <a:pt x="3192" y="48"/>
                  </a:lnTo>
                  <a:lnTo>
                    <a:pt x="3214" y="50"/>
                  </a:lnTo>
                  <a:lnTo>
                    <a:pt x="3214" y="50"/>
                  </a:lnTo>
                  <a:lnTo>
                    <a:pt x="2950" y="50"/>
                  </a:lnTo>
                  <a:lnTo>
                    <a:pt x="2950" y="50"/>
                  </a:lnTo>
                  <a:lnTo>
                    <a:pt x="2946" y="48"/>
                  </a:lnTo>
                  <a:lnTo>
                    <a:pt x="2950" y="50"/>
                  </a:lnTo>
                  <a:lnTo>
                    <a:pt x="2950" y="50"/>
                  </a:lnTo>
                  <a:close/>
                  <a:moveTo>
                    <a:pt x="3268" y="1794"/>
                  </a:moveTo>
                  <a:lnTo>
                    <a:pt x="3268" y="1794"/>
                  </a:lnTo>
                  <a:lnTo>
                    <a:pt x="3254" y="1788"/>
                  </a:lnTo>
                  <a:lnTo>
                    <a:pt x="3242" y="1780"/>
                  </a:lnTo>
                  <a:lnTo>
                    <a:pt x="3214" y="1760"/>
                  </a:lnTo>
                  <a:lnTo>
                    <a:pt x="3214" y="1760"/>
                  </a:lnTo>
                  <a:lnTo>
                    <a:pt x="3216" y="1752"/>
                  </a:lnTo>
                  <a:lnTo>
                    <a:pt x="3218" y="1744"/>
                  </a:lnTo>
                  <a:lnTo>
                    <a:pt x="3224" y="1738"/>
                  </a:lnTo>
                  <a:lnTo>
                    <a:pt x="3230" y="1734"/>
                  </a:lnTo>
                  <a:lnTo>
                    <a:pt x="3240" y="1730"/>
                  </a:lnTo>
                  <a:lnTo>
                    <a:pt x="3250" y="1728"/>
                  </a:lnTo>
                  <a:lnTo>
                    <a:pt x="3270" y="1728"/>
                  </a:lnTo>
                  <a:lnTo>
                    <a:pt x="3292" y="1732"/>
                  </a:lnTo>
                  <a:lnTo>
                    <a:pt x="3312" y="1738"/>
                  </a:lnTo>
                  <a:lnTo>
                    <a:pt x="3318" y="1742"/>
                  </a:lnTo>
                  <a:lnTo>
                    <a:pt x="3324" y="1746"/>
                  </a:lnTo>
                  <a:lnTo>
                    <a:pt x="3328" y="1752"/>
                  </a:lnTo>
                  <a:lnTo>
                    <a:pt x="3330" y="1758"/>
                  </a:lnTo>
                  <a:lnTo>
                    <a:pt x="3330" y="1758"/>
                  </a:lnTo>
                  <a:lnTo>
                    <a:pt x="3326" y="1774"/>
                  </a:lnTo>
                  <a:lnTo>
                    <a:pt x="3320" y="1786"/>
                  </a:lnTo>
                  <a:lnTo>
                    <a:pt x="3314" y="1792"/>
                  </a:lnTo>
                  <a:lnTo>
                    <a:pt x="3304" y="1794"/>
                  </a:lnTo>
                  <a:lnTo>
                    <a:pt x="3294" y="1794"/>
                  </a:lnTo>
                  <a:lnTo>
                    <a:pt x="3286" y="1792"/>
                  </a:lnTo>
                  <a:lnTo>
                    <a:pt x="3276" y="1792"/>
                  </a:lnTo>
                  <a:lnTo>
                    <a:pt x="3268" y="1794"/>
                  </a:lnTo>
                  <a:lnTo>
                    <a:pt x="3268" y="1794"/>
                  </a:lnTo>
                  <a:lnTo>
                    <a:pt x="3270" y="1794"/>
                  </a:lnTo>
                  <a:lnTo>
                    <a:pt x="3268" y="1794"/>
                  </a:lnTo>
                  <a:lnTo>
                    <a:pt x="3268" y="1794"/>
                  </a:lnTo>
                  <a:close/>
                  <a:moveTo>
                    <a:pt x="3292" y="2954"/>
                  </a:moveTo>
                  <a:lnTo>
                    <a:pt x="3292" y="2954"/>
                  </a:lnTo>
                  <a:lnTo>
                    <a:pt x="3312" y="2942"/>
                  </a:lnTo>
                  <a:lnTo>
                    <a:pt x="3292" y="2954"/>
                  </a:lnTo>
                  <a:lnTo>
                    <a:pt x="3292" y="2954"/>
                  </a:lnTo>
                  <a:lnTo>
                    <a:pt x="3294" y="2954"/>
                  </a:lnTo>
                  <a:lnTo>
                    <a:pt x="3292" y="2954"/>
                  </a:lnTo>
                  <a:lnTo>
                    <a:pt x="3292" y="2954"/>
                  </a:lnTo>
                  <a:close/>
                  <a:moveTo>
                    <a:pt x="3348" y="2190"/>
                  </a:moveTo>
                  <a:lnTo>
                    <a:pt x="3348" y="2190"/>
                  </a:lnTo>
                  <a:lnTo>
                    <a:pt x="3346" y="2190"/>
                  </a:lnTo>
                  <a:lnTo>
                    <a:pt x="3340" y="2190"/>
                  </a:lnTo>
                  <a:lnTo>
                    <a:pt x="3330" y="2194"/>
                  </a:lnTo>
                  <a:lnTo>
                    <a:pt x="3312" y="2202"/>
                  </a:lnTo>
                  <a:lnTo>
                    <a:pt x="3312" y="2202"/>
                  </a:lnTo>
                  <a:lnTo>
                    <a:pt x="3308" y="2190"/>
                  </a:lnTo>
                  <a:lnTo>
                    <a:pt x="3308" y="2176"/>
                  </a:lnTo>
                  <a:lnTo>
                    <a:pt x="3310" y="2158"/>
                  </a:lnTo>
                  <a:lnTo>
                    <a:pt x="3316" y="2140"/>
                  </a:lnTo>
                  <a:lnTo>
                    <a:pt x="3320" y="2134"/>
                  </a:lnTo>
                  <a:lnTo>
                    <a:pt x="3326" y="2128"/>
                  </a:lnTo>
                  <a:lnTo>
                    <a:pt x="3332" y="2122"/>
                  </a:lnTo>
                  <a:lnTo>
                    <a:pt x="3340" y="2120"/>
                  </a:lnTo>
                  <a:lnTo>
                    <a:pt x="3348" y="2120"/>
                  </a:lnTo>
                  <a:lnTo>
                    <a:pt x="3356" y="2120"/>
                  </a:lnTo>
                  <a:lnTo>
                    <a:pt x="3366" y="2126"/>
                  </a:lnTo>
                  <a:lnTo>
                    <a:pt x="3378" y="2132"/>
                  </a:lnTo>
                  <a:lnTo>
                    <a:pt x="3378" y="2132"/>
                  </a:lnTo>
                  <a:lnTo>
                    <a:pt x="3348" y="2190"/>
                  </a:lnTo>
                  <a:lnTo>
                    <a:pt x="3348" y="2190"/>
                  </a:lnTo>
                  <a:lnTo>
                    <a:pt x="3348" y="2188"/>
                  </a:lnTo>
                  <a:lnTo>
                    <a:pt x="3348" y="2186"/>
                  </a:lnTo>
                  <a:lnTo>
                    <a:pt x="3352" y="2182"/>
                  </a:lnTo>
                  <a:lnTo>
                    <a:pt x="3354" y="2182"/>
                  </a:lnTo>
                  <a:lnTo>
                    <a:pt x="3354" y="2182"/>
                  </a:lnTo>
                  <a:lnTo>
                    <a:pt x="3348" y="2190"/>
                  </a:lnTo>
                  <a:lnTo>
                    <a:pt x="3348" y="2190"/>
                  </a:lnTo>
                  <a:close/>
                  <a:moveTo>
                    <a:pt x="3458" y="50"/>
                  </a:moveTo>
                  <a:lnTo>
                    <a:pt x="3458" y="50"/>
                  </a:lnTo>
                  <a:lnTo>
                    <a:pt x="3404" y="50"/>
                  </a:lnTo>
                  <a:lnTo>
                    <a:pt x="3350" y="50"/>
                  </a:lnTo>
                  <a:lnTo>
                    <a:pt x="3350" y="50"/>
                  </a:lnTo>
                  <a:lnTo>
                    <a:pt x="3366" y="48"/>
                  </a:lnTo>
                  <a:lnTo>
                    <a:pt x="3380" y="48"/>
                  </a:lnTo>
                  <a:lnTo>
                    <a:pt x="3410" y="48"/>
                  </a:lnTo>
                  <a:lnTo>
                    <a:pt x="3410" y="48"/>
                  </a:lnTo>
                  <a:lnTo>
                    <a:pt x="3384" y="42"/>
                  </a:lnTo>
                  <a:lnTo>
                    <a:pt x="3384" y="42"/>
                  </a:lnTo>
                  <a:lnTo>
                    <a:pt x="3420" y="46"/>
                  </a:lnTo>
                  <a:lnTo>
                    <a:pt x="3446" y="48"/>
                  </a:lnTo>
                  <a:lnTo>
                    <a:pt x="3458" y="50"/>
                  </a:lnTo>
                  <a:lnTo>
                    <a:pt x="3458" y="50"/>
                  </a:lnTo>
                  <a:lnTo>
                    <a:pt x="3460" y="48"/>
                  </a:lnTo>
                  <a:lnTo>
                    <a:pt x="3458" y="50"/>
                  </a:lnTo>
                  <a:lnTo>
                    <a:pt x="3458" y="50"/>
                  </a:lnTo>
                  <a:close/>
                  <a:moveTo>
                    <a:pt x="3796" y="1932"/>
                  </a:moveTo>
                  <a:lnTo>
                    <a:pt x="3796" y="1932"/>
                  </a:lnTo>
                  <a:lnTo>
                    <a:pt x="3800" y="1922"/>
                  </a:lnTo>
                  <a:lnTo>
                    <a:pt x="3804" y="1914"/>
                  </a:lnTo>
                  <a:lnTo>
                    <a:pt x="3812" y="1908"/>
                  </a:lnTo>
                  <a:lnTo>
                    <a:pt x="3820" y="1906"/>
                  </a:lnTo>
                  <a:lnTo>
                    <a:pt x="3828" y="1904"/>
                  </a:lnTo>
                  <a:lnTo>
                    <a:pt x="3838" y="1904"/>
                  </a:lnTo>
                  <a:lnTo>
                    <a:pt x="3848" y="1906"/>
                  </a:lnTo>
                  <a:lnTo>
                    <a:pt x="3856" y="1908"/>
                  </a:lnTo>
                  <a:lnTo>
                    <a:pt x="3866" y="1914"/>
                  </a:lnTo>
                  <a:lnTo>
                    <a:pt x="3874" y="1920"/>
                  </a:lnTo>
                  <a:lnTo>
                    <a:pt x="3880" y="1928"/>
                  </a:lnTo>
                  <a:lnTo>
                    <a:pt x="3886" y="1936"/>
                  </a:lnTo>
                  <a:lnTo>
                    <a:pt x="3888" y="1946"/>
                  </a:lnTo>
                  <a:lnTo>
                    <a:pt x="3890" y="1956"/>
                  </a:lnTo>
                  <a:lnTo>
                    <a:pt x="3888" y="1968"/>
                  </a:lnTo>
                  <a:lnTo>
                    <a:pt x="3884" y="1980"/>
                  </a:lnTo>
                  <a:lnTo>
                    <a:pt x="3884" y="1980"/>
                  </a:lnTo>
                  <a:lnTo>
                    <a:pt x="3878" y="1992"/>
                  </a:lnTo>
                  <a:lnTo>
                    <a:pt x="3870" y="2000"/>
                  </a:lnTo>
                  <a:lnTo>
                    <a:pt x="3862" y="2006"/>
                  </a:lnTo>
                  <a:lnTo>
                    <a:pt x="3854" y="2008"/>
                  </a:lnTo>
                  <a:lnTo>
                    <a:pt x="3846" y="2008"/>
                  </a:lnTo>
                  <a:lnTo>
                    <a:pt x="3840" y="2006"/>
                  </a:lnTo>
                  <a:lnTo>
                    <a:pt x="3832" y="2002"/>
                  </a:lnTo>
                  <a:lnTo>
                    <a:pt x="3824" y="1996"/>
                  </a:lnTo>
                  <a:lnTo>
                    <a:pt x="3812" y="1982"/>
                  </a:lnTo>
                  <a:lnTo>
                    <a:pt x="3802" y="1964"/>
                  </a:lnTo>
                  <a:lnTo>
                    <a:pt x="3796" y="1948"/>
                  </a:lnTo>
                  <a:lnTo>
                    <a:pt x="3796" y="1940"/>
                  </a:lnTo>
                  <a:lnTo>
                    <a:pt x="3796" y="1932"/>
                  </a:lnTo>
                  <a:lnTo>
                    <a:pt x="3796" y="1932"/>
                  </a:lnTo>
                  <a:lnTo>
                    <a:pt x="3798" y="1928"/>
                  </a:lnTo>
                  <a:lnTo>
                    <a:pt x="3796" y="1932"/>
                  </a:lnTo>
                  <a:lnTo>
                    <a:pt x="3796" y="1932"/>
                  </a:lnTo>
                  <a:close/>
                  <a:moveTo>
                    <a:pt x="3758" y="2028"/>
                  </a:moveTo>
                  <a:lnTo>
                    <a:pt x="3758" y="2028"/>
                  </a:lnTo>
                  <a:lnTo>
                    <a:pt x="3756" y="2028"/>
                  </a:lnTo>
                  <a:lnTo>
                    <a:pt x="3758" y="2028"/>
                  </a:lnTo>
                  <a:lnTo>
                    <a:pt x="3758" y="2028"/>
                  </a:lnTo>
                  <a:close/>
                  <a:moveTo>
                    <a:pt x="3710" y="2564"/>
                  </a:moveTo>
                  <a:lnTo>
                    <a:pt x="3710" y="2564"/>
                  </a:lnTo>
                  <a:lnTo>
                    <a:pt x="3714" y="2562"/>
                  </a:lnTo>
                  <a:lnTo>
                    <a:pt x="3716" y="2558"/>
                  </a:lnTo>
                  <a:lnTo>
                    <a:pt x="3720" y="2548"/>
                  </a:lnTo>
                  <a:lnTo>
                    <a:pt x="3722" y="2544"/>
                  </a:lnTo>
                  <a:lnTo>
                    <a:pt x="3726" y="2540"/>
                  </a:lnTo>
                  <a:lnTo>
                    <a:pt x="3730" y="2538"/>
                  </a:lnTo>
                  <a:lnTo>
                    <a:pt x="3740" y="2538"/>
                  </a:lnTo>
                  <a:lnTo>
                    <a:pt x="3740" y="2538"/>
                  </a:lnTo>
                  <a:lnTo>
                    <a:pt x="3746" y="2552"/>
                  </a:lnTo>
                  <a:lnTo>
                    <a:pt x="3748" y="2558"/>
                  </a:lnTo>
                  <a:lnTo>
                    <a:pt x="3746" y="2562"/>
                  </a:lnTo>
                  <a:lnTo>
                    <a:pt x="3746" y="2564"/>
                  </a:lnTo>
                  <a:lnTo>
                    <a:pt x="3742" y="2566"/>
                  </a:lnTo>
                  <a:lnTo>
                    <a:pt x="3736" y="2568"/>
                  </a:lnTo>
                  <a:lnTo>
                    <a:pt x="3728" y="2568"/>
                  </a:lnTo>
                  <a:lnTo>
                    <a:pt x="3720" y="2566"/>
                  </a:lnTo>
                  <a:lnTo>
                    <a:pt x="3710" y="2564"/>
                  </a:lnTo>
                  <a:lnTo>
                    <a:pt x="3710" y="2564"/>
                  </a:lnTo>
                  <a:lnTo>
                    <a:pt x="3708" y="2564"/>
                  </a:lnTo>
                  <a:lnTo>
                    <a:pt x="3710" y="2564"/>
                  </a:lnTo>
                  <a:lnTo>
                    <a:pt x="3710" y="2564"/>
                  </a:lnTo>
                  <a:close/>
                  <a:moveTo>
                    <a:pt x="3670" y="2690"/>
                  </a:moveTo>
                  <a:lnTo>
                    <a:pt x="3670" y="2690"/>
                  </a:lnTo>
                  <a:lnTo>
                    <a:pt x="3666" y="2684"/>
                  </a:lnTo>
                  <a:lnTo>
                    <a:pt x="3668" y="2684"/>
                  </a:lnTo>
                  <a:lnTo>
                    <a:pt x="3668" y="2684"/>
                  </a:lnTo>
                  <a:lnTo>
                    <a:pt x="3680" y="2696"/>
                  </a:lnTo>
                  <a:lnTo>
                    <a:pt x="3688" y="2704"/>
                  </a:lnTo>
                  <a:lnTo>
                    <a:pt x="3690" y="2710"/>
                  </a:lnTo>
                  <a:lnTo>
                    <a:pt x="3690" y="2712"/>
                  </a:lnTo>
                  <a:lnTo>
                    <a:pt x="3688" y="2714"/>
                  </a:lnTo>
                  <a:lnTo>
                    <a:pt x="3686" y="2714"/>
                  </a:lnTo>
                  <a:lnTo>
                    <a:pt x="3680" y="2712"/>
                  </a:lnTo>
                  <a:lnTo>
                    <a:pt x="3680" y="2712"/>
                  </a:lnTo>
                  <a:lnTo>
                    <a:pt x="3666" y="2708"/>
                  </a:lnTo>
                  <a:lnTo>
                    <a:pt x="3662" y="2704"/>
                  </a:lnTo>
                  <a:lnTo>
                    <a:pt x="3660" y="2702"/>
                  </a:lnTo>
                  <a:lnTo>
                    <a:pt x="3660" y="2698"/>
                  </a:lnTo>
                  <a:lnTo>
                    <a:pt x="3662" y="2696"/>
                  </a:lnTo>
                  <a:lnTo>
                    <a:pt x="3670" y="2690"/>
                  </a:lnTo>
                  <a:lnTo>
                    <a:pt x="3670" y="2690"/>
                  </a:lnTo>
                  <a:lnTo>
                    <a:pt x="3666" y="2688"/>
                  </a:lnTo>
                  <a:lnTo>
                    <a:pt x="3670" y="2690"/>
                  </a:lnTo>
                  <a:lnTo>
                    <a:pt x="3670" y="2690"/>
                  </a:lnTo>
                  <a:close/>
                  <a:moveTo>
                    <a:pt x="3558" y="48"/>
                  </a:moveTo>
                  <a:lnTo>
                    <a:pt x="3558" y="48"/>
                  </a:lnTo>
                  <a:lnTo>
                    <a:pt x="3582" y="50"/>
                  </a:lnTo>
                  <a:lnTo>
                    <a:pt x="3580" y="50"/>
                  </a:lnTo>
                  <a:lnTo>
                    <a:pt x="3566" y="50"/>
                  </a:lnTo>
                  <a:lnTo>
                    <a:pt x="3558" y="48"/>
                  </a:lnTo>
                  <a:lnTo>
                    <a:pt x="3558" y="48"/>
                  </a:lnTo>
                  <a:lnTo>
                    <a:pt x="3562" y="48"/>
                  </a:lnTo>
                  <a:lnTo>
                    <a:pt x="3558" y="48"/>
                  </a:lnTo>
                  <a:lnTo>
                    <a:pt x="3558" y="48"/>
                  </a:lnTo>
                  <a:close/>
                  <a:moveTo>
                    <a:pt x="3524" y="1342"/>
                  </a:moveTo>
                  <a:lnTo>
                    <a:pt x="3524" y="1342"/>
                  </a:lnTo>
                  <a:lnTo>
                    <a:pt x="3538" y="1330"/>
                  </a:lnTo>
                  <a:lnTo>
                    <a:pt x="3552" y="1322"/>
                  </a:lnTo>
                  <a:lnTo>
                    <a:pt x="3566" y="1316"/>
                  </a:lnTo>
                  <a:lnTo>
                    <a:pt x="3578" y="1316"/>
                  </a:lnTo>
                  <a:lnTo>
                    <a:pt x="3592" y="1318"/>
                  </a:lnTo>
                  <a:lnTo>
                    <a:pt x="3602" y="1320"/>
                  </a:lnTo>
                  <a:lnTo>
                    <a:pt x="3612" y="1326"/>
                  </a:lnTo>
                  <a:lnTo>
                    <a:pt x="3618" y="1334"/>
                  </a:lnTo>
                  <a:lnTo>
                    <a:pt x="3622" y="1342"/>
                  </a:lnTo>
                  <a:lnTo>
                    <a:pt x="3624" y="1352"/>
                  </a:lnTo>
                  <a:lnTo>
                    <a:pt x="3622" y="1360"/>
                  </a:lnTo>
                  <a:lnTo>
                    <a:pt x="3616" y="1370"/>
                  </a:lnTo>
                  <a:lnTo>
                    <a:pt x="3604" y="1378"/>
                  </a:lnTo>
                  <a:lnTo>
                    <a:pt x="3590" y="1386"/>
                  </a:lnTo>
                  <a:lnTo>
                    <a:pt x="3568" y="1392"/>
                  </a:lnTo>
                  <a:lnTo>
                    <a:pt x="3542" y="1396"/>
                  </a:lnTo>
                  <a:lnTo>
                    <a:pt x="3542" y="1396"/>
                  </a:lnTo>
                  <a:lnTo>
                    <a:pt x="3538" y="1394"/>
                  </a:lnTo>
                  <a:lnTo>
                    <a:pt x="3534" y="1388"/>
                  </a:lnTo>
                  <a:lnTo>
                    <a:pt x="3526" y="1370"/>
                  </a:lnTo>
                  <a:lnTo>
                    <a:pt x="3522" y="1350"/>
                  </a:lnTo>
                  <a:lnTo>
                    <a:pt x="3522" y="1344"/>
                  </a:lnTo>
                  <a:lnTo>
                    <a:pt x="3522" y="1342"/>
                  </a:lnTo>
                  <a:lnTo>
                    <a:pt x="3524" y="1342"/>
                  </a:lnTo>
                  <a:lnTo>
                    <a:pt x="3524" y="1342"/>
                  </a:lnTo>
                  <a:lnTo>
                    <a:pt x="3526" y="1340"/>
                  </a:lnTo>
                  <a:lnTo>
                    <a:pt x="3524" y="1342"/>
                  </a:lnTo>
                  <a:lnTo>
                    <a:pt x="3524" y="1342"/>
                  </a:lnTo>
                  <a:close/>
                  <a:moveTo>
                    <a:pt x="3478" y="46"/>
                  </a:moveTo>
                  <a:lnTo>
                    <a:pt x="3478" y="46"/>
                  </a:lnTo>
                  <a:lnTo>
                    <a:pt x="3496" y="44"/>
                  </a:lnTo>
                  <a:lnTo>
                    <a:pt x="3506" y="44"/>
                  </a:lnTo>
                  <a:lnTo>
                    <a:pt x="3512" y="46"/>
                  </a:lnTo>
                  <a:lnTo>
                    <a:pt x="3518" y="50"/>
                  </a:lnTo>
                  <a:lnTo>
                    <a:pt x="3518" y="50"/>
                  </a:lnTo>
                  <a:lnTo>
                    <a:pt x="3492" y="48"/>
                  </a:lnTo>
                  <a:lnTo>
                    <a:pt x="3476" y="48"/>
                  </a:lnTo>
                  <a:lnTo>
                    <a:pt x="3478" y="46"/>
                  </a:lnTo>
                  <a:lnTo>
                    <a:pt x="3478" y="46"/>
                  </a:lnTo>
                  <a:close/>
                  <a:moveTo>
                    <a:pt x="3640" y="2464"/>
                  </a:moveTo>
                  <a:lnTo>
                    <a:pt x="3640" y="2464"/>
                  </a:lnTo>
                  <a:lnTo>
                    <a:pt x="3636" y="2470"/>
                  </a:lnTo>
                  <a:lnTo>
                    <a:pt x="3632" y="2476"/>
                  </a:lnTo>
                  <a:lnTo>
                    <a:pt x="3620" y="2486"/>
                  </a:lnTo>
                  <a:lnTo>
                    <a:pt x="3606" y="2494"/>
                  </a:lnTo>
                  <a:lnTo>
                    <a:pt x="3590" y="2500"/>
                  </a:lnTo>
                  <a:lnTo>
                    <a:pt x="3574" y="2504"/>
                  </a:lnTo>
                  <a:lnTo>
                    <a:pt x="3556" y="2506"/>
                  </a:lnTo>
                  <a:lnTo>
                    <a:pt x="3538" y="2506"/>
                  </a:lnTo>
                  <a:lnTo>
                    <a:pt x="3524" y="2506"/>
                  </a:lnTo>
                  <a:lnTo>
                    <a:pt x="3524" y="2506"/>
                  </a:lnTo>
                  <a:lnTo>
                    <a:pt x="3526" y="2504"/>
                  </a:lnTo>
                  <a:lnTo>
                    <a:pt x="3530" y="2502"/>
                  </a:lnTo>
                  <a:lnTo>
                    <a:pt x="3530" y="2500"/>
                  </a:lnTo>
                  <a:lnTo>
                    <a:pt x="3532" y="2496"/>
                  </a:lnTo>
                  <a:lnTo>
                    <a:pt x="3532" y="2496"/>
                  </a:lnTo>
                  <a:lnTo>
                    <a:pt x="3516" y="2504"/>
                  </a:lnTo>
                  <a:lnTo>
                    <a:pt x="3516" y="2504"/>
                  </a:lnTo>
                  <a:lnTo>
                    <a:pt x="3522" y="2492"/>
                  </a:lnTo>
                  <a:lnTo>
                    <a:pt x="3530" y="2478"/>
                  </a:lnTo>
                  <a:lnTo>
                    <a:pt x="3534" y="2460"/>
                  </a:lnTo>
                  <a:lnTo>
                    <a:pt x="3538" y="2442"/>
                  </a:lnTo>
                  <a:lnTo>
                    <a:pt x="3550" y="2386"/>
                  </a:lnTo>
                  <a:lnTo>
                    <a:pt x="3550" y="2386"/>
                  </a:lnTo>
                  <a:lnTo>
                    <a:pt x="3568" y="2380"/>
                  </a:lnTo>
                  <a:lnTo>
                    <a:pt x="3592" y="2378"/>
                  </a:lnTo>
                  <a:lnTo>
                    <a:pt x="3616" y="2378"/>
                  </a:lnTo>
                  <a:lnTo>
                    <a:pt x="3628" y="2380"/>
                  </a:lnTo>
                  <a:lnTo>
                    <a:pt x="3640" y="2382"/>
                  </a:lnTo>
                  <a:lnTo>
                    <a:pt x="3650" y="2386"/>
                  </a:lnTo>
                  <a:lnTo>
                    <a:pt x="3658" y="2392"/>
                  </a:lnTo>
                  <a:lnTo>
                    <a:pt x="3664" y="2400"/>
                  </a:lnTo>
                  <a:lnTo>
                    <a:pt x="3666" y="2408"/>
                  </a:lnTo>
                  <a:lnTo>
                    <a:pt x="3666" y="2420"/>
                  </a:lnTo>
                  <a:lnTo>
                    <a:pt x="3662" y="2432"/>
                  </a:lnTo>
                  <a:lnTo>
                    <a:pt x="3654" y="2446"/>
                  </a:lnTo>
                  <a:lnTo>
                    <a:pt x="3640" y="2464"/>
                  </a:lnTo>
                  <a:lnTo>
                    <a:pt x="3640" y="2464"/>
                  </a:lnTo>
                  <a:lnTo>
                    <a:pt x="3640" y="2468"/>
                  </a:lnTo>
                  <a:lnTo>
                    <a:pt x="3640" y="2468"/>
                  </a:lnTo>
                  <a:lnTo>
                    <a:pt x="3644" y="2462"/>
                  </a:lnTo>
                  <a:lnTo>
                    <a:pt x="3646" y="2458"/>
                  </a:lnTo>
                  <a:lnTo>
                    <a:pt x="3640" y="2464"/>
                  </a:lnTo>
                  <a:lnTo>
                    <a:pt x="3640" y="2464"/>
                  </a:lnTo>
                  <a:close/>
                  <a:moveTo>
                    <a:pt x="3728" y="4114"/>
                  </a:moveTo>
                  <a:lnTo>
                    <a:pt x="3728" y="4114"/>
                  </a:lnTo>
                  <a:lnTo>
                    <a:pt x="3694" y="4116"/>
                  </a:lnTo>
                  <a:lnTo>
                    <a:pt x="3660" y="4116"/>
                  </a:lnTo>
                  <a:lnTo>
                    <a:pt x="3660" y="4116"/>
                  </a:lnTo>
                  <a:lnTo>
                    <a:pt x="3696" y="4114"/>
                  </a:lnTo>
                  <a:lnTo>
                    <a:pt x="3718" y="4112"/>
                  </a:lnTo>
                  <a:lnTo>
                    <a:pt x="3726" y="4114"/>
                  </a:lnTo>
                  <a:lnTo>
                    <a:pt x="3728" y="4114"/>
                  </a:lnTo>
                  <a:lnTo>
                    <a:pt x="3728" y="4114"/>
                  </a:lnTo>
                  <a:lnTo>
                    <a:pt x="3722" y="4114"/>
                  </a:lnTo>
                  <a:lnTo>
                    <a:pt x="3728" y="4114"/>
                  </a:lnTo>
                  <a:lnTo>
                    <a:pt x="3728" y="4114"/>
                  </a:lnTo>
                  <a:close/>
                  <a:moveTo>
                    <a:pt x="3778" y="4034"/>
                  </a:moveTo>
                  <a:lnTo>
                    <a:pt x="3778" y="4034"/>
                  </a:lnTo>
                  <a:lnTo>
                    <a:pt x="3770" y="4042"/>
                  </a:lnTo>
                  <a:lnTo>
                    <a:pt x="3762" y="4046"/>
                  </a:lnTo>
                  <a:lnTo>
                    <a:pt x="3754" y="4046"/>
                  </a:lnTo>
                  <a:lnTo>
                    <a:pt x="3744" y="4042"/>
                  </a:lnTo>
                  <a:lnTo>
                    <a:pt x="3744" y="4042"/>
                  </a:lnTo>
                  <a:lnTo>
                    <a:pt x="3742" y="4030"/>
                  </a:lnTo>
                  <a:lnTo>
                    <a:pt x="3740" y="4020"/>
                  </a:lnTo>
                  <a:lnTo>
                    <a:pt x="3742" y="4014"/>
                  </a:lnTo>
                  <a:lnTo>
                    <a:pt x="3744" y="4010"/>
                  </a:lnTo>
                  <a:lnTo>
                    <a:pt x="3746" y="4010"/>
                  </a:lnTo>
                  <a:lnTo>
                    <a:pt x="3750" y="4010"/>
                  </a:lnTo>
                  <a:lnTo>
                    <a:pt x="3758" y="4014"/>
                  </a:lnTo>
                  <a:lnTo>
                    <a:pt x="3768" y="4020"/>
                  </a:lnTo>
                  <a:lnTo>
                    <a:pt x="3774" y="4028"/>
                  </a:lnTo>
                  <a:lnTo>
                    <a:pt x="3778" y="4032"/>
                  </a:lnTo>
                  <a:lnTo>
                    <a:pt x="3780" y="4034"/>
                  </a:lnTo>
                  <a:lnTo>
                    <a:pt x="3778" y="4034"/>
                  </a:lnTo>
                  <a:lnTo>
                    <a:pt x="3778" y="4034"/>
                  </a:lnTo>
                  <a:lnTo>
                    <a:pt x="3776" y="4034"/>
                  </a:lnTo>
                  <a:lnTo>
                    <a:pt x="3778" y="4034"/>
                  </a:lnTo>
                  <a:lnTo>
                    <a:pt x="3778" y="4034"/>
                  </a:lnTo>
                  <a:close/>
                  <a:moveTo>
                    <a:pt x="3846" y="3192"/>
                  </a:moveTo>
                  <a:lnTo>
                    <a:pt x="3846" y="3192"/>
                  </a:lnTo>
                  <a:lnTo>
                    <a:pt x="3830" y="3192"/>
                  </a:lnTo>
                  <a:lnTo>
                    <a:pt x="3814" y="3190"/>
                  </a:lnTo>
                  <a:lnTo>
                    <a:pt x="3796" y="3184"/>
                  </a:lnTo>
                  <a:lnTo>
                    <a:pt x="3782" y="3174"/>
                  </a:lnTo>
                  <a:lnTo>
                    <a:pt x="3766" y="3162"/>
                  </a:lnTo>
                  <a:lnTo>
                    <a:pt x="3752" y="3150"/>
                  </a:lnTo>
                  <a:lnTo>
                    <a:pt x="3730" y="3126"/>
                  </a:lnTo>
                  <a:lnTo>
                    <a:pt x="3730" y="3126"/>
                  </a:lnTo>
                  <a:lnTo>
                    <a:pt x="3732" y="3118"/>
                  </a:lnTo>
                  <a:lnTo>
                    <a:pt x="3730" y="3098"/>
                  </a:lnTo>
                  <a:lnTo>
                    <a:pt x="3730" y="3088"/>
                  </a:lnTo>
                  <a:lnTo>
                    <a:pt x="3726" y="3078"/>
                  </a:lnTo>
                  <a:lnTo>
                    <a:pt x="3722" y="3066"/>
                  </a:lnTo>
                  <a:lnTo>
                    <a:pt x="3716" y="3058"/>
                  </a:lnTo>
                  <a:lnTo>
                    <a:pt x="3716" y="3058"/>
                  </a:lnTo>
                  <a:lnTo>
                    <a:pt x="3720" y="3062"/>
                  </a:lnTo>
                  <a:lnTo>
                    <a:pt x="3726" y="3064"/>
                  </a:lnTo>
                  <a:lnTo>
                    <a:pt x="3730" y="3066"/>
                  </a:lnTo>
                  <a:lnTo>
                    <a:pt x="3736" y="3066"/>
                  </a:lnTo>
                  <a:lnTo>
                    <a:pt x="3736" y="3066"/>
                  </a:lnTo>
                  <a:lnTo>
                    <a:pt x="3732" y="3060"/>
                  </a:lnTo>
                  <a:lnTo>
                    <a:pt x="3728" y="3054"/>
                  </a:lnTo>
                  <a:lnTo>
                    <a:pt x="3722" y="3048"/>
                  </a:lnTo>
                  <a:lnTo>
                    <a:pt x="3720" y="3042"/>
                  </a:lnTo>
                  <a:lnTo>
                    <a:pt x="3720" y="3042"/>
                  </a:lnTo>
                  <a:lnTo>
                    <a:pt x="3724" y="3042"/>
                  </a:lnTo>
                  <a:lnTo>
                    <a:pt x="3728" y="3044"/>
                  </a:lnTo>
                  <a:lnTo>
                    <a:pt x="3734" y="3052"/>
                  </a:lnTo>
                  <a:lnTo>
                    <a:pt x="3738" y="3056"/>
                  </a:lnTo>
                  <a:lnTo>
                    <a:pt x="3742" y="3058"/>
                  </a:lnTo>
                  <a:lnTo>
                    <a:pt x="3746" y="3058"/>
                  </a:lnTo>
                  <a:lnTo>
                    <a:pt x="3750" y="3056"/>
                  </a:lnTo>
                  <a:lnTo>
                    <a:pt x="3750" y="3056"/>
                  </a:lnTo>
                  <a:lnTo>
                    <a:pt x="3748" y="3050"/>
                  </a:lnTo>
                  <a:lnTo>
                    <a:pt x="3746" y="3046"/>
                  </a:lnTo>
                  <a:lnTo>
                    <a:pt x="3742" y="3040"/>
                  </a:lnTo>
                  <a:lnTo>
                    <a:pt x="3740" y="3036"/>
                  </a:lnTo>
                  <a:lnTo>
                    <a:pt x="3740" y="3036"/>
                  </a:lnTo>
                  <a:lnTo>
                    <a:pt x="3748" y="3044"/>
                  </a:lnTo>
                  <a:lnTo>
                    <a:pt x="3756" y="3052"/>
                  </a:lnTo>
                  <a:lnTo>
                    <a:pt x="3782" y="3066"/>
                  </a:lnTo>
                  <a:lnTo>
                    <a:pt x="3812" y="3082"/>
                  </a:lnTo>
                  <a:lnTo>
                    <a:pt x="3842" y="3100"/>
                  </a:lnTo>
                  <a:lnTo>
                    <a:pt x="3854" y="3108"/>
                  </a:lnTo>
                  <a:lnTo>
                    <a:pt x="3866" y="3118"/>
                  </a:lnTo>
                  <a:lnTo>
                    <a:pt x="3872" y="3128"/>
                  </a:lnTo>
                  <a:lnTo>
                    <a:pt x="3878" y="3140"/>
                  </a:lnTo>
                  <a:lnTo>
                    <a:pt x="3878" y="3152"/>
                  </a:lnTo>
                  <a:lnTo>
                    <a:pt x="3872" y="3164"/>
                  </a:lnTo>
                  <a:lnTo>
                    <a:pt x="3862" y="3178"/>
                  </a:lnTo>
                  <a:lnTo>
                    <a:pt x="3846" y="3192"/>
                  </a:lnTo>
                  <a:lnTo>
                    <a:pt x="3846" y="3192"/>
                  </a:lnTo>
                  <a:lnTo>
                    <a:pt x="3838" y="3194"/>
                  </a:lnTo>
                  <a:lnTo>
                    <a:pt x="3846" y="3192"/>
                  </a:lnTo>
                  <a:lnTo>
                    <a:pt x="3846" y="3192"/>
                  </a:lnTo>
                  <a:close/>
                  <a:moveTo>
                    <a:pt x="3900" y="4048"/>
                  </a:moveTo>
                  <a:lnTo>
                    <a:pt x="3900" y="4048"/>
                  </a:lnTo>
                  <a:lnTo>
                    <a:pt x="3898" y="4048"/>
                  </a:lnTo>
                  <a:lnTo>
                    <a:pt x="3892" y="4050"/>
                  </a:lnTo>
                  <a:lnTo>
                    <a:pt x="3874" y="4050"/>
                  </a:lnTo>
                  <a:lnTo>
                    <a:pt x="3856" y="4050"/>
                  </a:lnTo>
                  <a:lnTo>
                    <a:pt x="3850" y="4048"/>
                  </a:lnTo>
                  <a:lnTo>
                    <a:pt x="3850" y="4048"/>
                  </a:lnTo>
                  <a:lnTo>
                    <a:pt x="3852" y="4044"/>
                  </a:lnTo>
                  <a:lnTo>
                    <a:pt x="3856" y="4040"/>
                  </a:lnTo>
                  <a:lnTo>
                    <a:pt x="3870" y="4034"/>
                  </a:lnTo>
                  <a:lnTo>
                    <a:pt x="3882" y="4028"/>
                  </a:lnTo>
                  <a:lnTo>
                    <a:pt x="3888" y="4024"/>
                  </a:lnTo>
                  <a:lnTo>
                    <a:pt x="3892" y="4020"/>
                  </a:lnTo>
                  <a:lnTo>
                    <a:pt x="3892" y="4020"/>
                  </a:lnTo>
                  <a:lnTo>
                    <a:pt x="3896" y="4034"/>
                  </a:lnTo>
                  <a:lnTo>
                    <a:pt x="3898" y="4044"/>
                  </a:lnTo>
                  <a:lnTo>
                    <a:pt x="3900" y="4048"/>
                  </a:lnTo>
                  <a:lnTo>
                    <a:pt x="3900" y="4048"/>
                  </a:lnTo>
                  <a:lnTo>
                    <a:pt x="3900" y="4048"/>
                  </a:lnTo>
                  <a:lnTo>
                    <a:pt x="3900" y="4048"/>
                  </a:lnTo>
                  <a:lnTo>
                    <a:pt x="3900" y="4048"/>
                  </a:lnTo>
                  <a:close/>
                  <a:moveTo>
                    <a:pt x="4802" y="3376"/>
                  </a:moveTo>
                  <a:lnTo>
                    <a:pt x="4802" y="3376"/>
                  </a:lnTo>
                  <a:lnTo>
                    <a:pt x="4820" y="3382"/>
                  </a:lnTo>
                  <a:lnTo>
                    <a:pt x="4826" y="3384"/>
                  </a:lnTo>
                  <a:lnTo>
                    <a:pt x="4828" y="3388"/>
                  </a:lnTo>
                  <a:lnTo>
                    <a:pt x="4828" y="3390"/>
                  </a:lnTo>
                  <a:lnTo>
                    <a:pt x="4824" y="3394"/>
                  </a:lnTo>
                  <a:lnTo>
                    <a:pt x="4810" y="3400"/>
                  </a:lnTo>
                  <a:lnTo>
                    <a:pt x="4810" y="3400"/>
                  </a:lnTo>
                  <a:lnTo>
                    <a:pt x="4804" y="3396"/>
                  </a:lnTo>
                  <a:lnTo>
                    <a:pt x="4796" y="3388"/>
                  </a:lnTo>
                  <a:lnTo>
                    <a:pt x="4794" y="3384"/>
                  </a:lnTo>
                  <a:lnTo>
                    <a:pt x="4794" y="3380"/>
                  </a:lnTo>
                  <a:lnTo>
                    <a:pt x="4796" y="3378"/>
                  </a:lnTo>
                  <a:lnTo>
                    <a:pt x="4802" y="3376"/>
                  </a:lnTo>
                  <a:lnTo>
                    <a:pt x="4802" y="3376"/>
                  </a:lnTo>
                  <a:lnTo>
                    <a:pt x="4804" y="3378"/>
                  </a:lnTo>
                  <a:lnTo>
                    <a:pt x="4802" y="3378"/>
                  </a:lnTo>
                  <a:lnTo>
                    <a:pt x="4798" y="3378"/>
                  </a:lnTo>
                  <a:lnTo>
                    <a:pt x="4802" y="3376"/>
                  </a:lnTo>
                  <a:lnTo>
                    <a:pt x="4802" y="3376"/>
                  </a:lnTo>
                  <a:close/>
                  <a:moveTo>
                    <a:pt x="4616" y="2804"/>
                  </a:moveTo>
                  <a:lnTo>
                    <a:pt x="4616" y="2804"/>
                  </a:lnTo>
                  <a:lnTo>
                    <a:pt x="4612" y="2816"/>
                  </a:lnTo>
                  <a:lnTo>
                    <a:pt x="4610" y="2818"/>
                  </a:lnTo>
                  <a:lnTo>
                    <a:pt x="4608" y="2820"/>
                  </a:lnTo>
                  <a:lnTo>
                    <a:pt x="4606" y="2820"/>
                  </a:lnTo>
                  <a:lnTo>
                    <a:pt x="4604" y="2818"/>
                  </a:lnTo>
                  <a:lnTo>
                    <a:pt x="4600" y="2812"/>
                  </a:lnTo>
                  <a:lnTo>
                    <a:pt x="4600" y="2806"/>
                  </a:lnTo>
                  <a:lnTo>
                    <a:pt x="4602" y="2802"/>
                  </a:lnTo>
                  <a:lnTo>
                    <a:pt x="4604" y="2800"/>
                  </a:lnTo>
                  <a:lnTo>
                    <a:pt x="4608" y="2800"/>
                  </a:lnTo>
                  <a:lnTo>
                    <a:pt x="4612" y="2800"/>
                  </a:lnTo>
                  <a:lnTo>
                    <a:pt x="4616" y="2804"/>
                  </a:lnTo>
                  <a:lnTo>
                    <a:pt x="4616" y="2804"/>
                  </a:lnTo>
                  <a:lnTo>
                    <a:pt x="4616" y="2804"/>
                  </a:lnTo>
                  <a:lnTo>
                    <a:pt x="4614" y="2804"/>
                  </a:lnTo>
                  <a:lnTo>
                    <a:pt x="4612" y="2802"/>
                  </a:lnTo>
                  <a:lnTo>
                    <a:pt x="4610" y="2800"/>
                  </a:lnTo>
                  <a:lnTo>
                    <a:pt x="4616" y="2804"/>
                  </a:lnTo>
                  <a:lnTo>
                    <a:pt x="4616" y="2804"/>
                  </a:lnTo>
                  <a:close/>
                  <a:moveTo>
                    <a:pt x="4238" y="2178"/>
                  </a:moveTo>
                  <a:lnTo>
                    <a:pt x="4238" y="2178"/>
                  </a:lnTo>
                  <a:lnTo>
                    <a:pt x="4248" y="2196"/>
                  </a:lnTo>
                  <a:lnTo>
                    <a:pt x="4238" y="2178"/>
                  </a:lnTo>
                  <a:lnTo>
                    <a:pt x="4238" y="2178"/>
                  </a:lnTo>
                  <a:close/>
                  <a:moveTo>
                    <a:pt x="4164" y="2110"/>
                  </a:moveTo>
                  <a:lnTo>
                    <a:pt x="4164" y="2110"/>
                  </a:lnTo>
                  <a:lnTo>
                    <a:pt x="4184" y="2112"/>
                  </a:lnTo>
                  <a:lnTo>
                    <a:pt x="4196" y="2118"/>
                  </a:lnTo>
                  <a:lnTo>
                    <a:pt x="4202" y="2122"/>
                  </a:lnTo>
                  <a:lnTo>
                    <a:pt x="4202" y="2124"/>
                  </a:lnTo>
                  <a:lnTo>
                    <a:pt x="4202" y="2126"/>
                  </a:lnTo>
                  <a:lnTo>
                    <a:pt x="4198" y="2128"/>
                  </a:lnTo>
                  <a:lnTo>
                    <a:pt x="4190" y="2126"/>
                  </a:lnTo>
                  <a:lnTo>
                    <a:pt x="4178" y="2122"/>
                  </a:lnTo>
                  <a:lnTo>
                    <a:pt x="4164" y="2110"/>
                  </a:lnTo>
                  <a:lnTo>
                    <a:pt x="4164" y="2110"/>
                  </a:lnTo>
                  <a:lnTo>
                    <a:pt x="4170" y="2110"/>
                  </a:lnTo>
                  <a:lnTo>
                    <a:pt x="4164" y="2110"/>
                  </a:lnTo>
                  <a:lnTo>
                    <a:pt x="4164" y="2110"/>
                  </a:lnTo>
                  <a:close/>
                  <a:moveTo>
                    <a:pt x="4158" y="2642"/>
                  </a:moveTo>
                  <a:lnTo>
                    <a:pt x="4158" y="2642"/>
                  </a:lnTo>
                  <a:lnTo>
                    <a:pt x="4160" y="2656"/>
                  </a:lnTo>
                  <a:lnTo>
                    <a:pt x="4160" y="2658"/>
                  </a:lnTo>
                  <a:lnTo>
                    <a:pt x="4160" y="2656"/>
                  </a:lnTo>
                  <a:lnTo>
                    <a:pt x="4158" y="2648"/>
                  </a:lnTo>
                  <a:lnTo>
                    <a:pt x="4156" y="2644"/>
                  </a:lnTo>
                  <a:lnTo>
                    <a:pt x="4158" y="2642"/>
                  </a:lnTo>
                  <a:lnTo>
                    <a:pt x="4158" y="2642"/>
                  </a:lnTo>
                  <a:lnTo>
                    <a:pt x="4156" y="2644"/>
                  </a:lnTo>
                  <a:lnTo>
                    <a:pt x="4158" y="2642"/>
                  </a:lnTo>
                  <a:lnTo>
                    <a:pt x="4158" y="2642"/>
                  </a:lnTo>
                  <a:close/>
                  <a:moveTo>
                    <a:pt x="4094" y="2620"/>
                  </a:moveTo>
                  <a:lnTo>
                    <a:pt x="4094" y="2620"/>
                  </a:lnTo>
                  <a:lnTo>
                    <a:pt x="4092" y="2618"/>
                  </a:lnTo>
                  <a:lnTo>
                    <a:pt x="4094" y="2618"/>
                  </a:lnTo>
                  <a:lnTo>
                    <a:pt x="4102" y="2620"/>
                  </a:lnTo>
                  <a:lnTo>
                    <a:pt x="4112" y="2626"/>
                  </a:lnTo>
                  <a:lnTo>
                    <a:pt x="4122" y="2632"/>
                  </a:lnTo>
                  <a:lnTo>
                    <a:pt x="4128" y="2640"/>
                  </a:lnTo>
                  <a:lnTo>
                    <a:pt x="4130" y="2644"/>
                  </a:lnTo>
                  <a:lnTo>
                    <a:pt x="4130" y="2648"/>
                  </a:lnTo>
                  <a:lnTo>
                    <a:pt x="4130" y="2652"/>
                  </a:lnTo>
                  <a:lnTo>
                    <a:pt x="4126" y="2654"/>
                  </a:lnTo>
                  <a:lnTo>
                    <a:pt x="4118" y="2658"/>
                  </a:lnTo>
                  <a:lnTo>
                    <a:pt x="4108" y="2658"/>
                  </a:lnTo>
                  <a:lnTo>
                    <a:pt x="4108" y="2658"/>
                  </a:lnTo>
                  <a:lnTo>
                    <a:pt x="4098" y="2654"/>
                  </a:lnTo>
                  <a:lnTo>
                    <a:pt x="4092" y="2650"/>
                  </a:lnTo>
                  <a:lnTo>
                    <a:pt x="4088" y="2644"/>
                  </a:lnTo>
                  <a:lnTo>
                    <a:pt x="4084" y="2638"/>
                  </a:lnTo>
                  <a:lnTo>
                    <a:pt x="4084" y="2632"/>
                  </a:lnTo>
                  <a:lnTo>
                    <a:pt x="4086" y="2626"/>
                  </a:lnTo>
                  <a:lnTo>
                    <a:pt x="4094" y="2620"/>
                  </a:lnTo>
                  <a:lnTo>
                    <a:pt x="4094" y="2620"/>
                  </a:lnTo>
                  <a:lnTo>
                    <a:pt x="4090" y="2622"/>
                  </a:lnTo>
                  <a:lnTo>
                    <a:pt x="4094" y="2620"/>
                  </a:lnTo>
                  <a:lnTo>
                    <a:pt x="4094" y="2620"/>
                  </a:lnTo>
                  <a:close/>
                  <a:moveTo>
                    <a:pt x="3996" y="3506"/>
                  </a:moveTo>
                  <a:lnTo>
                    <a:pt x="3996" y="3506"/>
                  </a:lnTo>
                  <a:lnTo>
                    <a:pt x="3992" y="3510"/>
                  </a:lnTo>
                  <a:lnTo>
                    <a:pt x="3996" y="3506"/>
                  </a:lnTo>
                  <a:lnTo>
                    <a:pt x="3996" y="3506"/>
                  </a:lnTo>
                  <a:close/>
                  <a:moveTo>
                    <a:pt x="3978" y="4034"/>
                  </a:moveTo>
                  <a:lnTo>
                    <a:pt x="3978" y="4034"/>
                  </a:lnTo>
                  <a:lnTo>
                    <a:pt x="3972" y="4034"/>
                  </a:lnTo>
                  <a:lnTo>
                    <a:pt x="3968" y="4036"/>
                  </a:lnTo>
                  <a:lnTo>
                    <a:pt x="3962" y="4042"/>
                  </a:lnTo>
                  <a:lnTo>
                    <a:pt x="3954" y="4046"/>
                  </a:lnTo>
                  <a:lnTo>
                    <a:pt x="3950" y="4048"/>
                  </a:lnTo>
                  <a:lnTo>
                    <a:pt x="3946" y="4048"/>
                  </a:lnTo>
                  <a:lnTo>
                    <a:pt x="3946" y="4048"/>
                  </a:lnTo>
                  <a:lnTo>
                    <a:pt x="3948" y="4044"/>
                  </a:lnTo>
                  <a:lnTo>
                    <a:pt x="3946" y="4042"/>
                  </a:lnTo>
                  <a:lnTo>
                    <a:pt x="3948" y="4044"/>
                  </a:lnTo>
                  <a:lnTo>
                    <a:pt x="3948" y="4044"/>
                  </a:lnTo>
                  <a:lnTo>
                    <a:pt x="3958" y="4032"/>
                  </a:lnTo>
                  <a:lnTo>
                    <a:pt x="3966" y="4020"/>
                  </a:lnTo>
                  <a:lnTo>
                    <a:pt x="3966" y="4020"/>
                  </a:lnTo>
                  <a:lnTo>
                    <a:pt x="3964" y="4024"/>
                  </a:lnTo>
                  <a:lnTo>
                    <a:pt x="3966" y="4026"/>
                  </a:lnTo>
                  <a:lnTo>
                    <a:pt x="3974" y="4022"/>
                  </a:lnTo>
                  <a:lnTo>
                    <a:pt x="3974" y="4022"/>
                  </a:lnTo>
                  <a:lnTo>
                    <a:pt x="3972" y="4026"/>
                  </a:lnTo>
                  <a:lnTo>
                    <a:pt x="3978" y="4026"/>
                  </a:lnTo>
                  <a:lnTo>
                    <a:pt x="3978" y="4026"/>
                  </a:lnTo>
                  <a:lnTo>
                    <a:pt x="3964" y="4042"/>
                  </a:lnTo>
                  <a:lnTo>
                    <a:pt x="3968" y="4040"/>
                  </a:lnTo>
                  <a:lnTo>
                    <a:pt x="3978" y="4034"/>
                  </a:lnTo>
                  <a:lnTo>
                    <a:pt x="3978" y="4034"/>
                  </a:lnTo>
                  <a:close/>
                  <a:moveTo>
                    <a:pt x="3986" y="3994"/>
                  </a:moveTo>
                  <a:lnTo>
                    <a:pt x="3986" y="3994"/>
                  </a:lnTo>
                  <a:lnTo>
                    <a:pt x="3992" y="3992"/>
                  </a:lnTo>
                  <a:lnTo>
                    <a:pt x="3986" y="3994"/>
                  </a:lnTo>
                  <a:lnTo>
                    <a:pt x="3986" y="3994"/>
                  </a:lnTo>
                  <a:lnTo>
                    <a:pt x="3988" y="3994"/>
                  </a:lnTo>
                  <a:lnTo>
                    <a:pt x="3986" y="3994"/>
                  </a:lnTo>
                  <a:lnTo>
                    <a:pt x="3986" y="3994"/>
                  </a:lnTo>
                  <a:close/>
                  <a:moveTo>
                    <a:pt x="4002" y="3506"/>
                  </a:moveTo>
                  <a:lnTo>
                    <a:pt x="4002" y="3506"/>
                  </a:lnTo>
                  <a:lnTo>
                    <a:pt x="4006" y="3504"/>
                  </a:lnTo>
                  <a:lnTo>
                    <a:pt x="4002" y="3506"/>
                  </a:lnTo>
                  <a:lnTo>
                    <a:pt x="4002" y="3506"/>
                  </a:lnTo>
                  <a:close/>
                  <a:moveTo>
                    <a:pt x="4146" y="3060"/>
                  </a:moveTo>
                  <a:lnTo>
                    <a:pt x="4146" y="3060"/>
                  </a:lnTo>
                  <a:lnTo>
                    <a:pt x="4140" y="3048"/>
                  </a:lnTo>
                  <a:lnTo>
                    <a:pt x="4126" y="3036"/>
                  </a:lnTo>
                  <a:lnTo>
                    <a:pt x="4110" y="3022"/>
                  </a:lnTo>
                  <a:lnTo>
                    <a:pt x="4092" y="3010"/>
                  </a:lnTo>
                  <a:lnTo>
                    <a:pt x="4056" y="2984"/>
                  </a:lnTo>
                  <a:lnTo>
                    <a:pt x="4040" y="2972"/>
                  </a:lnTo>
                  <a:lnTo>
                    <a:pt x="4030" y="2964"/>
                  </a:lnTo>
                  <a:lnTo>
                    <a:pt x="4030" y="2964"/>
                  </a:lnTo>
                  <a:lnTo>
                    <a:pt x="4040" y="2960"/>
                  </a:lnTo>
                  <a:lnTo>
                    <a:pt x="4048" y="2952"/>
                  </a:lnTo>
                  <a:lnTo>
                    <a:pt x="4048" y="2952"/>
                  </a:lnTo>
                  <a:lnTo>
                    <a:pt x="4042" y="2948"/>
                  </a:lnTo>
                  <a:lnTo>
                    <a:pt x="4036" y="2946"/>
                  </a:lnTo>
                  <a:lnTo>
                    <a:pt x="4030" y="2944"/>
                  </a:lnTo>
                  <a:lnTo>
                    <a:pt x="4024" y="2944"/>
                  </a:lnTo>
                  <a:lnTo>
                    <a:pt x="4024" y="2944"/>
                  </a:lnTo>
                  <a:lnTo>
                    <a:pt x="4038" y="2938"/>
                  </a:lnTo>
                  <a:lnTo>
                    <a:pt x="4044" y="2934"/>
                  </a:lnTo>
                  <a:lnTo>
                    <a:pt x="4044" y="2932"/>
                  </a:lnTo>
                  <a:lnTo>
                    <a:pt x="4040" y="2928"/>
                  </a:lnTo>
                  <a:lnTo>
                    <a:pt x="4030" y="2920"/>
                  </a:lnTo>
                  <a:lnTo>
                    <a:pt x="4024" y="2914"/>
                  </a:lnTo>
                  <a:lnTo>
                    <a:pt x="4020" y="2908"/>
                  </a:lnTo>
                  <a:lnTo>
                    <a:pt x="4020" y="2908"/>
                  </a:lnTo>
                  <a:lnTo>
                    <a:pt x="4038" y="2904"/>
                  </a:lnTo>
                  <a:lnTo>
                    <a:pt x="4046" y="2902"/>
                  </a:lnTo>
                  <a:lnTo>
                    <a:pt x="4048" y="2900"/>
                  </a:lnTo>
                  <a:lnTo>
                    <a:pt x="4048" y="2898"/>
                  </a:lnTo>
                  <a:lnTo>
                    <a:pt x="4044" y="2896"/>
                  </a:lnTo>
                  <a:lnTo>
                    <a:pt x="4034" y="2890"/>
                  </a:lnTo>
                  <a:lnTo>
                    <a:pt x="4032" y="2888"/>
                  </a:lnTo>
                  <a:lnTo>
                    <a:pt x="4032" y="2886"/>
                  </a:lnTo>
                  <a:lnTo>
                    <a:pt x="4034" y="2886"/>
                  </a:lnTo>
                  <a:lnTo>
                    <a:pt x="4034" y="2886"/>
                  </a:lnTo>
                  <a:lnTo>
                    <a:pt x="4044" y="2888"/>
                  </a:lnTo>
                  <a:lnTo>
                    <a:pt x="4048" y="2890"/>
                  </a:lnTo>
                  <a:lnTo>
                    <a:pt x="4050" y="2888"/>
                  </a:lnTo>
                  <a:lnTo>
                    <a:pt x="4050" y="2884"/>
                  </a:lnTo>
                  <a:lnTo>
                    <a:pt x="4044" y="2874"/>
                  </a:lnTo>
                  <a:lnTo>
                    <a:pt x="4042" y="2868"/>
                  </a:lnTo>
                  <a:lnTo>
                    <a:pt x="4042" y="2862"/>
                  </a:lnTo>
                  <a:lnTo>
                    <a:pt x="4042" y="2862"/>
                  </a:lnTo>
                  <a:lnTo>
                    <a:pt x="4048" y="2864"/>
                  </a:lnTo>
                  <a:lnTo>
                    <a:pt x="4056" y="2866"/>
                  </a:lnTo>
                  <a:lnTo>
                    <a:pt x="4074" y="2862"/>
                  </a:lnTo>
                  <a:lnTo>
                    <a:pt x="4090" y="2858"/>
                  </a:lnTo>
                  <a:lnTo>
                    <a:pt x="4092" y="2854"/>
                  </a:lnTo>
                  <a:lnTo>
                    <a:pt x="4094" y="2854"/>
                  </a:lnTo>
                  <a:lnTo>
                    <a:pt x="4092" y="2852"/>
                  </a:lnTo>
                  <a:lnTo>
                    <a:pt x="4092" y="2852"/>
                  </a:lnTo>
                  <a:lnTo>
                    <a:pt x="4100" y="2854"/>
                  </a:lnTo>
                  <a:lnTo>
                    <a:pt x="4106" y="2858"/>
                  </a:lnTo>
                  <a:lnTo>
                    <a:pt x="4114" y="2864"/>
                  </a:lnTo>
                  <a:lnTo>
                    <a:pt x="4116" y="2866"/>
                  </a:lnTo>
                  <a:lnTo>
                    <a:pt x="4120" y="2864"/>
                  </a:lnTo>
                  <a:lnTo>
                    <a:pt x="4124" y="2860"/>
                  </a:lnTo>
                  <a:lnTo>
                    <a:pt x="4130" y="2852"/>
                  </a:lnTo>
                  <a:lnTo>
                    <a:pt x="4130" y="2852"/>
                  </a:lnTo>
                  <a:lnTo>
                    <a:pt x="4146" y="2868"/>
                  </a:lnTo>
                  <a:lnTo>
                    <a:pt x="4160" y="2882"/>
                  </a:lnTo>
                  <a:lnTo>
                    <a:pt x="4172" y="2896"/>
                  </a:lnTo>
                  <a:lnTo>
                    <a:pt x="4182" y="2910"/>
                  </a:lnTo>
                  <a:lnTo>
                    <a:pt x="4190" y="2924"/>
                  </a:lnTo>
                  <a:lnTo>
                    <a:pt x="4196" y="2936"/>
                  </a:lnTo>
                  <a:lnTo>
                    <a:pt x="4202" y="2960"/>
                  </a:lnTo>
                  <a:lnTo>
                    <a:pt x="4208" y="2982"/>
                  </a:lnTo>
                  <a:lnTo>
                    <a:pt x="4210" y="3006"/>
                  </a:lnTo>
                  <a:lnTo>
                    <a:pt x="4214" y="3032"/>
                  </a:lnTo>
                  <a:lnTo>
                    <a:pt x="4220" y="3058"/>
                  </a:lnTo>
                  <a:lnTo>
                    <a:pt x="4220" y="3058"/>
                  </a:lnTo>
                  <a:lnTo>
                    <a:pt x="4212" y="3054"/>
                  </a:lnTo>
                  <a:lnTo>
                    <a:pt x="4204" y="3052"/>
                  </a:lnTo>
                  <a:lnTo>
                    <a:pt x="4196" y="3052"/>
                  </a:lnTo>
                  <a:lnTo>
                    <a:pt x="4188" y="3052"/>
                  </a:lnTo>
                  <a:lnTo>
                    <a:pt x="4170" y="3056"/>
                  </a:lnTo>
                  <a:lnTo>
                    <a:pt x="4158" y="3058"/>
                  </a:lnTo>
                  <a:lnTo>
                    <a:pt x="4146" y="3060"/>
                  </a:lnTo>
                  <a:lnTo>
                    <a:pt x="4146" y="3060"/>
                  </a:lnTo>
                  <a:lnTo>
                    <a:pt x="4144" y="3052"/>
                  </a:lnTo>
                  <a:lnTo>
                    <a:pt x="4146" y="3060"/>
                  </a:lnTo>
                  <a:lnTo>
                    <a:pt x="4146" y="3060"/>
                  </a:lnTo>
                  <a:close/>
                  <a:moveTo>
                    <a:pt x="4156" y="3938"/>
                  </a:moveTo>
                  <a:lnTo>
                    <a:pt x="4156" y="3938"/>
                  </a:lnTo>
                  <a:lnTo>
                    <a:pt x="4154" y="3936"/>
                  </a:lnTo>
                  <a:lnTo>
                    <a:pt x="4154" y="3934"/>
                  </a:lnTo>
                  <a:lnTo>
                    <a:pt x="4156" y="3932"/>
                  </a:lnTo>
                  <a:lnTo>
                    <a:pt x="4156" y="3932"/>
                  </a:lnTo>
                  <a:lnTo>
                    <a:pt x="4158" y="3934"/>
                  </a:lnTo>
                  <a:lnTo>
                    <a:pt x="4158" y="3936"/>
                  </a:lnTo>
                  <a:lnTo>
                    <a:pt x="4156" y="3938"/>
                  </a:lnTo>
                  <a:lnTo>
                    <a:pt x="4156" y="3938"/>
                  </a:lnTo>
                  <a:lnTo>
                    <a:pt x="4156" y="3938"/>
                  </a:lnTo>
                  <a:lnTo>
                    <a:pt x="4156" y="3938"/>
                  </a:lnTo>
                  <a:lnTo>
                    <a:pt x="4156" y="3938"/>
                  </a:lnTo>
                  <a:close/>
                  <a:moveTo>
                    <a:pt x="4164" y="3696"/>
                  </a:moveTo>
                  <a:lnTo>
                    <a:pt x="4164" y="3696"/>
                  </a:lnTo>
                  <a:lnTo>
                    <a:pt x="4176" y="3690"/>
                  </a:lnTo>
                  <a:lnTo>
                    <a:pt x="4184" y="3690"/>
                  </a:lnTo>
                  <a:lnTo>
                    <a:pt x="4186" y="3692"/>
                  </a:lnTo>
                  <a:lnTo>
                    <a:pt x="4188" y="3694"/>
                  </a:lnTo>
                  <a:lnTo>
                    <a:pt x="4188" y="3694"/>
                  </a:lnTo>
                  <a:lnTo>
                    <a:pt x="4172" y="3708"/>
                  </a:lnTo>
                  <a:lnTo>
                    <a:pt x="4162" y="3712"/>
                  </a:lnTo>
                  <a:lnTo>
                    <a:pt x="4160" y="3712"/>
                  </a:lnTo>
                  <a:lnTo>
                    <a:pt x="4160" y="3708"/>
                  </a:lnTo>
                  <a:lnTo>
                    <a:pt x="4164" y="3696"/>
                  </a:lnTo>
                  <a:lnTo>
                    <a:pt x="4164" y="3696"/>
                  </a:lnTo>
                  <a:lnTo>
                    <a:pt x="4166" y="3696"/>
                  </a:lnTo>
                  <a:lnTo>
                    <a:pt x="4164" y="3696"/>
                  </a:lnTo>
                  <a:lnTo>
                    <a:pt x="4164" y="3696"/>
                  </a:lnTo>
                  <a:close/>
                  <a:moveTo>
                    <a:pt x="4186" y="3812"/>
                  </a:moveTo>
                  <a:lnTo>
                    <a:pt x="4186" y="3812"/>
                  </a:lnTo>
                  <a:lnTo>
                    <a:pt x="4182" y="3804"/>
                  </a:lnTo>
                  <a:lnTo>
                    <a:pt x="4182" y="3800"/>
                  </a:lnTo>
                  <a:lnTo>
                    <a:pt x="4186" y="3796"/>
                  </a:lnTo>
                  <a:lnTo>
                    <a:pt x="4192" y="3794"/>
                  </a:lnTo>
                  <a:lnTo>
                    <a:pt x="4208" y="3794"/>
                  </a:lnTo>
                  <a:lnTo>
                    <a:pt x="4216" y="3794"/>
                  </a:lnTo>
                  <a:lnTo>
                    <a:pt x="4216" y="3794"/>
                  </a:lnTo>
                  <a:lnTo>
                    <a:pt x="4212" y="3800"/>
                  </a:lnTo>
                  <a:lnTo>
                    <a:pt x="4206" y="3810"/>
                  </a:lnTo>
                  <a:lnTo>
                    <a:pt x="4202" y="3814"/>
                  </a:lnTo>
                  <a:lnTo>
                    <a:pt x="4196" y="3816"/>
                  </a:lnTo>
                  <a:lnTo>
                    <a:pt x="4192" y="3816"/>
                  </a:lnTo>
                  <a:lnTo>
                    <a:pt x="4186" y="3812"/>
                  </a:lnTo>
                  <a:lnTo>
                    <a:pt x="4186" y="3812"/>
                  </a:lnTo>
                  <a:lnTo>
                    <a:pt x="4184" y="3810"/>
                  </a:lnTo>
                  <a:lnTo>
                    <a:pt x="4186" y="3812"/>
                  </a:lnTo>
                  <a:lnTo>
                    <a:pt x="4188" y="3814"/>
                  </a:lnTo>
                  <a:lnTo>
                    <a:pt x="4186" y="3812"/>
                  </a:lnTo>
                  <a:lnTo>
                    <a:pt x="4186" y="3812"/>
                  </a:lnTo>
                  <a:close/>
                  <a:moveTo>
                    <a:pt x="4210" y="4026"/>
                  </a:moveTo>
                  <a:lnTo>
                    <a:pt x="4210" y="4026"/>
                  </a:lnTo>
                  <a:lnTo>
                    <a:pt x="4226" y="4012"/>
                  </a:lnTo>
                  <a:lnTo>
                    <a:pt x="4232" y="4010"/>
                  </a:lnTo>
                  <a:lnTo>
                    <a:pt x="4238" y="4006"/>
                  </a:lnTo>
                  <a:lnTo>
                    <a:pt x="4246" y="4006"/>
                  </a:lnTo>
                  <a:lnTo>
                    <a:pt x="4256" y="4006"/>
                  </a:lnTo>
                  <a:lnTo>
                    <a:pt x="4256" y="4006"/>
                  </a:lnTo>
                  <a:lnTo>
                    <a:pt x="4210" y="4026"/>
                  </a:lnTo>
                  <a:lnTo>
                    <a:pt x="4210" y="4026"/>
                  </a:lnTo>
                  <a:lnTo>
                    <a:pt x="4216" y="4028"/>
                  </a:lnTo>
                  <a:lnTo>
                    <a:pt x="4210" y="4026"/>
                  </a:lnTo>
                  <a:lnTo>
                    <a:pt x="4210" y="4026"/>
                  </a:lnTo>
                  <a:close/>
                  <a:moveTo>
                    <a:pt x="4246" y="3848"/>
                  </a:moveTo>
                  <a:lnTo>
                    <a:pt x="4246" y="3848"/>
                  </a:lnTo>
                  <a:lnTo>
                    <a:pt x="4236" y="3846"/>
                  </a:lnTo>
                  <a:lnTo>
                    <a:pt x="4234" y="3844"/>
                  </a:lnTo>
                  <a:lnTo>
                    <a:pt x="4232" y="3842"/>
                  </a:lnTo>
                  <a:lnTo>
                    <a:pt x="4236" y="3836"/>
                  </a:lnTo>
                  <a:lnTo>
                    <a:pt x="4248" y="3826"/>
                  </a:lnTo>
                  <a:lnTo>
                    <a:pt x="4248" y="3826"/>
                  </a:lnTo>
                  <a:lnTo>
                    <a:pt x="4254" y="3830"/>
                  </a:lnTo>
                  <a:lnTo>
                    <a:pt x="4260" y="3838"/>
                  </a:lnTo>
                  <a:lnTo>
                    <a:pt x="4260" y="3842"/>
                  </a:lnTo>
                  <a:lnTo>
                    <a:pt x="4258" y="3844"/>
                  </a:lnTo>
                  <a:lnTo>
                    <a:pt x="4254" y="3846"/>
                  </a:lnTo>
                  <a:lnTo>
                    <a:pt x="4246" y="3848"/>
                  </a:lnTo>
                  <a:lnTo>
                    <a:pt x="4246" y="3848"/>
                  </a:lnTo>
                  <a:lnTo>
                    <a:pt x="4248" y="3848"/>
                  </a:lnTo>
                  <a:lnTo>
                    <a:pt x="4246" y="3848"/>
                  </a:lnTo>
                  <a:lnTo>
                    <a:pt x="4246" y="3848"/>
                  </a:lnTo>
                  <a:close/>
                  <a:moveTo>
                    <a:pt x="4244" y="2350"/>
                  </a:moveTo>
                  <a:lnTo>
                    <a:pt x="4244" y="2350"/>
                  </a:lnTo>
                  <a:lnTo>
                    <a:pt x="4250" y="2346"/>
                  </a:lnTo>
                  <a:lnTo>
                    <a:pt x="4244" y="2350"/>
                  </a:lnTo>
                  <a:lnTo>
                    <a:pt x="4244" y="2350"/>
                  </a:lnTo>
                  <a:close/>
                  <a:moveTo>
                    <a:pt x="4334" y="3792"/>
                  </a:moveTo>
                  <a:lnTo>
                    <a:pt x="4334" y="3792"/>
                  </a:lnTo>
                  <a:lnTo>
                    <a:pt x="4330" y="3782"/>
                  </a:lnTo>
                  <a:lnTo>
                    <a:pt x="4330" y="3780"/>
                  </a:lnTo>
                  <a:lnTo>
                    <a:pt x="4330" y="3780"/>
                  </a:lnTo>
                  <a:lnTo>
                    <a:pt x="4336" y="3784"/>
                  </a:lnTo>
                  <a:lnTo>
                    <a:pt x="4342" y="3790"/>
                  </a:lnTo>
                  <a:lnTo>
                    <a:pt x="4346" y="3796"/>
                  </a:lnTo>
                  <a:lnTo>
                    <a:pt x="4348" y="3800"/>
                  </a:lnTo>
                  <a:lnTo>
                    <a:pt x="4348" y="3800"/>
                  </a:lnTo>
                  <a:lnTo>
                    <a:pt x="4346" y="3800"/>
                  </a:lnTo>
                  <a:lnTo>
                    <a:pt x="4334" y="3792"/>
                  </a:lnTo>
                  <a:lnTo>
                    <a:pt x="4334" y="3792"/>
                  </a:lnTo>
                  <a:lnTo>
                    <a:pt x="4334" y="3790"/>
                  </a:lnTo>
                  <a:lnTo>
                    <a:pt x="4334" y="3792"/>
                  </a:lnTo>
                  <a:lnTo>
                    <a:pt x="4336" y="3794"/>
                  </a:lnTo>
                  <a:lnTo>
                    <a:pt x="4334" y="3792"/>
                  </a:lnTo>
                  <a:lnTo>
                    <a:pt x="4334" y="3792"/>
                  </a:lnTo>
                  <a:close/>
                  <a:moveTo>
                    <a:pt x="4364" y="2290"/>
                  </a:moveTo>
                  <a:lnTo>
                    <a:pt x="4364" y="2290"/>
                  </a:lnTo>
                  <a:lnTo>
                    <a:pt x="4364" y="2306"/>
                  </a:lnTo>
                  <a:lnTo>
                    <a:pt x="4360" y="2320"/>
                  </a:lnTo>
                  <a:lnTo>
                    <a:pt x="4354" y="2328"/>
                  </a:lnTo>
                  <a:lnTo>
                    <a:pt x="4346" y="2332"/>
                  </a:lnTo>
                  <a:lnTo>
                    <a:pt x="4334" y="2334"/>
                  </a:lnTo>
                  <a:lnTo>
                    <a:pt x="4322" y="2332"/>
                  </a:lnTo>
                  <a:lnTo>
                    <a:pt x="4310" y="2328"/>
                  </a:lnTo>
                  <a:lnTo>
                    <a:pt x="4296" y="2322"/>
                  </a:lnTo>
                  <a:lnTo>
                    <a:pt x="4268" y="2308"/>
                  </a:lnTo>
                  <a:lnTo>
                    <a:pt x="4242" y="2292"/>
                  </a:lnTo>
                  <a:lnTo>
                    <a:pt x="4224" y="2280"/>
                  </a:lnTo>
                  <a:lnTo>
                    <a:pt x="4212" y="2274"/>
                  </a:lnTo>
                  <a:lnTo>
                    <a:pt x="4212" y="2274"/>
                  </a:lnTo>
                  <a:lnTo>
                    <a:pt x="4216" y="2270"/>
                  </a:lnTo>
                  <a:lnTo>
                    <a:pt x="4222" y="2264"/>
                  </a:lnTo>
                  <a:lnTo>
                    <a:pt x="4238" y="2254"/>
                  </a:lnTo>
                  <a:lnTo>
                    <a:pt x="4252" y="2244"/>
                  </a:lnTo>
                  <a:lnTo>
                    <a:pt x="4256" y="2240"/>
                  </a:lnTo>
                  <a:lnTo>
                    <a:pt x="4256" y="2234"/>
                  </a:lnTo>
                  <a:lnTo>
                    <a:pt x="4256" y="2234"/>
                  </a:lnTo>
                  <a:lnTo>
                    <a:pt x="4226" y="2226"/>
                  </a:lnTo>
                  <a:lnTo>
                    <a:pt x="4226" y="2226"/>
                  </a:lnTo>
                  <a:lnTo>
                    <a:pt x="4254" y="2220"/>
                  </a:lnTo>
                  <a:lnTo>
                    <a:pt x="4280" y="2214"/>
                  </a:lnTo>
                  <a:lnTo>
                    <a:pt x="4304" y="2210"/>
                  </a:lnTo>
                  <a:lnTo>
                    <a:pt x="4314" y="2208"/>
                  </a:lnTo>
                  <a:lnTo>
                    <a:pt x="4324" y="2208"/>
                  </a:lnTo>
                  <a:lnTo>
                    <a:pt x="4332" y="2208"/>
                  </a:lnTo>
                  <a:lnTo>
                    <a:pt x="4338" y="2212"/>
                  </a:lnTo>
                  <a:lnTo>
                    <a:pt x="4346" y="2216"/>
                  </a:lnTo>
                  <a:lnTo>
                    <a:pt x="4352" y="2224"/>
                  </a:lnTo>
                  <a:lnTo>
                    <a:pt x="4356" y="2236"/>
                  </a:lnTo>
                  <a:lnTo>
                    <a:pt x="4360" y="2250"/>
                  </a:lnTo>
                  <a:lnTo>
                    <a:pt x="4362" y="2268"/>
                  </a:lnTo>
                  <a:lnTo>
                    <a:pt x="4364" y="2290"/>
                  </a:lnTo>
                  <a:lnTo>
                    <a:pt x="4364" y="2290"/>
                  </a:lnTo>
                  <a:lnTo>
                    <a:pt x="4364" y="2292"/>
                  </a:lnTo>
                  <a:lnTo>
                    <a:pt x="4364" y="2290"/>
                  </a:lnTo>
                  <a:lnTo>
                    <a:pt x="4364" y="2286"/>
                  </a:lnTo>
                  <a:lnTo>
                    <a:pt x="4364" y="2290"/>
                  </a:lnTo>
                  <a:lnTo>
                    <a:pt x="4364" y="2290"/>
                  </a:lnTo>
                  <a:close/>
                  <a:moveTo>
                    <a:pt x="4392" y="3676"/>
                  </a:moveTo>
                  <a:lnTo>
                    <a:pt x="4392" y="3676"/>
                  </a:lnTo>
                  <a:lnTo>
                    <a:pt x="4402" y="3666"/>
                  </a:lnTo>
                  <a:lnTo>
                    <a:pt x="4392" y="3676"/>
                  </a:lnTo>
                  <a:lnTo>
                    <a:pt x="4392" y="3676"/>
                  </a:lnTo>
                  <a:lnTo>
                    <a:pt x="4394" y="3674"/>
                  </a:lnTo>
                  <a:lnTo>
                    <a:pt x="4392" y="3676"/>
                  </a:lnTo>
                  <a:lnTo>
                    <a:pt x="4392" y="3676"/>
                  </a:lnTo>
                  <a:close/>
                  <a:moveTo>
                    <a:pt x="4422" y="3816"/>
                  </a:moveTo>
                  <a:lnTo>
                    <a:pt x="4422" y="3816"/>
                  </a:lnTo>
                  <a:lnTo>
                    <a:pt x="4406" y="3814"/>
                  </a:lnTo>
                  <a:lnTo>
                    <a:pt x="4402" y="3812"/>
                  </a:lnTo>
                  <a:lnTo>
                    <a:pt x="4410" y="3812"/>
                  </a:lnTo>
                  <a:lnTo>
                    <a:pt x="4426" y="3812"/>
                  </a:lnTo>
                  <a:lnTo>
                    <a:pt x="4428" y="3814"/>
                  </a:lnTo>
                  <a:lnTo>
                    <a:pt x="4422" y="3816"/>
                  </a:lnTo>
                  <a:lnTo>
                    <a:pt x="4422" y="3816"/>
                  </a:lnTo>
                  <a:lnTo>
                    <a:pt x="4420" y="3816"/>
                  </a:lnTo>
                  <a:lnTo>
                    <a:pt x="4422" y="3814"/>
                  </a:lnTo>
                  <a:lnTo>
                    <a:pt x="4424" y="3814"/>
                  </a:lnTo>
                  <a:lnTo>
                    <a:pt x="4422" y="3816"/>
                  </a:lnTo>
                  <a:lnTo>
                    <a:pt x="4422" y="3816"/>
                  </a:lnTo>
                  <a:close/>
                  <a:moveTo>
                    <a:pt x="4478" y="3980"/>
                  </a:moveTo>
                  <a:lnTo>
                    <a:pt x="4478" y="3980"/>
                  </a:lnTo>
                  <a:lnTo>
                    <a:pt x="4484" y="3980"/>
                  </a:lnTo>
                  <a:lnTo>
                    <a:pt x="4488" y="3980"/>
                  </a:lnTo>
                  <a:lnTo>
                    <a:pt x="4490" y="3982"/>
                  </a:lnTo>
                  <a:lnTo>
                    <a:pt x="4490" y="3982"/>
                  </a:lnTo>
                  <a:lnTo>
                    <a:pt x="4490" y="3984"/>
                  </a:lnTo>
                  <a:lnTo>
                    <a:pt x="4486" y="3984"/>
                  </a:lnTo>
                  <a:lnTo>
                    <a:pt x="4482" y="3984"/>
                  </a:lnTo>
                  <a:lnTo>
                    <a:pt x="4478" y="3980"/>
                  </a:lnTo>
                  <a:lnTo>
                    <a:pt x="4478" y="3980"/>
                  </a:lnTo>
                  <a:lnTo>
                    <a:pt x="4480" y="3982"/>
                  </a:lnTo>
                  <a:lnTo>
                    <a:pt x="4478" y="3980"/>
                  </a:lnTo>
                  <a:lnTo>
                    <a:pt x="4478" y="3980"/>
                  </a:lnTo>
                  <a:close/>
                  <a:moveTo>
                    <a:pt x="4492" y="3800"/>
                  </a:moveTo>
                  <a:lnTo>
                    <a:pt x="4492" y="3800"/>
                  </a:lnTo>
                  <a:lnTo>
                    <a:pt x="4490" y="3802"/>
                  </a:lnTo>
                  <a:lnTo>
                    <a:pt x="4492" y="3800"/>
                  </a:lnTo>
                  <a:lnTo>
                    <a:pt x="4496" y="3796"/>
                  </a:lnTo>
                  <a:lnTo>
                    <a:pt x="4492" y="3800"/>
                  </a:lnTo>
                  <a:lnTo>
                    <a:pt x="4492" y="3800"/>
                  </a:lnTo>
                  <a:lnTo>
                    <a:pt x="4492" y="3800"/>
                  </a:lnTo>
                  <a:lnTo>
                    <a:pt x="4492" y="3800"/>
                  </a:lnTo>
                  <a:lnTo>
                    <a:pt x="4492" y="3798"/>
                  </a:lnTo>
                  <a:lnTo>
                    <a:pt x="4492" y="3800"/>
                  </a:lnTo>
                  <a:lnTo>
                    <a:pt x="4492" y="3800"/>
                  </a:lnTo>
                  <a:close/>
                  <a:moveTo>
                    <a:pt x="4516" y="3822"/>
                  </a:moveTo>
                  <a:lnTo>
                    <a:pt x="4516" y="3822"/>
                  </a:lnTo>
                  <a:lnTo>
                    <a:pt x="4504" y="3822"/>
                  </a:lnTo>
                  <a:lnTo>
                    <a:pt x="4500" y="3822"/>
                  </a:lnTo>
                  <a:lnTo>
                    <a:pt x="4500" y="3820"/>
                  </a:lnTo>
                  <a:lnTo>
                    <a:pt x="4502" y="3818"/>
                  </a:lnTo>
                  <a:lnTo>
                    <a:pt x="4508" y="3814"/>
                  </a:lnTo>
                  <a:lnTo>
                    <a:pt x="4516" y="3812"/>
                  </a:lnTo>
                  <a:lnTo>
                    <a:pt x="4520" y="3810"/>
                  </a:lnTo>
                  <a:lnTo>
                    <a:pt x="4522" y="3812"/>
                  </a:lnTo>
                  <a:lnTo>
                    <a:pt x="4522" y="3814"/>
                  </a:lnTo>
                  <a:lnTo>
                    <a:pt x="4516" y="3822"/>
                  </a:lnTo>
                  <a:lnTo>
                    <a:pt x="4516" y="3822"/>
                  </a:lnTo>
                  <a:lnTo>
                    <a:pt x="4516" y="3820"/>
                  </a:lnTo>
                  <a:lnTo>
                    <a:pt x="4516" y="3820"/>
                  </a:lnTo>
                  <a:lnTo>
                    <a:pt x="4518" y="3820"/>
                  </a:lnTo>
                  <a:lnTo>
                    <a:pt x="4516" y="3822"/>
                  </a:lnTo>
                  <a:lnTo>
                    <a:pt x="4516" y="3822"/>
                  </a:lnTo>
                  <a:close/>
                  <a:moveTo>
                    <a:pt x="4522" y="3980"/>
                  </a:moveTo>
                  <a:lnTo>
                    <a:pt x="4522" y="3980"/>
                  </a:lnTo>
                  <a:lnTo>
                    <a:pt x="4524" y="3978"/>
                  </a:lnTo>
                  <a:lnTo>
                    <a:pt x="4522" y="3980"/>
                  </a:lnTo>
                  <a:lnTo>
                    <a:pt x="4522" y="3980"/>
                  </a:lnTo>
                  <a:close/>
                  <a:moveTo>
                    <a:pt x="4532" y="2574"/>
                  </a:moveTo>
                  <a:lnTo>
                    <a:pt x="4532" y="2574"/>
                  </a:lnTo>
                  <a:lnTo>
                    <a:pt x="4514" y="2590"/>
                  </a:lnTo>
                  <a:lnTo>
                    <a:pt x="4494" y="2612"/>
                  </a:lnTo>
                  <a:lnTo>
                    <a:pt x="4474" y="2634"/>
                  </a:lnTo>
                  <a:lnTo>
                    <a:pt x="4454" y="2652"/>
                  </a:lnTo>
                  <a:lnTo>
                    <a:pt x="4444" y="2658"/>
                  </a:lnTo>
                  <a:lnTo>
                    <a:pt x="4434" y="2662"/>
                  </a:lnTo>
                  <a:lnTo>
                    <a:pt x="4424" y="2664"/>
                  </a:lnTo>
                  <a:lnTo>
                    <a:pt x="4414" y="2662"/>
                  </a:lnTo>
                  <a:lnTo>
                    <a:pt x="4406" y="2656"/>
                  </a:lnTo>
                  <a:lnTo>
                    <a:pt x="4396" y="2644"/>
                  </a:lnTo>
                  <a:lnTo>
                    <a:pt x="4388" y="2628"/>
                  </a:lnTo>
                  <a:lnTo>
                    <a:pt x="4380" y="2608"/>
                  </a:lnTo>
                  <a:lnTo>
                    <a:pt x="4380" y="2608"/>
                  </a:lnTo>
                  <a:lnTo>
                    <a:pt x="4396" y="2608"/>
                  </a:lnTo>
                  <a:lnTo>
                    <a:pt x="4398" y="2608"/>
                  </a:lnTo>
                  <a:lnTo>
                    <a:pt x="4396" y="2608"/>
                  </a:lnTo>
                  <a:lnTo>
                    <a:pt x="4386" y="2604"/>
                  </a:lnTo>
                  <a:lnTo>
                    <a:pt x="4384" y="2602"/>
                  </a:lnTo>
                  <a:lnTo>
                    <a:pt x="4382" y="2596"/>
                  </a:lnTo>
                  <a:lnTo>
                    <a:pt x="4382" y="2596"/>
                  </a:lnTo>
                  <a:lnTo>
                    <a:pt x="4390" y="2600"/>
                  </a:lnTo>
                  <a:lnTo>
                    <a:pt x="4396" y="2600"/>
                  </a:lnTo>
                  <a:lnTo>
                    <a:pt x="4400" y="2600"/>
                  </a:lnTo>
                  <a:lnTo>
                    <a:pt x="4404" y="2596"/>
                  </a:lnTo>
                  <a:lnTo>
                    <a:pt x="4408" y="2592"/>
                  </a:lnTo>
                  <a:lnTo>
                    <a:pt x="4410" y="2586"/>
                  </a:lnTo>
                  <a:lnTo>
                    <a:pt x="4412" y="2570"/>
                  </a:lnTo>
                  <a:lnTo>
                    <a:pt x="4412" y="2554"/>
                  </a:lnTo>
                  <a:lnTo>
                    <a:pt x="4410" y="2540"/>
                  </a:lnTo>
                  <a:lnTo>
                    <a:pt x="4408" y="2526"/>
                  </a:lnTo>
                  <a:lnTo>
                    <a:pt x="4404" y="2520"/>
                  </a:lnTo>
                  <a:lnTo>
                    <a:pt x="4404" y="2520"/>
                  </a:lnTo>
                  <a:lnTo>
                    <a:pt x="4434" y="2510"/>
                  </a:lnTo>
                  <a:lnTo>
                    <a:pt x="4446" y="2506"/>
                  </a:lnTo>
                  <a:lnTo>
                    <a:pt x="4448" y="2502"/>
                  </a:lnTo>
                  <a:lnTo>
                    <a:pt x="4444" y="2500"/>
                  </a:lnTo>
                  <a:lnTo>
                    <a:pt x="4444" y="2500"/>
                  </a:lnTo>
                  <a:lnTo>
                    <a:pt x="4458" y="2502"/>
                  </a:lnTo>
                  <a:lnTo>
                    <a:pt x="4474" y="2504"/>
                  </a:lnTo>
                  <a:lnTo>
                    <a:pt x="4488" y="2510"/>
                  </a:lnTo>
                  <a:lnTo>
                    <a:pt x="4504" y="2518"/>
                  </a:lnTo>
                  <a:lnTo>
                    <a:pt x="4516" y="2528"/>
                  </a:lnTo>
                  <a:lnTo>
                    <a:pt x="4526" y="2540"/>
                  </a:lnTo>
                  <a:lnTo>
                    <a:pt x="4530" y="2548"/>
                  </a:lnTo>
                  <a:lnTo>
                    <a:pt x="4532" y="2556"/>
                  </a:lnTo>
                  <a:lnTo>
                    <a:pt x="4532" y="2564"/>
                  </a:lnTo>
                  <a:lnTo>
                    <a:pt x="4532" y="2574"/>
                  </a:lnTo>
                  <a:lnTo>
                    <a:pt x="4532" y="2574"/>
                  </a:lnTo>
                  <a:lnTo>
                    <a:pt x="4532" y="2570"/>
                  </a:lnTo>
                  <a:lnTo>
                    <a:pt x="4532" y="2574"/>
                  </a:lnTo>
                  <a:lnTo>
                    <a:pt x="4532" y="2574"/>
                  </a:lnTo>
                  <a:close/>
                  <a:moveTo>
                    <a:pt x="4578" y="3844"/>
                  </a:moveTo>
                  <a:lnTo>
                    <a:pt x="4578" y="3844"/>
                  </a:lnTo>
                  <a:lnTo>
                    <a:pt x="4578" y="3838"/>
                  </a:lnTo>
                  <a:lnTo>
                    <a:pt x="4580" y="3834"/>
                  </a:lnTo>
                  <a:lnTo>
                    <a:pt x="4584" y="3832"/>
                  </a:lnTo>
                  <a:lnTo>
                    <a:pt x="4588" y="3832"/>
                  </a:lnTo>
                  <a:lnTo>
                    <a:pt x="4600" y="3834"/>
                  </a:lnTo>
                  <a:lnTo>
                    <a:pt x="4608" y="3838"/>
                  </a:lnTo>
                  <a:lnTo>
                    <a:pt x="4608" y="3838"/>
                  </a:lnTo>
                  <a:lnTo>
                    <a:pt x="4604" y="3838"/>
                  </a:lnTo>
                  <a:lnTo>
                    <a:pt x="4604" y="3840"/>
                  </a:lnTo>
                  <a:lnTo>
                    <a:pt x="4608" y="3840"/>
                  </a:lnTo>
                  <a:lnTo>
                    <a:pt x="4608" y="3840"/>
                  </a:lnTo>
                  <a:lnTo>
                    <a:pt x="4600" y="3848"/>
                  </a:lnTo>
                  <a:lnTo>
                    <a:pt x="4594" y="3852"/>
                  </a:lnTo>
                  <a:lnTo>
                    <a:pt x="4586" y="3850"/>
                  </a:lnTo>
                  <a:lnTo>
                    <a:pt x="4578" y="3844"/>
                  </a:lnTo>
                  <a:lnTo>
                    <a:pt x="4578" y="3844"/>
                  </a:lnTo>
                  <a:lnTo>
                    <a:pt x="4578" y="3844"/>
                  </a:lnTo>
                  <a:lnTo>
                    <a:pt x="4578" y="3844"/>
                  </a:lnTo>
                  <a:lnTo>
                    <a:pt x="4578" y="3844"/>
                  </a:lnTo>
                  <a:close/>
                  <a:moveTo>
                    <a:pt x="4608" y="4102"/>
                  </a:moveTo>
                  <a:lnTo>
                    <a:pt x="4608" y="4102"/>
                  </a:lnTo>
                  <a:lnTo>
                    <a:pt x="4606" y="4102"/>
                  </a:lnTo>
                  <a:lnTo>
                    <a:pt x="4604" y="4100"/>
                  </a:lnTo>
                  <a:lnTo>
                    <a:pt x="4594" y="4100"/>
                  </a:lnTo>
                  <a:lnTo>
                    <a:pt x="4592" y="4098"/>
                  </a:lnTo>
                  <a:lnTo>
                    <a:pt x="4592" y="4098"/>
                  </a:lnTo>
                  <a:lnTo>
                    <a:pt x="4602" y="4094"/>
                  </a:lnTo>
                  <a:lnTo>
                    <a:pt x="4602" y="4094"/>
                  </a:lnTo>
                  <a:lnTo>
                    <a:pt x="4606" y="4098"/>
                  </a:lnTo>
                  <a:lnTo>
                    <a:pt x="4608" y="4102"/>
                  </a:lnTo>
                  <a:lnTo>
                    <a:pt x="4608" y="4102"/>
                  </a:lnTo>
                  <a:lnTo>
                    <a:pt x="4608" y="4102"/>
                  </a:lnTo>
                  <a:lnTo>
                    <a:pt x="4608" y="4102"/>
                  </a:lnTo>
                  <a:lnTo>
                    <a:pt x="4608" y="4102"/>
                  </a:lnTo>
                  <a:close/>
                  <a:moveTo>
                    <a:pt x="4630" y="4008"/>
                  </a:moveTo>
                  <a:lnTo>
                    <a:pt x="4630" y="4008"/>
                  </a:lnTo>
                  <a:lnTo>
                    <a:pt x="4626" y="4002"/>
                  </a:lnTo>
                  <a:lnTo>
                    <a:pt x="4628" y="3998"/>
                  </a:lnTo>
                  <a:lnTo>
                    <a:pt x="4634" y="3998"/>
                  </a:lnTo>
                  <a:lnTo>
                    <a:pt x="4640" y="3998"/>
                  </a:lnTo>
                  <a:lnTo>
                    <a:pt x="4660" y="4002"/>
                  </a:lnTo>
                  <a:lnTo>
                    <a:pt x="4660" y="4002"/>
                  </a:lnTo>
                  <a:lnTo>
                    <a:pt x="4652" y="4006"/>
                  </a:lnTo>
                  <a:lnTo>
                    <a:pt x="4646" y="4008"/>
                  </a:lnTo>
                  <a:lnTo>
                    <a:pt x="4638" y="4008"/>
                  </a:lnTo>
                  <a:lnTo>
                    <a:pt x="4630" y="4008"/>
                  </a:lnTo>
                  <a:lnTo>
                    <a:pt x="4630" y="4008"/>
                  </a:lnTo>
                  <a:lnTo>
                    <a:pt x="4628" y="4006"/>
                  </a:lnTo>
                  <a:lnTo>
                    <a:pt x="4630" y="4006"/>
                  </a:lnTo>
                  <a:lnTo>
                    <a:pt x="4632" y="4008"/>
                  </a:lnTo>
                  <a:lnTo>
                    <a:pt x="4634" y="4010"/>
                  </a:lnTo>
                  <a:lnTo>
                    <a:pt x="4630" y="4008"/>
                  </a:lnTo>
                  <a:lnTo>
                    <a:pt x="4630" y="4008"/>
                  </a:lnTo>
                  <a:close/>
                  <a:moveTo>
                    <a:pt x="4710" y="3828"/>
                  </a:moveTo>
                  <a:lnTo>
                    <a:pt x="4710" y="3828"/>
                  </a:lnTo>
                  <a:lnTo>
                    <a:pt x="4706" y="3824"/>
                  </a:lnTo>
                  <a:lnTo>
                    <a:pt x="4706" y="3822"/>
                  </a:lnTo>
                  <a:lnTo>
                    <a:pt x="4706" y="3820"/>
                  </a:lnTo>
                  <a:lnTo>
                    <a:pt x="4708" y="3818"/>
                  </a:lnTo>
                  <a:lnTo>
                    <a:pt x="4712" y="3816"/>
                  </a:lnTo>
                  <a:lnTo>
                    <a:pt x="4720" y="3818"/>
                  </a:lnTo>
                  <a:lnTo>
                    <a:pt x="4726" y="3820"/>
                  </a:lnTo>
                  <a:lnTo>
                    <a:pt x="4728" y="3822"/>
                  </a:lnTo>
                  <a:lnTo>
                    <a:pt x="4728" y="3822"/>
                  </a:lnTo>
                  <a:lnTo>
                    <a:pt x="4726" y="3824"/>
                  </a:lnTo>
                  <a:lnTo>
                    <a:pt x="4724" y="3826"/>
                  </a:lnTo>
                  <a:lnTo>
                    <a:pt x="4710" y="3828"/>
                  </a:lnTo>
                  <a:lnTo>
                    <a:pt x="4710" y="3828"/>
                  </a:lnTo>
                  <a:lnTo>
                    <a:pt x="4712" y="3828"/>
                  </a:lnTo>
                  <a:lnTo>
                    <a:pt x="4710" y="3828"/>
                  </a:lnTo>
                  <a:lnTo>
                    <a:pt x="4710" y="3828"/>
                  </a:lnTo>
                  <a:close/>
                  <a:moveTo>
                    <a:pt x="4812" y="3818"/>
                  </a:moveTo>
                  <a:lnTo>
                    <a:pt x="4812" y="3818"/>
                  </a:lnTo>
                  <a:lnTo>
                    <a:pt x="4810" y="3816"/>
                  </a:lnTo>
                  <a:lnTo>
                    <a:pt x="4812" y="3818"/>
                  </a:lnTo>
                  <a:lnTo>
                    <a:pt x="4812" y="3818"/>
                  </a:lnTo>
                  <a:close/>
                  <a:moveTo>
                    <a:pt x="4826" y="4034"/>
                  </a:moveTo>
                  <a:lnTo>
                    <a:pt x="4826" y="4034"/>
                  </a:lnTo>
                  <a:lnTo>
                    <a:pt x="4818" y="4028"/>
                  </a:lnTo>
                  <a:lnTo>
                    <a:pt x="4818" y="4028"/>
                  </a:lnTo>
                  <a:lnTo>
                    <a:pt x="4820" y="4028"/>
                  </a:lnTo>
                  <a:lnTo>
                    <a:pt x="4824" y="4032"/>
                  </a:lnTo>
                  <a:lnTo>
                    <a:pt x="4826" y="4034"/>
                  </a:lnTo>
                  <a:lnTo>
                    <a:pt x="4826" y="4034"/>
                  </a:lnTo>
                  <a:lnTo>
                    <a:pt x="4826" y="4034"/>
                  </a:lnTo>
                  <a:lnTo>
                    <a:pt x="4824" y="4034"/>
                  </a:lnTo>
                  <a:lnTo>
                    <a:pt x="4824" y="4032"/>
                  </a:lnTo>
                  <a:lnTo>
                    <a:pt x="4826" y="4034"/>
                  </a:lnTo>
                  <a:lnTo>
                    <a:pt x="4826" y="4034"/>
                  </a:lnTo>
                  <a:lnTo>
                    <a:pt x="4826" y="4034"/>
                  </a:lnTo>
                  <a:close/>
                  <a:moveTo>
                    <a:pt x="4832" y="4076"/>
                  </a:moveTo>
                  <a:lnTo>
                    <a:pt x="4832" y="4076"/>
                  </a:lnTo>
                  <a:lnTo>
                    <a:pt x="4830" y="4074"/>
                  </a:lnTo>
                  <a:lnTo>
                    <a:pt x="4830" y="4074"/>
                  </a:lnTo>
                  <a:lnTo>
                    <a:pt x="4832" y="4070"/>
                  </a:lnTo>
                  <a:lnTo>
                    <a:pt x="4832" y="4070"/>
                  </a:lnTo>
                  <a:lnTo>
                    <a:pt x="4834" y="4070"/>
                  </a:lnTo>
                  <a:lnTo>
                    <a:pt x="4832" y="4076"/>
                  </a:lnTo>
                  <a:lnTo>
                    <a:pt x="4832" y="4076"/>
                  </a:lnTo>
                  <a:lnTo>
                    <a:pt x="4830" y="4076"/>
                  </a:lnTo>
                  <a:lnTo>
                    <a:pt x="4830" y="4076"/>
                  </a:lnTo>
                  <a:lnTo>
                    <a:pt x="4832" y="4076"/>
                  </a:lnTo>
                  <a:lnTo>
                    <a:pt x="4832" y="4076"/>
                  </a:lnTo>
                  <a:lnTo>
                    <a:pt x="4832" y="4076"/>
                  </a:lnTo>
                  <a:close/>
                  <a:moveTo>
                    <a:pt x="4832" y="4028"/>
                  </a:moveTo>
                  <a:lnTo>
                    <a:pt x="4832" y="4028"/>
                  </a:lnTo>
                  <a:lnTo>
                    <a:pt x="4830" y="4026"/>
                  </a:lnTo>
                  <a:lnTo>
                    <a:pt x="4832" y="4028"/>
                  </a:lnTo>
                  <a:lnTo>
                    <a:pt x="4836" y="4028"/>
                  </a:lnTo>
                  <a:lnTo>
                    <a:pt x="4832" y="4028"/>
                  </a:lnTo>
                  <a:lnTo>
                    <a:pt x="4832" y="4028"/>
                  </a:lnTo>
                  <a:lnTo>
                    <a:pt x="4832" y="4028"/>
                  </a:lnTo>
                  <a:lnTo>
                    <a:pt x="4832" y="4028"/>
                  </a:lnTo>
                  <a:lnTo>
                    <a:pt x="4832" y="4028"/>
                  </a:lnTo>
                  <a:close/>
                  <a:moveTo>
                    <a:pt x="4816" y="3606"/>
                  </a:moveTo>
                  <a:lnTo>
                    <a:pt x="4816" y="3606"/>
                  </a:lnTo>
                  <a:lnTo>
                    <a:pt x="4780" y="3614"/>
                  </a:lnTo>
                  <a:lnTo>
                    <a:pt x="4746" y="3620"/>
                  </a:lnTo>
                  <a:lnTo>
                    <a:pt x="4718" y="3620"/>
                  </a:lnTo>
                  <a:lnTo>
                    <a:pt x="4690" y="3616"/>
                  </a:lnTo>
                  <a:lnTo>
                    <a:pt x="4664" y="3610"/>
                  </a:lnTo>
                  <a:lnTo>
                    <a:pt x="4636" y="3602"/>
                  </a:lnTo>
                  <a:lnTo>
                    <a:pt x="4576" y="3582"/>
                  </a:lnTo>
                  <a:lnTo>
                    <a:pt x="4576" y="3582"/>
                  </a:lnTo>
                  <a:lnTo>
                    <a:pt x="4582" y="3576"/>
                  </a:lnTo>
                  <a:lnTo>
                    <a:pt x="4584" y="3572"/>
                  </a:lnTo>
                  <a:lnTo>
                    <a:pt x="4584" y="3568"/>
                  </a:lnTo>
                  <a:lnTo>
                    <a:pt x="4582" y="3564"/>
                  </a:lnTo>
                  <a:lnTo>
                    <a:pt x="4570" y="3558"/>
                  </a:lnTo>
                  <a:lnTo>
                    <a:pt x="4556" y="3554"/>
                  </a:lnTo>
                  <a:lnTo>
                    <a:pt x="4556" y="3554"/>
                  </a:lnTo>
                  <a:lnTo>
                    <a:pt x="4574" y="3544"/>
                  </a:lnTo>
                  <a:lnTo>
                    <a:pt x="4574" y="3544"/>
                  </a:lnTo>
                  <a:lnTo>
                    <a:pt x="4554" y="3538"/>
                  </a:lnTo>
                  <a:lnTo>
                    <a:pt x="4532" y="3534"/>
                  </a:lnTo>
                  <a:lnTo>
                    <a:pt x="4532" y="3534"/>
                  </a:lnTo>
                  <a:lnTo>
                    <a:pt x="4540" y="3534"/>
                  </a:lnTo>
                  <a:lnTo>
                    <a:pt x="4548" y="3530"/>
                  </a:lnTo>
                  <a:lnTo>
                    <a:pt x="4556" y="3526"/>
                  </a:lnTo>
                  <a:lnTo>
                    <a:pt x="4564" y="3520"/>
                  </a:lnTo>
                  <a:lnTo>
                    <a:pt x="4602" y="3492"/>
                  </a:lnTo>
                  <a:lnTo>
                    <a:pt x="4622" y="3478"/>
                  </a:lnTo>
                  <a:lnTo>
                    <a:pt x="4632" y="3472"/>
                  </a:lnTo>
                  <a:lnTo>
                    <a:pt x="4644" y="3468"/>
                  </a:lnTo>
                  <a:lnTo>
                    <a:pt x="4654" y="3468"/>
                  </a:lnTo>
                  <a:lnTo>
                    <a:pt x="4666" y="3468"/>
                  </a:lnTo>
                  <a:lnTo>
                    <a:pt x="4676" y="3472"/>
                  </a:lnTo>
                  <a:lnTo>
                    <a:pt x="4688" y="3480"/>
                  </a:lnTo>
                  <a:lnTo>
                    <a:pt x="4688" y="3480"/>
                  </a:lnTo>
                  <a:lnTo>
                    <a:pt x="4710" y="3478"/>
                  </a:lnTo>
                  <a:lnTo>
                    <a:pt x="4728" y="3478"/>
                  </a:lnTo>
                  <a:lnTo>
                    <a:pt x="4746" y="3480"/>
                  </a:lnTo>
                  <a:lnTo>
                    <a:pt x="4764" y="3484"/>
                  </a:lnTo>
                  <a:lnTo>
                    <a:pt x="4778" y="3488"/>
                  </a:lnTo>
                  <a:lnTo>
                    <a:pt x="4792" y="3494"/>
                  </a:lnTo>
                  <a:lnTo>
                    <a:pt x="4802" y="3500"/>
                  </a:lnTo>
                  <a:lnTo>
                    <a:pt x="4812" y="3510"/>
                  </a:lnTo>
                  <a:lnTo>
                    <a:pt x="4820" y="3518"/>
                  </a:lnTo>
                  <a:lnTo>
                    <a:pt x="4826" y="3528"/>
                  </a:lnTo>
                  <a:lnTo>
                    <a:pt x="4830" y="3540"/>
                  </a:lnTo>
                  <a:lnTo>
                    <a:pt x="4832" y="3552"/>
                  </a:lnTo>
                  <a:lnTo>
                    <a:pt x="4832" y="3564"/>
                  </a:lnTo>
                  <a:lnTo>
                    <a:pt x="4828" y="3578"/>
                  </a:lnTo>
                  <a:lnTo>
                    <a:pt x="4824" y="3592"/>
                  </a:lnTo>
                  <a:lnTo>
                    <a:pt x="4816" y="3606"/>
                  </a:lnTo>
                  <a:lnTo>
                    <a:pt x="4816" y="3606"/>
                  </a:lnTo>
                  <a:lnTo>
                    <a:pt x="4814" y="3606"/>
                  </a:lnTo>
                  <a:lnTo>
                    <a:pt x="4812" y="3606"/>
                  </a:lnTo>
                  <a:lnTo>
                    <a:pt x="4816" y="3602"/>
                  </a:lnTo>
                  <a:lnTo>
                    <a:pt x="4818" y="3600"/>
                  </a:lnTo>
                  <a:lnTo>
                    <a:pt x="4818" y="3602"/>
                  </a:lnTo>
                  <a:lnTo>
                    <a:pt x="4816" y="3606"/>
                  </a:lnTo>
                  <a:lnTo>
                    <a:pt x="4816" y="3606"/>
                  </a:lnTo>
                  <a:close/>
                  <a:moveTo>
                    <a:pt x="4872" y="4010"/>
                  </a:moveTo>
                  <a:lnTo>
                    <a:pt x="4872" y="4010"/>
                  </a:lnTo>
                  <a:lnTo>
                    <a:pt x="4866" y="4006"/>
                  </a:lnTo>
                  <a:lnTo>
                    <a:pt x="4864" y="4004"/>
                  </a:lnTo>
                  <a:lnTo>
                    <a:pt x="4866" y="4004"/>
                  </a:lnTo>
                  <a:lnTo>
                    <a:pt x="4870" y="4004"/>
                  </a:lnTo>
                  <a:lnTo>
                    <a:pt x="4876" y="4006"/>
                  </a:lnTo>
                  <a:lnTo>
                    <a:pt x="4876" y="4008"/>
                  </a:lnTo>
                  <a:lnTo>
                    <a:pt x="4872" y="4010"/>
                  </a:lnTo>
                  <a:lnTo>
                    <a:pt x="4872" y="4010"/>
                  </a:lnTo>
                  <a:lnTo>
                    <a:pt x="4872" y="4010"/>
                  </a:lnTo>
                  <a:lnTo>
                    <a:pt x="4874" y="4008"/>
                  </a:lnTo>
                  <a:lnTo>
                    <a:pt x="4874" y="4008"/>
                  </a:lnTo>
                  <a:lnTo>
                    <a:pt x="4872" y="4010"/>
                  </a:lnTo>
                  <a:lnTo>
                    <a:pt x="4872" y="4010"/>
                  </a:lnTo>
                  <a:close/>
                  <a:moveTo>
                    <a:pt x="4874" y="2478"/>
                  </a:moveTo>
                  <a:lnTo>
                    <a:pt x="4874" y="2478"/>
                  </a:lnTo>
                  <a:lnTo>
                    <a:pt x="4870" y="2474"/>
                  </a:lnTo>
                  <a:lnTo>
                    <a:pt x="4868" y="2470"/>
                  </a:lnTo>
                  <a:lnTo>
                    <a:pt x="4868" y="2468"/>
                  </a:lnTo>
                  <a:lnTo>
                    <a:pt x="4868" y="2466"/>
                  </a:lnTo>
                  <a:lnTo>
                    <a:pt x="4874" y="2462"/>
                  </a:lnTo>
                  <a:lnTo>
                    <a:pt x="4882" y="2462"/>
                  </a:lnTo>
                  <a:lnTo>
                    <a:pt x="4888" y="2462"/>
                  </a:lnTo>
                  <a:lnTo>
                    <a:pt x="4890" y="2464"/>
                  </a:lnTo>
                  <a:lnTo>
                    <a:pt x="4890" y="2464"/>
                  </a:lnTo>
                  <a:lnTo>
                    <a:pt x="4888" y="2468"/>
                  </a:lnTo>
                  <a:lnTo>
                    <a:pt x="4886" y="2470"/>
                  </a:lnTo>
                  <a:lnTo>
                    <a:pt x="4874" y="2478"/>
                  </a:lnTo>
                  <a:lnTo>
                    <a:pt x="4874" y="2478"/>
                  </a:lnTo>
                  <a:lnTo>
                    <a:pt x="4872" y="2476"/>
                  </a:lnTo>
                  <a:lnTo>
                    <a:pt x="4872" y="2474"/>
                  </a:lnTo>
                  <a:lnTo>
                    <a:pt x="4874" y="2476"/>
                  </a:lnTo>
                  <a:lnTo>
                    <a:pt x="4874" y="2478"/>
                  </a:lnTo>
                  <a:lnTo>
                    <a:pt x="4874" y="2478"/>
                  </a:lnTo>
                  <a:close/>
                  <a:moveTo>
                    <a:pt x="5196" y="974"/>
                  </a:moveTo>
                  <a:lnTo>
                    <a:pt x="5196" y="974"/>
                  </a:lnTo>
                  <a:lnTo>
                    <a:pt x="5194" y="976"/>
                  </a:lnTo>
                  <a:lnTo>
                    <a:pt x="5196" y="974"/>
                  </a:lnTo>
                  <a:lnTo>
                    <a:pt x="5196" y="974"/>
                  </a:lnTo>
                  <a:close/>
                  <a:moveTo>
                    <a:pt x="5058" y="330"/>
                  </a:moveTo>
                  <a:lnTo>
                    <a:pt x="5058" y="330"/>
                  </a:lnTo>
                  <a:lnTo>
                    <a:pt x="5064" y="332"/>
                  </a:lnTo>
                  <a:lnTo>
                    <a:pt x="5066" y="334"/>
                  </a:lnTo>
                  <a:lnTo>
                    <a:pt x="5062" y="334"/>
                  </a:lnTo>
                  <a:lnTo>
                    <a:pt x="5056" y="332"/>
                  </a:lnTo>
                  <a:lnTo>
                    <a:pt x="5056" y="330"/>
                  </a:lnTo>
                  <a:lnTo>
                    <a:pt x="5058" y="330"/>
                  </a:lnTo>
                  <a:lnTo>
                    <a:pt x="5058" y="330"/>
                  </a:lnTo>
                  <a:lnTo>
                    <a:pt x="5060" y="330"/>
                  </a:lnTo>
                  <a:lnTo>
                    <a:pt x="5058" y="330"/>
                  </a:lnTo>
                  <a:lnTo>
                    <a:pt x="5058" y="330"/>
                  </a:lnTo>
                  <a:lnTo>
                    <a:pt x="5058" y="330"/>
                  </a:lnTo>
                  <a:lnTo>
                    <a:pt x="5058" y="330"/>
                  </a:lnTo>
                  <a:close/>
                  <a:moveTo>
                    <a:pt x="5028" y="312"/>
                  </a:moveTo>
                  <a:lnTo>
                    <a:pt x="5028" y="312"/>
                  </a:lnTo>
                  <a:lnTo>
                    <a:pt x="5034" y="314"/>
                  </a:lnTo>
                  <a:lnTo>
                    <a:pt x="5032" y="316"/>
                  </a:lnTo>
                  <a:lnTo>
                    <a:pt x="5028" y="314"/>
                  </a:lnTo>
                  <a:lnTo>
                    <a:pt x="5028" y="314"/>
                  </a:lnTo>
                  <a:lnTo>
                    <a:pt x="5028" y="312"/>
                  </a:lnTo>
                  <a:lnTo>
                    <a:pt x="5028" y="312"/>
                  </a:lnTo>
                  <a:lnTo>
                    <a:pt x="5026" y="314"/>
                  </a:lnTo>
                  <a:lnTo>
                    <a:pt x="5028" y="312"/>
                  </a:lnTo>
                  <a:lnTo>
                    <a:pt x="5028" y="312"/>
                  </a:lnTo>
                  <a:close/>
                  <a:moveTo>
                    <a:pt x="5032" y="402"/>
                  </a:moveTo>
                  <a:lnTo>
                    <a:pt x="5032" y="402"/>
                  </a:lnTo>
                  <a:lnTo>
                    <a:pt x="5042" y="404"/>
                  </a:lnTo>
                  <a:lnTo>
                    <a:pt x="5044" y="406"/>
                  </a:lnTo>
                  <a:lnTo>
                    <a:pt x="5046" y="406"/>
                  </a:lnTo>
                  <a:lnTo>
                    <a:pt x="5040" y="410"/>
                  </a:lnTo>
                  <a:lnTo>
                    <a:pt x="5034" y="412"/>
                  </a:lnTo>
                  <a:lnTo>
                    <a:pt x="5026" y="414"/>
                  </a:lnTo>
                  <a:lnTo>
                    <a:pt x="5022" y="412"/>
                  </a:lnTo>
                  <a:lnTo>
                    <a:pt x="5020" y="410"/>
                  </a:lnTo>
                  <a:lnTo>
                    <a:pt x="5022" y="408"/>
                  </a:lnTo>
                  <a:lnTo>
                    <a:pt x="5032" y="402"/>
                  </a:lnTo>
                  <a:lnTo>
                    <a:pt x="5032" y="402"/>
                  </a:lnTo>
                  <a:lnTo>
                    <a:pt x="5034" y="402"/>
                  </a:lnTo>
                  <a:lnTo>
                    <a:pt x="5032" y="402"/>
                  </a:lnTo>
                  <a:lnTo>
                    <a:pt x="5030" y="402"/>
                  </a:lnTo>
                  <a:lnTo>
                    <a:pt x="5032" y="402"/>
                  </a:lnTo>
                  <a:lnTo>
                    <a:pt x="5032" y="402"/>
                  </a:lnTo>
                  <a:close/>
                  <a:moveTo>
                    <a:pt x="4982" y="864"/>
                  </a:moveTo>
                  <a:lnTo>
                    <a:pt x="4982" y="864"/>
                  </a:lnTo>
                  <a:lnTo>
                    <a:pt x="4994" y="894"/>
                  </a:lnTo>
                  <a:lnTo>
                    <a:pt x="4994" y="894"/>
                  </a:lnTo>
                  <a:lnTo>
                    <a:pt x="4994" y="896"/>
                  </a:lnTo>
                  <a:lnTo>
                    <a:pt x="4990" y="896"/>
                  </a:lnTo>
                  <a:lnTo>
                    <a:pt x="4986" y="888"/>
                  </a:lnTo>
                  <a:lnTo>
                    <a:pt x="4982" y="874"/>
                  </a:lnTo>
                  <a:lnTo>
                    <a:pt x="4980" y="868"/>
                  </a:lnTo>
                  <a:lnTo>
                    <a:pt x="4982" y="864"/>
                  </a:lnTo>
                  <a:lnTo>
                    <a:pt x="4982" y="864"/>
                  </a:lnTo>
                  <a:lnTo>
                    <a:pt x="4984" y="868"/>
                  </a:lnTo>
                  <a:lnTo>
                    <a:pt x="4982" y="870"/>
                  </a:lnTo>
                  <a:lnTo>
                    <a:pt x="4982" y="868"/>
                  </a:lnTo>
                  <a:lnTo>
                    <a:pt x="4982" y="864"/>
                  </a:lnTo>
                  <a:lnTo>
                    <a:pt x="4982" y="864"/>
                  </a:lnTo>
                  <a:close/>
                  <a:moveTo>
                    <a:pt x="4896" y="3674"/>
                  </a:moveTo>
                  <a:lnTo>
                    <a:pt x="4896" y="3674"/>
                  </a:lnTo>
                  <a:lnTo>
                    <a:pt x="4916" y="3680"/>
                  </a:lnTo>
                  <a:lnTo>
                    <a:pt x="4896" y="3674"/>
                  </a:lnTo>
                  <a:lnTo>
                    <a:pt x="4896" y="3674"/>
                  </a:lnTo>
                  <a:lnTo>
                    <a:pt x="4900" y="3676"/>
                  </a:lnTo>
                  <a:lnTo>
                    <a:pt x="4896" y="3674"/>
                  </a:lnTo>
                  <a:lnTo>
                    <a:pt x="4896" y="3674"/>
                  </a:lnTo>
                  <a:close/>
                  <a:moveTo>
                    <a:pt x="4944" y="3066"/>
                  </a:moveTo>
                  <a:lnTo>
                    <a:pt x="4944" y="3066"/>
                  </a:lnTo>
                  <a:lnTo>
                    <a:pt x="4940" y="3068"/>
                  </a:lnTo>
                  <a:lnTo>
                    <a:pt x="4936" y="3068"/>
                  </a:lnTo>
                  <a:lnTo>
                    <a:pt x="4922" y="3064"/>
                  </a:lnTo>
                  <a:lnTo>
                    <a:pt x="4904" y="3054"/>
                  </a:lnTo>
                  <a:lnTo>
                    <a:pt x="4904" y="3054"/>
                  </a:lnTo>
                  <a:lnTo>
                    <a:pt x="4902" y="3042"/>
                  </a:lnTo>
                  <a:lnTo>
                    <a:pt x="4904" y="3032"/>
                  </a:lnTo>
                  <a:lnTo>
                    <a:pt x="4908" y="3024"/>
                  </a:lnTo>
                  <a:lnTo>
                    <a:pt x="4914" y="3018"/>
                  </a:lnTo>
                  <a:lnTo>
                    <a:pt x="4922" y="3012"/>
                  </a:lnTo>
                  <a:lnTo>
                    <a:pt x="4930" y="3010"/>
                  </a:lnTo>
                  <a:lnTo>
                    <a:pt x="4940" y="3008"/>
                  </a:lnTo>
                  <a:lnTo>
                    <a:pt x="4950" y="3006"/>
                  </a:lnTo>
                  <a:lnTo>
                    <a:pt x="4960" y="3008"/>
                  </a:lnTo>
                  <a:lnTo>
                    <a:pt x="4968" y="3012"/>
                  </a:lnTo>
                  <a:lnTo>
                    <a:pt x="4976" y="3016"/>
                  </a:lnTo>
                  <a:lnTo>
                    <a:pt x="4982" y="3022"/>
                  </a:lnTo>
                  <a:lnTo>
                    <a:pt x="4986" y="3032"/>
                  </a:lnTo>
                  <a:lnTo>
                    <a:pt x="4988" y="3042"/>
                  </a:lnTo>
                  <a:lnTo>
                    <a:pt x="4986" y="3054"/>
                  </a:lnTo>
                  <a:lnTo>
                    <a:pt x="4982" y="3070"/>
                  </a:lnTo>
                  <a:lnTo>
                    <a:pt x="4982" y="3070"/>
                  </a:lnTo>
                  <a:lnTo>
                    <a:pt x="4964" y="3068"/>
                  </a:lnTo>
                  <a:lnTo>
                    <a:pt x="4944" y="3066"/>
                  </a:lnTo>
                  <a:lnTo>
                    <a:pt x="4944" y="3066"/>
                  </a:lnTo>
                  <a:lnTo>
                    <a:pt x="4942" y="3070"/>
                  </a:lnTo>
                  <a:lnTo>
                    <a:pt x="4944" y="3070"/>
                  </a:lnTo>
                  <a:lnTo>
                    <a:pt x="4946" y="3066"/>
                  </a:lnTo>
                  <a:lnTo>
                    <a:pt x="4946" y="3066"/>
                  </a:lnTo>
                  <a:lnTo>
                    <a:pt x="4944" y="3066"/>
                  </a:lnTo>
                  <a:lnTo>
                    <a:pt x="4944" y="3066"/>
                  </a:lnTo>
                  <a:close/>
                  <a:moveTo>
                    <a:pt x="4970" y="3998"/>
                  </a:moveTo>
                  <a:lnTo>
                    <a:pt x="4970" y="3998"/>
                  </a:lnTo>
                  <a:lnTo>
                    <a:pt x="4964" y="3994"/>
                  </a:lnTo>
                  <a:lnTo>
                    <a:pt x="4970" y="3994"/>
                  </a:lnTo>
                  <a:lnTo>
                    <a:pt x="4974" y="3996"/>
                  </a:lnTo>
                  <a:lnTo>
                    <a:pt x="4974" y="3998"/>
                  </a:lnTo>
                  <a:lnTo>
                    <a:pt x="4970" y="3998"/>
                  </a:lnTo>
                  <a:lnTo>
                    <a:pt x="4970" y="3998"/>
                  </a:lnTo>
                  <a:lnTo>
                    <a:pt x="4968" y="3996"/>
                  </a:lnTo>
                  <a:lnTo>
                    <a:pt x="4970" y="3996"/>
                  </a:lnTo>
                  <a:lnTo>
                    <a:pt x="4970" y="3998"/>
                  </a:lnTo>
                  <a:lnTo>
                    <a:pt x="4970" y="3998"/>
                  </a:lnTo>
                  <a:lnTo>
                    <a:pt x="4970" y="3998"/>
                  </a:lnTo>
                  <a:close/>
                  <a:moveTo>
                    <a:pt x="4990" y="3888"/>
                  </a:moveTo>
                  <a:lnTo>
                    <a:pt x="4990" y="3888"/>
                  </a:lnTo>
                  <a:lnTo>
                    <a:pt x="4980" y="3894"/>
                  </a:lnTo>
                  <a:lnTo>
                    <a:pt x="4972" y="3894"/>
                  </a:lnTo>
                  <a:lnTo>
                    <a:pt x="4970" y="3892"/>
                  </a:lnTo>
                  <a:lnTo>
                    <a:pt x="4968" y="3890"/>
                  </a:lnTo>
                  <a:lnTo>
                    <a:pt x="4964" y="3884"/>
                  </a:lnTo>
                  <a:lnTo>
                    <a:pt x="4964" y="3884"/>
                  </a:lnTo>
                  <a:lnTo>
                    <a:pt x="4974" y="3880"/>
                  </a:lnTo>
                  <a:lnTo>
                    <a:pt x="4980" y="3878"/>
                  </a:lnTo>
                  <a:lnTo>
                    <a:pt x="4984" y="3878"/>
                  </a:lnTo>
                  <a:lnTo>
                    <a:pt x="4988" y="3880"/>
                  </a:lnTo>
                  <a:lnTo>
                    <a:pt x="4990" y="3884"/>
                  </a:lnTo>
                  <a:lnTo>
                    <a:pt x="4990" y="3888"/>
                  </a:lnTo>
                  <a:lnTo>
                    <a:pt x="4990" y="3888"/>
                  </a:lnTo>
                  <a:lnTo>
                    <a:pt x="4988" y="3890"/>
                  </a:lnTo>
                  <a:lnTo>
                    <a:pt x="4988" y="3888"/>
                  </a:lnTo>
                  <a:lnTo>
                    <a:pt x="4988" y="3886"/>
                  </a:lnTo>
                  <a:lnTo>
                    <a:pt x="4990" y="3888"/>
                  </a:lnTo>
                  <a:lnTo>
                    <a:pt x="4990" y="3888"/>
                  </a:lnTo>
                  <a:close/>
                  <a:moveTo>
                    <a:pt x="5010" y="3904"/>
                  </a:moveTo>
                  <a:lnTo>
                    <a:pt x="5010" y="3904"/>
                  </a:lnTo>
                  <a:lnTo>
                    <a:pt x="5004" y="3902"/>
                  </a:lnTo>
                  <a:lnTo>
                    <a:pt x="5004" y="3900"/>
                  </a:lnTo>
                  <a:lnTo>
                    <a:pt x="5004" y="3898"/>
                  </a:lnTo>
                  <a:lnTo>
                    <a:pt x="5008" y="3896"/>
                  </a:lnTo>
                  <a:lnTo>
                    <a:pt x="5014" y="3894"/>
                  </a:lnTo>
                  <a:lnTo>
                    <a:pt x="5028" y="3894"/>
                  </a:lnTo>
                  <a:lnTo>
                    <a:pt x="5030" y="3894"/>
                  </a:lnTo>
                  <a:lnTo>
                    <a:pt x="5032" y="3896"/>
                  </a:lnTo>
                  <a:lnTo>
                    <a:pt x="5030" y="3896"/>
                  </a:lnTo>
                  <a:lnTo>
                    <a:pt x="5030" y="3896"/>
                  </a:lnTo>
                  <a:lnTo>
                    <a:pt x="5032" y="3900"/>
                  </a:lnTo>
                  <a:lnTo>
                    <a:pt x="5032" y="3906"/>
                  </a:lnTo>
                  <a:lnTo>
                    <a:pt x="5032" y="3908"/>
                  </a:lnTo>
                  <a:lnTo>
                    <a:pt x="5028" y="3910"/>
                  </a:lnTo>
                  <a:lnTo>
                    <a:pt x="5020" y="3908"/>
                  </a:lnTo>
                  <a:lnTo>
                    <a:pt x="5010" y="3904"/>
                  </a:lnTo>
                  <a:lnTo>
                    <a:pt x="5010" y="3904"/>
                  </a:lnTo>
                  <a:lnTo>
                    <a:pt x="5012" y="3906"/>
                  </a:lnTo>
                  <a:lnTo>
                    <a:pt x="5010" y="3904"/>
                  </a:lnTo>
                  <a:lnTo>
                    <a:pt x="5010" y="3904"/>
                  </a:lnTo>
                  <a:close/>
                  <a:moveTo>
                    <a:pt x="5048" y="3910"/>
                  </a:moveTo>
                  <a:lnTo>
                    <a:pt x="5048" y="3910"/>
                  </a:lnTo>
                  <a:lnTo>
                    <a:pt x="5048" y="3908"/>
                  </a:lnTo>
                  <a:lnTo>
                    <a:pt x="5048" y="3910"/>
                  </a:lnTo>
                  <a:lnTo>
                    <a:pt x="5048" y="3910"/>
                  </a:lnTo>
                  <a:close/>
                  <a:moveTo>
                    <a:pt x="5018" y="3194"/>
                  </a:moveTo>
                  <a:lnTo>
                    <a:pt x="5018" y="3194"/>
                  </a:lnTo>
                  <a:lnTo>
                    <a:pt x="5012" y="3190"/>
                  </a:lnTo>
                  <a:lnTo>
                    <a:pt x="5000" y="3182"/>
                  </a:lnTo>
                  <a:lnTo>
                    <a:pt x="4984" y="3168"/>
                  </a:lnTo>
                  <a:lnTo>
                    <a:pt x="4968" y="3150"/>
                  </a:lnTo>
                  <a:lnTo>
                    <a:pt x="4962" y="3142"/>
                  </a:lnTo>
                  <a:lnTo>
                    <a:pt x="4956" y="3132"/>
                  </a:lnTo>
                  <a:lnTo>
                    <a:pt x="4954" y="3122"/>
                  </a:lnTo>
                  <a:lnTo>
                    <a:pt x="4956" y="3112"/>
                  </a:lnTo>
                  <a:lnTo>
                    <a:pt x="4960" y="3102"/>
                  </a:lnTo>
                  <a:lnTo>
                    <a:pt x="4968" y="3092"/>
                  </a:lnTo>
                  <a:lnTo>
                    <a:pt x="4980" y="3084"/>
                  </a:lnTo>
                  <a:lnTo>
                    <a:pt x="4998" y="3074"/>
                  </a:lnTo>
                  <a:lnTo>
                    <a:pt x="4998" y="3074"/>
                  </a:lnTo>
                  <a:lnTo>
                    <a:pt x="5004" y="3076"/>
                  </a:lnTo>
                  <a:lnTo>
                    <a:pt x="5014" y="3076"/>
                  </a:lnTo>
                  <a:lnTo>
                    <a:pt x="5044" y="3078"/>
                  </a:lnTo>
                  <a:lnTo>
                    <a:pt x="5060" y="3080"/>
                  </a:lnTo>
                  <a:lnTo>
                    <a:pt x="5074" y="3084"/>
                  </a:lnTo>
                  <a:lnTo>
                    <a:pt x="5080" y="3088"/>
                  </a:lnTo>
                  <a:lnTo>
                    <a:pt x="5086" y="3094"/>
                  </a:lnTo>
                  <a:lnTo>
                    <a:pt x="5090" y="3100"/>
                  </a:lnTo>
                  <a:lnTo>
                    <a:pt x="5092" y="3108"/>
                  </a:lnTo>
                  <a:lnTo>
                    <a:pt x="5092" y="3108"/>
                  </a:lnTo>
                  <a:lnTo>
                    <a:pt x="5096" y="3136"/>
                  </a:lnTo>
                  <a:lnTo>
                    <a:pt x="5096" y="3156"/>
                  </a:lnTo>
                  <a:lnTo>
                    <a:pt x="5094" y="3162"/>
                  </a:lnTo>
                  <a:lnTo>
                    <a:pt x="5092" y="3166"/>
                  </a:lnTo>
                  <a:lnTo>
                    <a:pt x="5088" y="3170"/>
                  </a:lnTo>
                  <a:lnTo>
                    <a:pt x="5084" y="3172"/>
                  </a:lnTo>
                  <a:lnTo>
                    <a:pt x="5072" y="3176"/>
                  </a:lnTo>
                  <a:lnTo>
                    <a:pt x="5056" y="3178"/>
                  </a:lnTo>
                  <a:lnTo>
                    <a:pt x="5038" y="3184"/>
                  </a:lnTo>
                  <a:lnTo>
                    <a:pt x="5018" y="3194"/>
                  </a:lnTo>
                  <a:lnTo>
                    <a:pt x="5018" y="3194"/>
                  </a:lnTo>
                  <a:lnTo>
                    <a:pt x="5020" y="3188"/>
                  </a:lnTo>
                  <a:lnTo>
                    <a:pt x="5024" y="3188"/>
                  </a:lnTo>
                  <a:lnTo>
                    <a:pt x="5024" y="3188"/>
                  </a:lnTo>
                  <a:lnTo>
                    <a:pt x="5018" y="3194"/>
                  </a:lnTo>
                  <a:lnTo>
                    <a:pt x="5018" y="3194"/>
                  </a:lnTo>
                  <a:close/>
                  <a:moveTo>
                    <a:pt x="5102" y="3918"/>
                  </a:moveTo>
                  <a:lnTo>
                    <a:pt x="5102" y="3918"/>
                  </a:lnTo>
                  <a:lnTo>
                    <a:pt x="5094" y="3922"/>
                  </a:lnTo>
                  <a:lnTo>
                    <a:pt x="5088" y="3922"/>
                  </a:lnTo>
                  <a:lnTo>
                    <a:pt x="5082" y="3922"/>
                  </a:lnTo>
                  <a:lnTo>
                    <a:pt x="5080" y="3922"/>
                  </a:lnTo>
                  <a:lnTo>
                    <a:pt x="5078" y="3920"/>
                  </a:lnTo>
                  <a:lnTo>
                    <a:pt x="5082" y="3918"/>
                  </a:lnTo>
                  <a:lnTo>
                    <a:pt x="5090" y="3918"/>
                  </a:lnTo>
                  <a:lnTo>
                    <a:pt x="5102" y="3918"/>
                  </a:lnTo>
                  <a:lnTo>
                    <a:pt x="5102" y="3918"/>
                  </a:lnTo>
                  <a:lnTo>
                    <a:pt x="5098" y="3920"/>
                  </a:lnTo>
                  <a:lnTo>
                    <a:pt x="5102" y="3918"/>
                  </a:lnTo>
                  <a:lnTo>
                    <a:pt x="5102" y="3918"/>
                  </a:lnTo>
                  <a:close/>
                  <a:moveTo>
                    <a:pt x="5112" y="3984"/>
                  </a:moveTo>
                  <a:lnTo>
                    <a:pt x="5112" y="3984"/>
                  </a:lnTo>
                  <a:lnTo>
                    <a:pt x="5104" y="3988"/>
                  </a:lnTo>
                  <a:lnTo>
                    <a:pt x="5092" y="3994"/>
                  </a:lnTo>
                  <a:lnTo>
                    <a:pt x="5086" y="3996"/>
                  </a:lnTo>
                  <a:lnTo>
                    <a:pt x="5078" y="3994"/>
                  </a:lnTo>
                  <a:lnTo>
                    <a:pt x="5070" y="3990"/>
                  </a:lnTo>
                  <a:lnTo>
                    <a:pt x="5064" y="3984"/>
                  </a:lnTo>
                  <a:lnTo>
                    <a:pt x="5064" y="3984"/>
                  </a:lnTo>
                  <a:lnTo>
                    <a:pt x="5062" y="3978"/>
                  </a:lnTo>
                  <a:lnTo>
                    <a:pt x="5064" y="3974"/>
                  </a:lnTo>
                  <a:lnTo>
                    <a:pt x="5066" y="3970"/>
                  </a:lnTo>
                  <a:lnTo>
                    <a:pt x="5070" y="3970"/>
                  </a:lnTo>
                  <a:lnTo>
                    <a:pt x="5078" y="3970"/>
                  </a:lnTo>
                  <a:lnTo>
                    <a:pt x="5088" y="3972"/>
                  </a:lnTo>
                  <a:lnTo>
                    <a:pt x="5108" y="3980"/>
                  </a:lnTo>
                  <a:lnTo>
                    <a:pt x="5112" y="3984"/>
                  </a:lnTo>
                  <a:lnTo>
                    <a:pt x="5114" y="3984"/>
                  </a:lnTo>
                  <a:lnTo>
                    <a:pt x="5112" y="3984"/>
                  </a:lnTo>
                  <a:lnTo>
                    <a:pt x="5112" y="3984"/>
                  </a:lnTo>
                  <a:lnTo>
                    <a:pt x="5110" y="3984"/>
                  </a:lnTo>
                  <a:lnTo>
                    <a:pt x="5112" y="3984"/>
                  </a:lnTo>
                  <a:lnTo>
                    <a:pt x="5112" y="3984"/>
                  </a:lnTo>
                  <a:close/>
                  <a:moveTo>
                    <a:pt x="5114" y="50"/>
                  </a:moveTo>
                  <a:lnTo>
                    <a:pt x="5114" y="50"/>
                  </a:lnTo>
                  <a:lnTo>
                    <a:pt x="5128" y="48"/>
                  </a:lnTo>
                  <a:lnTo>
                    <a:pt x="5142" y="46"/>
                  </a:lnTo>
                  <a:lnTo>
                    <a:pt x="5156" y="48"/>
                  </a:lnTo>
                  <a:lnTo>
                    <a:pt x="5170" y="50"/>
                  </a:lnTo>
                  <a:lnTo>
                    <a:pt x="5170" y="50"/>
                  </a:lnTo>
                  <a:lnTo>
                    <a:pt x="5114" y="50"/>
                  </a:lnTo>
                  <a:lnTo>
                    <a:pt x="5114" y="50"/>
                  </a:lnTo>
                  <a:lnTo>
                    <a:pt x="5116" y="50"/>
                  </a:lnTo>
                  <a:lnTo>
                    <a:pt x="5114" y="50"/>
                  </a:lnTo>
                  <a:lnTo>
                    <a:pt x="5114" y="50"/>
                  </a:lnTo>
                  <a:close/>
                  <a:moveTo>
                    <a:pt x="5186" y="3964"/>
                  </a:moveTo>
                  <a:lnTo>
                    <a:pt x="5186" y="3964"/>
                  </a:lnTo>
                  <a:lnTo>
                    <a:pt x="5178" y="3962"/>
                  </a:lnTo>
                  <a:lnTo>
                    <a:pt x="5176" y="3958"/>
                  </a:lnTo>
                  <a:lnTo>
                    <a:pt x="5178" y="3956"/>
                  </a:lnTo>
                  <a:lnTo>
                    <a:pt x="5182" y="3954"/>
                  </a:lnTo>
                  <a:lnTo>
                    <a:pt x="5194" y="3952"/>
                  </a:lnTo>
                  <a:lnTo>
                    <a:pt x="5204" y="3952"/>
                  </a:lnTo>
                  <a:lnTo>
                    <a:pt x="5204" y="3952"/>
                  </a:lnTo>
                  <a:lnTo>
                    <a:pt x="5202" y="3954"/>
                  </a:lnTo>
                  <a:lnTo>
                    <a:pt x="5204" y="3954"/>
                  </a:lnTo>
                  <a:lnTo>
                    <a:pt x="5208" y="3958"/>
                  </a:lnTo>
                  <a:lnTo>
                    <a:pt x="5222" y="3966"/>
                  </a:lnTo>
                  <a:lnTo>
                    <a:pt x="5224" y="3968"/>
                  </a:lnTo>
                  <a:lnTo>
                    <a:pt x="5222" y="3970"/>
                  </a:lnTo>
                  <a:lnTo>
                    <a:pt x="5186" y="3964"/>
                  </a:lnTo>
                  <a:lnTo>
                    <a:pt x="5186" y="3964"/>
                  </a:lnTo>
                  <a:lnTo>
                    <a:pt x="5188" y="3964"/>
                  </a:lnTo>
                  <a:lnTo>
                    <a:pt x="5186" y="3964"/>
                  </a:lnTo>
                  <a:lnTo>
                    <a:pt x="5186" y="3964"/>
                  </a:lnTo>
                  <a:close/>
                  <a:moveTo>
                    <a:pt x="5202" y="1088"/>
                  </a:moveTo>
                  <a:lnTo>
                    <a:pt x="5202" y="1088"/>
                  </a:lnTo>
                  <a:lnTo>
                    <a:pt x="5214" y="1084"/>
                  </a:lnTo>
                  <a:lnTo>
                    <a:pt x="5202" y="1088"/>
                  </a:lnTo>
                  <a:lnTo>
                    <a:pt x="5202" y="1088"/>
                  </a:lnTo>
                  <a:close/>
                  <a:moveTo>
                    <a:pt x="5568" y="400"/>
                  </a:moveTo>
                  <a:lnTo>
                    <a:pt x="5568" y="400"/>
                  </a:lnTo>
                  <a:lnTo>
                    <a:pt x="5570" y="396"/>
                  </a:lnTo>
                  <a:lnTo>
                    <a:pt x="5568" y="400"/>
                  </a:lnTo>
                  <a:lnTo>
                    <a:pt x="5568" y="400"/>
                  </a:lnTo>
                  <a:lnTo>
                    <a:pt x="5568" y="400"/>
                  </a:lnTo>
                  <a:lnTo>
                    <a:pt x="5568" y="400"/>
                  </a:lnTo>
                  <a:lnTo>
                    <a:pt x="5568" y="400"/>
                  </a:lnTo>
                  <a:close/>
                  <a:moveTo>
                    <a:pt x="5590" y="858"/>
                  </a:moveTo>
                  <a:lnTo>
                    <a:pt x="5590" y="858"/>
                  </a:lnTo>
                  <a:lnTo>
                    <a:pt x="5590" y="858"/>
                  </a:lnTo>
                  <a:lnTo>
                    <a:pt x="5590" y="858"/>
                  </a:lnTo>
                  <a:lnTo>
                    <a:pt x="5590" y="858"/>
                  </a:lnTo>
                  <a:lnTo>
                    <a:pt x="5590" y="858"/>
                  </a:lnTo>
                  <a:close/>
                  <a:moveTo>
                    <a:pt x="5590" y="782"/>
                  </a:moveTo>
                  <a:lnTo>
                    <a:pt x="5590" y="782"/>
                  </a:lnTo>
                  <a:lnTo>
                    <a:pt x="5586" y="774"/>
                  </a:lnTo>
                  <a:lnTo>
                    <a:pt x="5586" y="768"/>
                  </a:lnTo>
                  <a:lnTo>
                    <a:pt x="5586" y="768"/>
                  </a:lnTo>
                  <a:lnTo>
                    <a:pt x="5588" y="770"/>
                  </a:lnTo>
                  <a:lnTo>
                    <a:pt x="5590" y="782"/>
                  </a:lnTo>
                  <a:lnTo>
                    <a:pt x="5590" y="782"/>
                  </a:lnTo>
                  <a:lnTo>
                    <a:pt x="5588" y="782"/>
                  </a:lnTo>
                  <a:lnTo>
                    <a:pt x="5590" y="782"/>
                  </a:lnTo>
                  <a:lnTo>
                    <a:pt x="5590" y="782"/>
                  </a:lnTo>
                  <a:close/>
                  <a:moveTo>
                    <a:pt x="5584" y="788"/>
                  </a:moveTo>
                  <a:lnTo>
                    <a:pt x="5584" y="788"/>
                  </a:lnTo>
                  <a:lnTo>
                    <a:pt x="5578" y="784"/>
                  </a:lnTo>
                  <a:lnTo>
                    <a:pt x="5578" y="780"/>
                  </a:lnTo>
                  <a:lnTo>
                    <a:pt x="5578" y="780"/>
                  </a:lnTo>
                  <a:lnTo>
                    <a:pt x="5580" y="780"/>
                  </a:lnTo>
                  <a:lnTo>
                    <a:pt x="5584" y="782"/>
                  </a:lnTo>
                  <a:lnTo>
                    <a:pt x="5586" y="784"/>
                  </a:lnTo>
                  <a:lnTo>
                    <a:pt x="5584" y="788"/>
                  </a:lnTo>
                  <a:lnTo>
                    <a:pt x="5584" y="788"/>
                  </a:lnTo>
                  <a:lnTo>
                    <a:pt x="5582" y="786"/>
                  </a:lnTo>
                  <a:lnTo>
                    <a:pt x="5584" y="786"/>
                  </a:lnTo>
                  <a:lnTo>
                    <a:pt x="5584" y="786"/>
                  </a:lnTo>
                  <a:lnTo>
                    <a:pt x="5584" y="788"/>
                  </a:lnTo>
                  <a:lnTo>
                    <a:pt x="5584" y="788"/>
                  </a:lnTo>
                  <a:close/>
                  <a:moveTo>
                    <a:pt x="5528" y="788"/>
                  </a:moveTo>
                  <a:lnTo>
                    <a:pt x="5528" y="788"/>
                  </a:lnTo>
                  <a:lnTo>
                    <a:pt x="5528" y="782"/>
                  </a:lnTo>
                  <a:lnTo>
                    <a:pt x="5528" y="782"/>
                  </a:lnTo>
                  <a:lnTo>
                    <a:pt x="5534" y="788"/>
                  </a:lnTo>
                  <a:lnTo>
                    <a:pt x="5536" y="790"/>
                  </a:lnTo>
                  <a:lnTo>
                    <a:pt x="5536" y="794"/>
                  </a:lnTo>
                  <a:lnTo>
                    <a:pt x="5534" y="792"/>
                  </a:lnTo>
                  <a:lnTo>
                    <a:pt x="5528" y="788"/>
                  </a:lnTo>
                  <a:lnTo>
                    <a:pt x="5528" y="788"/>
                  </a:lnTo>
                  <a:lnTo>
                    <a:pt x="5528" y="786"/>
                  </a:lnTo>
                  <a:lnTo>
                    <a:pt x="5528" y="788"/>
                  </a:lnTo>
                  <a:lnTo>
                    <a:pt x="5528" y="788"/>
                  </a:lnTo>
                  <a:lnTo>
                    <a:pt x="5528" y="788"/>
                  </a:lnTo>
                  <a:lnTo>
                    <a:pt x="5528" y="788"/>
                  </a:lnTo>
                  <a:close/>
                  <a:moveTo>
                    <a:pt x="5532" y="910"/>
                  </a:moveTo>
                  <a:lnTo>
                    <a:pt x="5532" y="910"/>
                  </a:lnTo>
                  <a:lnTo>
                    <a:pt x="5532" y="914"/>
                  </a:lnTo>
                  <a:lnTo>
                    <a:pt x="5530" y="914"/>
                  </a:lnTo>
                  <a:lnTo>
                    <a:pt x="5524" y="910"/>
                  </a:lnTo>
                  <a:lnTo>
                    <a:pt x="5524" y="908"/>
                  </a:lnTo>
                  <a:lnTo>
                    <a:pt x="5524" y="908"/>
                  </a:lnTo>
                  <a:lnTo>
                    <a:pt x="5528" y="908"/>
                  </a:lnTo>
                  <a:lnTo>
                    <a:pt x="5532" y="910"/>
                  </a:lnTo>
                  <a:lnTo>
                    <a:pt x="5532" y="910"/>
                  </a:lnTo>
                  <a:lnTo>
                    <a:pt x="5532" y="912"/>
                  </a:lnTo>
                  <a:lnTo>
                    <a:pt x="5532" y="912"/>
                  </a:lnTo>
                  <a:lnTo>
                    <a:pt x="5532" y="910"/>
                  </a:lnTo>
                  <a:lnTo>
                    <a:pt x="5532" y="910"/>
                  </a:lnTo>
                  <a:lnTo>
                    <a:pt x="5532" y="910"/>
                  </a:lnTo>
                  <a:close/>
                  <a:moveTo>
                    <a:pt x="5474" y="940"/>
                  </a:moveTo>
                  <a:lnTo>
                    <a:pt x="5474" y="940"/>
                  </a:lnTo>
                  <a:lnTo>
                    <a:pt x="5478" y="920"/>
                  </a:lnTo>
                  <a:lnTo>
                    <a:pt x="5478" y="920"/>
                  </a:lnTo>
                  <a:lnTo>
                    <a:pt x="5478" y="924"/>
                  </a:lnTo>
                  <a:lnTo>
                    <a:pt x="5476" y="934"/>
                  </a:lnTo>
                  <a:lnTo>
                    <a:pt x="5474" y="938"/>
                  </a:lnTo>
                  <a:lnTo>
                    <a:pt x="5474" y="940"/>
                  </a:lnTo>
                  <a:lnTo>
                    <a:pt x="5474" y="940"/>
                  </a:lnTo>
                  <a:lnTo>
                    <a:pt x="5474" y="938"/>
                  </a:lnTo>
                  <a:lnTo>
                    <a:pt x="5476" y="938"/>
                  </a:lnTo>
                  <a:lnTo>
                    <a:pt x="5478" y="938"/>
                  </a:lnTo>
                  <a:lnTo>
                    <a:pt x="5478" y="940"/>
                  </a:lnTo>
                  <a:lnTo>
                    <a:pt x="5474" y="940"/>
                  </a:lnTo>
                  <a:lnTo>
                    <a:pt x="5474" y="940"/>
                  </a:lnTo>
                  <a:close/>
                  <a:moveTo>
                    <a:pt x="5468" y="914"/>
                  </a:moveTo>
                  <a:lnTo>
                    <a:pt x="5468" y="914"/>
                  </a:lnTo>
                  <a:lnTo>
                    <a:pt x="5468" y="914"/>
                  </a:lnTo>
                  <a:lnTo>
                    <a:pt x="5468" y="914"/>
                  </a:lnTo>
                  <a:lnTo>
                    <a:pt x="5468" y="914"/>
                  </a:lnTo>
                  <a:lnTo>
                    <a:pt x="5468" y="914"/>
                  </a:lnTo>
                  <a:lnTo>
                    <a:pt x="5468" y="914"/>
                  </a:lnTo>
                  <a:lnTo>
                    <a:pt x="5468" y="914"/>
                  </a:lnTo>
                  <a:close/>
                  <a:moveTo>
                    <a:pt x="5442" y="146"/>
                  </a:moveTo>
                  <a:lnTo>
                    <a:pt x="5442" y="142"/>
                  </a:lnTo>
                  <a:lnTo>
                    <a:pt x="5442" y="142"/>
                  </a:lnTo>
                  <a:lnTo>
                    <a:pt x="5442" y="144"/>
                  </a:lnTo>
                  <a:lnTo>
                    <a:pt x="5442" y="146"/>
                  </a:lnTo>
                  <a:lnTo>
                    <a:pt x="5442" y="146"/>
                  </a:lnTo>
                  <a:close/>
                  <a:moveTo>
                    <a:pt x="5438" y="860"/>
                  </a:moveTo>
                  <a:lnTo>
                    <a:pt x="5438" y="860"/>
                  </a:lnTo>
                  <a:lnTo>
                    <a:pt x="5434" y="868"/>
                  </a:lnTo>
                  <a:lnTo>
                    <a:pt x="5432" y="870"/>
                  </a:lnTo>
                  <a:lnTo>
                    <a:pt x="5430" y="868"/>
                  </a:lnTo>
                  <a:lnTo>
                    <a:pt x="5428" y="864"/>
                  </a:lnTo>
                  <a:lnTo>
                    <a:pt x="5428" y="858"/>
                  </a:lnTo>
                  <a:lnTo>
                    <a:pt x="5430" y="854"/>
                  </a:lnTo>
                  <a:lnTo>
                    <a:pt x="5430" y="854"/>
                  </a:lnTo>
                  <a:lnTo>
                    <a:pt x="5432" y="854"/>
                  </a:lnTo>
                  <a:lnTo>
                    <a:pt x="5438" y="860"/>
                  </a:lnTo>
                  <a:lnTo>
                    <a:pt x="5438" y="860"/>
                  </a:lnTo>
                  <a:lnTo>
                    <a:pt x="5436" y="860"/>
                  </a:lnTo>
                  <a:lnTo>
                    <a:pt x="5436" y="858"/>
                  </a:lnTo>
                  <a:lnTo>
                    <a:pt x="5436" y="856"/>
                  </a:lnTo>
                  <a:lnTo>
                    <a:pt x="5438" y="860"/>
                  </a:lnTo>
                  <a:lnTo>
                    <a:pt x="5438" y="860"/>
                  </a:lnTo>
                  <a:close/>
                  <a:moveTo>
                    <a:pt x="5420" y="150"/>
                  </a:moveTo>
                  <a:lnTo>
                    <a:pt x="5420" y="150"/>
                  </a:lnTo>
                  <a:lnTo>
                    <a:pt x="5412" y="126"/>
                  </a:lnTo>
                  <a:lnTo>
                    <a:pt x="5420" y="150"/>
                  </a:lnTo>
                  <a:lnTo>
                    <a:pt x="5420" y="150"/>
                  </a:lnTo>
                  <a:lnTo>
                    <a:pt x="5420" y="150"/>
                  </a:lnTo>
                  <a:lnTo>
                    <a:pt x="5420" y="150"/>
                  </a:lnTo>
                  <a:lnTo>
                    <a:pt x="5420" y="150"/>
                  </a:lnTo>
                  <a:close/>
                  <a:moveTo>
                    <a:pt x="5400" y="728"/>
                  </a:moveTo>
                  <a:lnTo>
                    <a:pt x="5400" y="728"/>
                  </a:lnTo>
                  <a:lnTo>
                    <a:pt x="5396" y="736"/>
                  </a:lnTo>
                  <a:lnTo>
                    <a:pt x="5396" y="736"/>
                  </a:lnTo>
                  <a:lnTo>
                    <a:pt x="5396" y="730"/>
                  </a:lnTo>
                  <a:lnTo>
                    <a:pt x="5398" y="722"/>
                  </a:lnTo>
                  <a:lnTo>
                    <a:pt x="5398" y="722"/>
                  </a:lnTo>
                  <a:lnTo>
                    <a:pt x="5400" y="728"/>
                  </a:lnTo>
                  <a:lnTo>
                    <a:pt x="5400" y="728"/>
                  </a:lnTo>
                  <a:lnTo>
                    <a:pt x="5398" y="730"/>
                  </a:lnTo>
                  <a:lnTo>
                    <a:pt x="5398" y="728"/>
                  </a:lnTo>
                  <a:lnTo>
                    <a:pt x="5398" y="726"/>
                  </a:lnTo>
                  <a:lnTo>
                    <a:pt x="5400" y="728"/>
                  </a:lnTo>
                  <a:lnTo>
                    <a:pt x="5400" y="728"/>
                  </a:lnTo>
                  <a:close/>
                  <a:moveTo>
                    <a:pt x="5380" y="114"/>
                  </a:moveTo>
                  <a:lnTo>
                    <a:pt x="5380" y="114"/>
                  </a:lnTo>
                  <a:lnTo>
                    <a:pt x="5378" y="124"/>
                  </a:lnTo>
                  <a:lnTo>
                    <a:pt x="5376" y="126"/>
                  </a:lnTo>
                  <a:lnTo>
                    <a:pt x="5376" y="126"/>
                  </a:lnTo>
                  <a:lnTo>
                    <a:pt x="5374" y="118"/>
                  </a:lnTo>
                  <a:lnTo>
                    <a:pt x="5372" y="110"/>
                  </a:lnTo>
                  <a:lnTo>
                    <a:pt x="5372" y="100"/>
                  </a:lnTo>
                  <a:lnTo>
                    <a:pt x="5374" y="96"/>
                  </a:lnTo>
                  <a:lnTo>
                    <a:pt x="5374" y="96"/>
                  </a:lnTo>
                  <a:lnTo>
                    <a:pt x="5376" y="100"/>
                  </a:lnTo>
                  <a:lnTo>
                    <a:pt x="5380" y="114"/>
                  </a:lnTo>
                  <a:lnTo>
                    <a:pt x="5380" y="114"/>
                  </a:lnTo>
                  <a:lnTo>
                    <a:pt x="5380" y="114"/>
                  </a:lnTo>
                  <a:lnTo>
                    <a:pt x="5380" y="114"/>
                  </a:lnTo>
                  <a:lnTo>
                    <a:pt x="5380" y="112"/>
                  </a:lnTo>
                  <a:lnTo>
                    <a:pt x="5380" y="114"/>
                  </a:lnTo>
                  <a:lnTo>
                    <a:pt x="5380" y="114"/>
                  </a:lnTo>
                  <a:close/>
                  <a:moveTo>
                    <a:pt x="5334" y="562"/>
                  </a:moveTo>
                  <a:lnTo>
                    <a:pt x="5334" y="562"/>
                  </a:lnTo>
                  <a:lnTo>
                    <a:pt x="5334" y="556"/>
                  </a:lnTo>
                  <a:lnTo>
                    <a:pt x="5336" y="550"/>
                  </a:lnTo>
                  <a:lnTo>
                    <a:pt x="5340" y="548"/>
                  </a:lnTo>
                  <a:lnTo>
                    <a:pt x="5344" y="546"/>
                  </a:lnTo>
                  <a:lnTo>
                    <a:pt x="5352" y="546"/>
                  </a:lnTo>
                  <a:lnTo>
                    <a:pt x="5362" y="548"/>
                  </a:lnTo>
                  <a:lnTo>
                    <a:pt x="5362" y="548"/>
                  </a:lnTo>
                  <a:lnTo>
                    <a:pt x="5366" y="562"/>
                  </a:lnTo>
                  <a:lnTo>
                    <a:pt x="5366" y="578"/>
                  </a:lnTo>
                  <a:lnTo>
                    <a:pt x="5364" y="592"/>
                  </a:lnTo>
                  <a:lnTo>
                    <a:pt x="5358" y="608"/>
                  </a:lnTo>
                  <a:lnTo>
                    <a:pt x="5358" y="608"/>
                  </a:lnTo>
                  <a:lnTo>
                    <a:pt x="5352" y="608"/>
                  </a:lnTo>
                  <a:lnTo>
                    <a:pt x="5346" y="604"/>
                  </a:lnTo>
                  <a:lnTo>
                    <a:pt x="5342" y="598"/>
                  </a:lnTo>
                  <a:lnTo>
                    <a:pt x="5338" y="590"/>
                  </a:lnTo>
                  <a:lnTo>
                    <a:pt x="5334" y="574"/>
                  </a:lnTo>
                  <a:lnTo>
                    <a:pt x="5332" y="566"/>
                  </a:lnTo>
                  <a:lnTo>
                    <a:pt x="5334" y="562"/>
                  </a:lnTo>
                  <a:lnTo>
                    <a:pt x="5334" y="562"/>
                  </a:lnTo>
                  <a:lnTo>
                    <a:pt x="5332" y="566"/>
                  </a:lnTo>
                  <a:lnTo>
                    <a:pt x="5334" y="562"/>
                  </a:lnTo>
                  <a:lnTo>
                    <a:pt x="5334" y="562"/>
                  </a:lnTo>
                  <a:close/>
                  <a:moveTo>
                    <a:pt x="5292" y="418"/>
                  </a:moveTo>
                  <a:lnTo>
                    <a:pt x="5292" y="418"/>
                  </a:lnTo>
                  <a:lnTo>
                    <a:pt x="5302" y="432"/>
                  </a:lnTo>
                  <a:lnTo>
                    <a:pt x="5304" y="438"/>
                  </a:lnTo>
                  <a:lnTo>
                    <a:pt x="5306" y="444"/>
                  </a:lnTo>
                  <a:lnTo>
                    <a:pt x="5306" y="450"/>
                  </a:lnTo>
                  <a:lnTo>
                    <a:pt x="5304" y="456"/>
                  </a:lnTo>
                  <a:lnTo>
                    <a:pt x="5302" y="462"/>
                  </a:lnTo>
                  <a:lnTo>
                    <a:pt x="5298" y="468"/>
                  </a:lnTo>
                  <a:lnTo>
                    <a:pt x="5298" y="468"/>
                  </a:lnTo>
                  <a:lnTo>
                    <a:pt x="5288" y="464"/>
                  </a:lnTo>
                  <a:lnTo>
                    <a:pt x="5284" y="458"/>
                  </a:lnTo>
                  <a:lnTo>
                    <a:pt x="5282" y="450"/>
                  </a:lnTo>
                  <a:lnTo>
                    <a:pt x="5284" y="444"/>
                  </a:lnTo>
                  <a:lnTo>
                    <a:pt x="5292" y="430"/>
                  </a:lnTo>
                  <a:lnTo>
                    <a:pt x="5294" y="424"/>
                  </a:lnTo>
                  <a:lnTo>
                    <a:pt x="5292" y="418"/>
                  </a:lnTo>
                  <a:lnTo>
                    <a:pt x="5292" y="418"/>
                  </a:lnTo>
                  <a:lnTo>
                    <a:pt x="5298" y="426"/>
                  </a:lnTo>
                  <a:lnTo>
                    <a:pt x="5292" y="418"/>
                  </a:lnTo>
                  <a:lnTo>
                    <a:pt x="5292" y="418"/>
                  </a:lnTo>
                  <a:close/>
                  <a:moveTo>
                    <a:pt x="5302" y="400"/>
                  </a:moveTo>
                  <a:lnTo>
                    <a:pt x="5302" y="400"/>
                  </a:lnTo>
                  <a:lnTo>
                    <a:pt x="5308" y="406"/>
                  </a:lnTo>
                  <a:lnTo>
                    <a:pt x="5302" y="400"/>
                  </a:lnTo>
                  <a:lnTo>
                    <a:pt x="5302" y="400"/>
                  </a:lnTo>
                  <a:close/>
                  <a:moveTo>
                    <a:pt x="5254" y="670"/>
                  </a:moveTo>
                  <a:lnTo>
                    <a:pt x="5254" y="670"/>
                  </a:lnTo>
                  <a:lnTo>
                    <a:pt x="5256" y="672"/>
                  </a:lnTo>
                  <a:lnTo>
                    <a:pt x="5264" y="678"/>
                  </a:lnTo>
                  <a:lnTo>
                    <a:pt x="5266" y="682"/>
                  </a:lnTo>
                  <a:lnTo>
                    <a:pt x="5268" y="688"/>
                  </a:lnTo>
                  <a:lnTo>
                    <a:pt x="5268" y="696"/>
                  </a:lnTo>
                  <a:lnTo>
                    <a:pt x="5266" y="704"/>
                  </a:lnTo>
                  <a:lnTo>
                    <a:pt x="5266" y="704"/>
                  </a:lnTo>
                  <a:lnTo>
                    <a:pt x="5260" y="704"/>
                  </a:lnTo>
                  <a:lnTo>
                    <a:pt x="5256" y="702"/>
                  </a:lnTo>
                  <a:lnTo>
                    <a:pt x="5254" y="696"/>
                  </a:lnTo>
                  <a:lnTo>
                    <a:pt x="5254" y="690"/>
                  </a:lnTo>
                  <a:lnTo>
                    <a:pt x="5254" y="678"/>
                  </a:lnTo>
                  <a:lnTo>
                    <a:pt x="5254" y="670"/>
                  </a:lnTo>
                  <a:lnTo>
                    <a:pt x="5254" y="670"/>
                  </a:lnTo>
                  <a:lnTo>
                    <a:pt x="5252" y="670"/>
                  </a:lnTo>
                  <a:lnTo>
                    <a:pt x="5254" y="670"/>
                  </a:lnTo>
                  <a:lnTo>
                    <a:pt x="5254" y="670"/>
                  </a:lnTo>
                  <a:close/>
                  <a:moveTo>
                    <a:pt x="5264" y="648"/>
                  </a:moveTo>
                  <a:lnTo>
                    <a:pt x="5264" y="648"/>
                  </a:lnTo>
                  <a:lnTo>
                    <a:pt x="5266" y="644"/>
                  </a:lnTo>
                  <a:lnTo>
                    <a:pt x="5264" y="648"/>
                  </a:lnTo>
                  <a:lnTo>
                    <a:pt x="5264" y="648"/>
                  </a:lnTo>
                  <a:close/>
                  <a:moveTo>
                    <a:pt x="5260" y="588"/>
                  </a:moveTo>
                  <a:lnTo>
                    <a:pt x="5260" y="588"/>
                  </a:lnTo>
                  <a:lnTo>
                    <a:pt x="5256" y="584"/>
                  </a:lnTo>
                  <a:lnTo>
                    <a:pt x="5256" y="588"/>
                  </a:lnTo>
                  <a:lnTo>
                    <a:pt x="5260" y="600"/>
                  </a:lnTo>
                  <a:lnTo>
                    <a:pt x="5262" y="606"/>
                  </a:lnTo>
                  <a:lnTo>
                    <a:pt x="5264" y="608"/>
                  </a:lnTo>
                  <a:lnTo>
                    <a:pt x="5264" y="602"/>
                  </a:lnTo>
                  <a:lnTo>
                    <a:pt x="5260" y="588"/>
                  </a:lnTo>
                  <a:lnTo>
                    <a:pt x="5260" y="588"/>
                  </a:lnTo>
                  <a:lnTo>
                    <a:pt x="5260" y="590"/>
                  </a:lnTo>
                  <a:lnTo>
                    <a:pt x="5260" y="588"/>
                  </a:lnTo>
                  <a:lnTo>
                    <a:pt x="5260" y="588"/>
                  </a:lnTo>
                  <a:close/>
                  <a:moveTo>
                    <a:pt x="5226" y="3972"/>
                  </a:moveTo>
                  <a:lnTo>
                    <a:pt x="5226" y="3972"/>
                  </a:lnTo>
                  <a:lnTo>
                    <a:pt x="5224" y="3970"/>
                  </a:lnTo>
                  <a:lnTo>
                    <a:pt x="5226" y="3972"/>
                  </a:lnTo>
                  <a:lnTo>
                    <a:pt x="5226" y="3972"/>
                  </a:lnTo>
                  <a:close/>
                  <a:moveTo>
                    <a:pt x="5244" y="718"/>
                  </a:moveTo>
                  <a:lnTo>
                    <a:pt x="5244" y="718"/>
                  </a:lnTo>
                  <a:lnTo>
                    <a:pt x="5250" y="720"/>
                  </a:lnTo>
                  <a:lnTo>
                    <a:pt x="5254" y="726"/>
                  </a:lnTo>
                  <a:lnTo>
                    <a:pt x="5256" y="734"/>
                  </a:lnTo>
                  <a:lnTo>
                    <a:pt x="5258" y="744"/>
                  </a:lnTo>
                  <a:lnTo>
                    <a:pt x="5258" y="752"/>
                  </a:lnTo>
                  <a:lnTo>
                    <a:pt x="5258" y="758"/>
                  </a:lnTo>
                  <a:lnTo>
                    <a:pt x="5256" y="762"/>
                  </a:lnTo>
                  <a:lnTo>
                    <a:pt x="5252" y="760"/>
                  </a:lnTo>
                  <a:lnTo>
                    <a:pt x="5252" y="760"/>
                  </a:lnTo>
                  <a:lnTo>
                    <a:pt x="5246" y="750"/>
                  </a:lnTo>
                  <a:lnTo>
                    <a:pt x="5242" y="740"/>
                  </a:lnTo>
                  <a:lnTo>
                    <a:pt x="5242" y="730"/>
                  </a:lnTo>
                  <a:lnTo>
                    <a:pt x="5244" y="718"/>
                  </a:lnTo>
                  <a:lnTo>
                    <a:pt x="5244" y="718"/>
                  </a:lnTo>
                  <a:lnTo>
                    <a:pt x="5246" y="720"/>
                  </a:lnTo>
                  <a:lnTo>
                    <a:pt x="5246" y="720"/>
                  </a:lnTo>
                  <a:lnTo>
                    <a:pt x="5244" y="720"/>
                  </a:lnTo>
                  <a:lnTo>
                    <a:pt x="5244" y="718"/>
                  </a:lnTo>
                  <a:lnTo>
                    <a:pt x="5244" y="718"/>
                  </a:lnTo>
                  <a:close/>
                  <a:moveTo>
                    <a:pt x="5250" y="3772"/>
                  </a:moveTo>
                  <a:lnTo>
                    <a:pt x="5250" y="3772"/>
                  </a:lnTo>
                  <a:lnTo>
                    <a:pt x="5246" y="3764"/>
                  </a:lnTo>
                  <a:lnTo>
                    <a:pt x="5246" y="3762"/>
                  </a:lnTo>
                  <a:lnTo>
                    <a:pt x="5248" y="3760"/>
                  </a:lnTo>
                  <a:lnTo>
                    <a:pt x="5252" y="3762"/>
                  </a:lnTo>
                  <a:lnTo>
                    <a:pt x="5256" y="3764"/>
                  </a:lnTo>
                  <a:lnTo>
                    <a:pt x="5262" y="3770"/>
                  </a:lnTo>
                  <a:lnTo>
                    <a:pt x="5262" y="3772"/>
                  </a:lnTo>
                  <a:lnTo>
                    <a:pt x="5262" y="3774"/>
                  </a:lnTo>
                  <a:lnTo>
                    <a:pt x="5260" y="3774"/>
                  </a:lnTo>
                  <a:lnTo>
                    <a:pt x="5250" y="3772"/>
                  </a:lnTo>
                  <a:lnTo>
                    <a:pt x="5250" y="3772"/>
                  </a:lnTo>
                  <a:lnTo>
                    <a:pt x="5250" y="3770"/>
                  </a:lnTo>
                  <a:lnTo>
                    <a:pt x="5250" y="3770"/>
                  </a:lnTo>
                  <a:lnTo>
                    <a:pt x="5252" y="3772"/>
                  </a:lnTo>
                  <a:lnTo>
                    <a:pt x="5250" y="3772"/>
                  </a:lnTo>
                  <a:lnTo>
                    <a:pt x="5250" y="3772"/>
                  </a:lnTo>
                  <a:close/>
                  <a:moveTo>
                    <a:pt x="5308" y="3798"/>
                  </a:moveTo>
                  <a:lnTo>
                    <a:pt x="5308" y="3798"/>
                  </a:lnTo>
                  <a:lnTo>
                    <a:pt x="5310" y="3800"/>
                  </a:lnTo>
                  <a:lnTo>
                    <a:pt x="5308" y="3798"/>
                  </a:lnTo>
                  <a:lnTo>
                    <a:pt x="5308" y="3798"/>
                  </a:lnTo>
                  <a:lnTo>
                    <a:pt x="5308" y="3798"/>
                  </a:lnTo>
                  <a:lnTo>
                    <a:pt x="5308" y="3798"/>
                  </a:lnTo>
                  <a:lnTo>
                    <a:pt x="5308" y="3798"/>
                  </a:lnTo>
                  <a:close/>
                  <a:moveTo>
                    <a:pt x="5322" y="3780"/>
                  </a:moveTo>
                  <a:lnTo>
                    <a:pt x="5322" y="3780"/>
                  </a:lnTo>
                  <a:lnTo>
                    <a:pt x="5320" y="3772"/>
                  </a:lnTo>
                  <a:lnTo>
                    <a:pt x="5320" y="3770"/>
                  </a:lnTo>
                  <a:lnTo>
                    <a:pt x="5320" y="3770"/>
                  </a:lnTo>
                  <a:lnTo>
                    <a:pt x="5326" y="3778"/>
                  </a:lnTo>
                  <a:lnTo>
                    <a:pt x="5332" y="3786"/>
                  </a:lnTo>
                  <a:lnTo>
                    <a:pt x="5330" y="3788"/>
                  </a:lnTo>
                  <a:lnTo>
                    <a:pt x="5328" y="3786"/>
                  </a:lnTo>
                  <a:lnTo>
                    <a:pt x="5322" y="3780"/>
                  </a:lnTo>
                  <a:lnTo>
                    <a:pt x="5322" y="3780"/>
                  </a:lnTo>
                  <a:lnTo>
                    <a:pt x="5322" y="3780"/>
                  </a:lnTo>
                  <a:lnTo>
                    <a:pt x="5322" y="3780"/>
                  </a:lnTo>
                  <a:lnTo>
                    <a:pt x="5324" y="3780"/>
                  </a:lnTo>
                  <a:lnTo>
                    <a:pt x="5322" y="3780"/>
                  </a:lnTo>
                  <a:lnTo>
                    <a:pt x="5322" y="3780"/>
                  </a:lnTo>
                  <a:close/>
                  <a:moveTo>
                    <a:pt x="5410" y="4102"/>
                  </a:moveTo>
                  <a:lnTo>
                    <a:pt x="5414" y="4102"/>
                  </a:lnTo>
                  <a:lnTo>
                    <a:pt x="5414" y="4102"/>
                  </a:lnTo>
                  <a:lnTo>
                    <a:pt x="5412" y="4102"/>
                  </a:lnTo>
                  <a:lnTo>
                    <a:pt x="5410" y="4102"/>
                  </a:lnTo>
                  <a:lnTo>
                    <a:pt x="5410" y="4102"/>
                  </a:lnTo>
                  <a:close/>
                  <a:moveTo>
                    <a:pt x="5412" y="4086"/>
                  </a:moveTo>
                  <a:lnTo>
                    <a:pt x="5412" y="4086"/>
                  </a:lnTo>
                  <a:lnTo>
                    <a:pt x="5408" y="4086"/>
                  </a:lnTo>
                  <a:lnTo>
                    <a:pt x="5410" y="4086"/>
                  </a:lnTo>
                  <a:lnTo>
                    <a:pt x="5424" y="4090"/>
                  </a:lnTo>
                  <a:lnTo>
                    <a:pt x="5432" y="4090"/>
                  </a:lnTo>
                  <a:lnTo>
                    <a:pt x="5412" y="4086"/>
                  </a:lnTo>
                  <a:lnTo>
                    <a:pt x="5412" y="4086"/>
                  </a:lnTo>
                  <a:lnTo>
                    <a:pt x="5414" y="4086"/>
                  </a:lnTo>
                  <a:lnTo>
                    <a:pt x="5412" y="4086"/>
                  </a:lnTo>
                  <a:lnTo>
                    <a:pt x="5412" y="4086"/>
                  </a:lnTo>
                  <a:close/>
                  <a:moveTo>
                    <a:pt x="5444" y="4058"/>
                  </a:moveTo>
                  <a:lnTo>
                    <a:pt x="5444" y="4058"/>
                  </a:lnTo>
                  <a:lnTo>
                    <a:pt x="5434" y="4056"/>
                  </a:lnTo>
                  <a:lnTo>
                    <a:pt x="5434" y="4054"/>
                  </a:lnTo>
                  <a:lnTo>
                    <a:pt x="5434" y="4054"/>
                  </a:lnTo>
                  <a:lnTo>
                    <a:pt x="5448" y="4052"/>
                  </a:lnTo>
                  <a:lnTo>
                    <a:pt x="5454" y="4054"/>
                  </a:lnTo>
                  <a:lnTo>
                    <a:pt x="5458" y="4054"/>
                  </a:lnTo>
                  <a:lnTo>
                    <a:pt x="5456" y="4056"/>
                  </a:lnTo>
                  <a:lnTo>
                    <a:pt x="5444" y="4058"/>
                  </a:lnTo>
                  <a:lnTo>
                    <a:pt x="5444" y="4058"/>
                  </a:lnTo>
                  <a:lnTo>
                    <a:pt x="5442" y="4058"/>
                  </a:lnTo>
                  <a:lnTo>
                    <a:pt x="5444" y="4058"/>
                  </a:lnTo>
                  <a:lnTo>
                    <a:pt x="5444" y="4058"/>
                  </a:lnTo>
                  <a:lnTo>
                    <a:pt x="5444" y="4058"/>
                  </a:lnTo>
                  <a:lnTo>
                    <a:pt x="5444" y="4058"/>
                  </a:lnTo>
                  <a:close/>
                  <a:moveTo>
                    <a:pt x="5524" y="4062"/>
                  </a:moveTo>
                  <a:lnTo>
                    <a:pt x="5524" y="4062"/>
                  </a:lnTo>
                  <a:lnTo>
                    <a:pt x="5528" y="4062"/>
                  </a:lnTo>
                  <a:lnTo>
                    <a:pt x="5524" y="4062"/>
                  </a:lnTo>
                  <a:lnTo>
                    <a:pt x="5492" y="4066"/>
                  </a:lnTo>
                  <a:lnTo>
                    <a:pt x="5492" y="4066"/>
                  </a:lnTo>
                  <a:lnTo>
                    <a:pt x="5492" y="4062"/>
                  </a:lnTo>
                  <a:lnTo>
                    <a:pt x="5496" y="4060"/>
                  </a:lnTo>
                  <a:lnTo>
                    <a:pt x="5508" y="4060"/>
                  </a:lnTo>
                  <a:lnTo>
                    <a:pt x="5524" y="4062"/>
                  </a:lnTo>
                  <a:lnTo>
                    <a:pt x="5524" y="4062"/>
                  </a:lnTo>
                  <a:lnTo>
                    <a:pt x="5522" y="4062"/>
                  </a:lnTo>
                  <a:lnTo>
                    <a:pt x="5524" y="4062"/>
                  </a:lnTo>
                  <a:lnTo>
                    <a:pt x="5524" y="4062"/>
                  </a:lnTo>
                  <a:close/>
                  <a:moveTo>
                    <a:pt x="5528" y="3258"/>
                  </a:moveTo>
                  <a:lnTo>
                    <a:pt x="5528" y="3258"/>
                  </a:lnTo>
                  <a:lnTo>
                    <a:pt x="5530" y="3268"/>
                  </a:lnTo>
                  <a:lnTo>
                    <a:pt x="5532" y="3276"/>
                  </a:lnTo>
                  <a:lnTo>
                    <a:pt x="5532" y="3276"/>
                  </a:lnTo>
                  <a:lnTo>
                    <a:pt x="5530" y="3276"/>
                  </a:lnTo>
                  <a:lnTo>
                    <a:pt x="5520" y="3264"/>
                  </a:lnTo>
                  <a:lnTo>
                    <a:pt x="5520" y="3264"/>
                  </a:lnTo>
                  <a:lnTo>
                    <a:pt x="5510" y="3272"/>
                  </a:lnTo>
                  <a:lnTo>
                    <a:pt x="5502" y="3278"/>
                  </a:lnTo>
                  <a:lnTo>
                    <a:pt x="5492" y="3292"/>
                  </a:lnTo>
                  <a:lnTo>
                    <a:pt x="5488" y="3298"/>
                  </a:lnTo>
                  <a:lnTo>
                    <a:pt x="5482" y="3304"/>
                  </a:lnTo>
                  <a:lnTo>
                    <a:pt x="5472" y="3310"/>
                  </a:lnTo>
                  <a:lnTo>
                    <a:pt x="5460" y="3316"/>
                  </a:lnTo>
                  <a:lnTo>
                    <a:pt x="5460" y="3316"/>
                  </a:lnTo>
                  <a:lnTo>
                    <a:pt x="5438" y="3322"/>
                  </a:lnTo>
                  <a:lnTo>
                    <a:pt x="5418" y="3330"/>
                  </a:lnTo>
                  <a:lnTo>
                    <a:pt x="5396" y="3340"/>
                  </a:lnTo>
                  <a:lnTo>
                    <a:pt x="5374" y="3348"/>
                  </a:lnTo>
                  <a:lnTo>
                    <a:pt x="5374" y="3348"/>
                  </a:lnTo>
                  <a:lnTo>
                    <a:pt x="5362" y="3330"/>
                  </a:lnTo>
                  <a:lnTo>
                    <a:pt x="5358" y="3322"/>
                  </a:lnTo>
                  <a:lnTo>
                    <a:pt x="5352" y="3318"/>
                  </a:lnTo>
                  <a:lnTo>
                    <a:pt x="5348" y="3316"/>
                  </a:lnTo>
                  <a:lnTo>
                    <a:pt x="5340" y="3312"/>
                  </a:lnTo>
                  <a:lnTo>
                    <a:pt x="5318" y="3310"/>
                  </a:lnTo>
                  <a:lnTo>
                    <a:pt x="5318" y="3310"/>
                  </a:lnTo>
                  <a:lnTo>
                    <a:pt x="5314" y="3300"/>
                  </a:lnTo>
                  <a:lnTo>
                    <a:pt x="5306" y="3292"/>
                  </a:lnTo>
                  <a:lnTo>
                    <a:pt x="5296" y="3286"/>
                  </a:lnTo>
                  <a:lnTo>
                    <a:pt x="5282" y="3282"/>
                  </a:lnTo>
                  <a:lnTo>
                    <a:pt x="5282" y="3282"/>
                  </a:lnTo>
                  <a:lnTo>
                    <a:pt x="5288" y="3274"/>
                  </a:lnTo>
                  <a:lnTo>
                    <a:pt x="5288" y="3268"/>
                  </a:lnTo>
                  <a:lnTo>
                    <a:pt x="5286" y="3262"/>
                  </a:lnTo>
                  <a:lnTo>
                    <a:pt x="5282" y="3260"/>
                  </a:lnTo>
                  <a:lnTo>
                    <a:pt x="5270" y="3254"/>
                  </a:lnTo>
                  <a:lnTo>
                    <a:pt x="5262" y="3250"/>
                  </a:lnTo>
                  <a:lnTo>
                    <a:pt x="5258" y="3246"/>
                  </a:lnTo>
                  <a:lnTo>
                    <a:pt x="5258" y="3246"/>
                  </a:lnTo>
                  <a:lnTo>
                    <a:pt x="5266" y="3242"/>
                  </a:lnTo>
                  <a:lnTo>
                    <a:pt x="5272" y="3236"/>
                  </a:lnTo>
                  <a:lnTo>
                    <a:pt x="5276" y="3228"/>
                  </a:lnTo>
                  <a:lnTo>
                    <a:pt x="5278" y="3222"/>
                  </a:lnTo>
                  <a:lnTo>
                    <a:pt x="5276" y="3216"/>
                  </a:lnTo>
                  <a:lnTo>
                    <a:pt x="5272" y="3210"/>
                  </a:lnTo>
                  <a:lnTo>
                    <a:pt x="5268" y="3206"/>
                  </a:lnTo>
                  <a:lnTo>
                    <a:pt x="5260" y="3204"/>
                  </a:lnTo>
                  <a:lnTo>
                    <a:pt x="5260" y="3204"/>
                  </a:lnTo>
                  <a:lnTo>
                    <a:pt x="5274" y="3174"/>
                  </a:lnTo>
                  <a:lnTo>
                    <a:pt x="5292" y="3144"/>
                  </a:lnTo>
                  <a:lnTo>
                    <a:pt x="5312" y="3112"/>
                  </a:lnTo>
                  <a:lnTo>
                    <a:pt x="5322" y="3098"/>
                  </a:lnTo>
                  <a:lnTo>
                    <a:pt x="5334" y="3086"/>
                  </a:lnTo>
                  <a:lnTo>
                    <a:pt x="5346" y="3076"/>
                  </a:lnTo>
                  <a:lnTo>
                    <a:pt x="5356" y="3070"/>
                  </a:lnTo>
                  <a:lnTo>
                    <a:pt x="5366" y="3068"/>
                  </a:lnTo>
                  <a:lnTo>
                    <a:pt x="5372" y="3068"/>
                  </a:lnTo>
                  <a:lnTo>
                    <a:pt x="5376" y="3070"/>
                  </a:lnTo>
                  <a:lnTo>
                    <a:pt x="5382" y="3074"/>
                  </a:lnTo>
                  <a:lnTo>
                    <a:pt x="5386" y="3080"/>
                  </a:lnTo>
                  <a:lnTo>
                    <a:pt x="5394" y="3096"/>
                  </a:lnTo>
                  <a:lnTo>
                    <a:pt x="5394" y="3096"/>
                  </a:lnTo>
                  <a:lnTo>
                    <a:pt x="5396" y="3090"/>
                  </a:lnTo>
                  <a:lnTo>
                    <a:pt x="5398" y="3082"/>
                  </a:lnTo>
                  <a:lnTo>
                    <a:pt x="5400" y="3076"/>
                  </a:lnTo>
                  <a:lnTo>
                    <a:pt x="5398" y="3068"/>
                  </a:lnTo>
                  <a:lnTo>
                    <a:pt x="5398" y="3068"/>
                  </a:lnTo>
                  <a:lnTo>
                    <a:pt x="5432" y="3098"/>
                  </a:lnTo>
                  <a:lnTo>
                    <a:pt x="5476" y="3132"/>
                  </a:lnTo>
                  <a:lnTo>
                    <a:pt x="5520" y="3164"/>
                  </a:lnTo>
                  <a:lnTo>
                    <a:pt x="5552" y="3186"/>
                  </a:lnTo>
                  <a:lnTo>
                    <a:pt x="5552" y="3186"/>
                  </a:lnTo>
                  <a:lnTo>
                    <a:pt x="5548" y="3202"/>
                  </a:lnTo>
                  <a:lnTo>
                    <a:pt x="5540" y="3228"/>
                  </a:lnTo>
                  <a:lnTo>
                    <a:pt x="5528" y="3258"/>
                  </a:lnTo>
                  <a:lnTo>
                    <a:pt x="5528" y="3258"/>
                  </a:lnTo>
                  <a:lnTo>
                    <a:pt x="5528" y="3250"/>
                  </a:lnTo>
                  <a:lnTo>
                    <a:pt x="5528" y="3258"/>
                  </a:lnTo>
                  <a:lnTo>
                    <a:pt x="5528" y="325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744" name="Google Shape;2744;p388"/>
          <p:cNvGrpSpPr/>
          <p:nvPr/>
        </p:nvGrpSpPr>
        <p:grpSpPr>
          <a:xfrm>
            <a:off x="3175" y="457200"/>
            <a:ext cx="8302625" cy="2840831"/>
            <a:chOff x="3175" y="609600"/>
            <a:chExt cx="8302625" cy="3787775"/>
          </a:xfrm>
        </p:grpSpPr>
        <p:sp>
          <p:nvSpPr>
            <p:cNvPr id="2745" name="Google Shape;2745;p388"/>
            <p:cNvSpPr/>
            <p:nvPr/>
          </p:nvSpPr>
          <p:spPr>
            <a:xfrm>
              <a:off x="5470525" y="609600"/>
              <a:ext cx="654050" cy="314325"/>
            </a:xfrm>
            <a:custGeom>
              <a:rect b="b" l="l" r="r" t="t"/>
              <a:pathLst>
                <a:path extrusionOk="0" h="198" w="412">
                  <a:moveTo>
                    <a:pt x="96" y="154"/>
                  </a:moveTo>
                  <a:lnTo>
                    <a:pt x="96" y="154"/>
                  </a:lnTo>
                  <a:lnTo>
                    <a:pt x="132" y="146"/>
                  </a:lnTo>
                  <a:lnTo>
                    <a:pt x="166" y="136"/>
                  </a:lnTo>
                  <a:lnTo>
                    <a:pt x="166" y="136"/>
                  </a:lnTo>
                  <a:lnTo>
                    <a:pt x="198" y="124"/>
                  </a:lnTo>
                  <a:lnTo>
                    <a:pt x="230" y="112"/>
                  </a:lnTo>
                  <a:lnTo>
                    <a:pt x="290" y="86"/>
                  </a:lnTo>
                  <a:lnTo>
                    <a:pt x="352" y="60"/>
                  </a:lnTo>
                  <a:lnTo>
                    <a:pt x="412" y="36"/>
                  </a:lnTo>
                  <a:lnTo>
                    <a:pt x="402" y="0"/>
                  </a:lnTo>
                  <a:lnTo>
                    <a:pt x="402" y="0"/>
                  </a:lnTo>
                  <a:lnTo>
                    <a:pt x="296" y="46"/>
                  </a:lnTo>
                  <a:lnTo>
                    <a:pt x="194" y="96"/>
                  </a:lnTo>
                  <a:lnTo>
                    <a:pt x="94" y="146"/>
                  </a:lnTo>
                  <a:lnTo>
                    <a:pt x="46" y="172"/>
                  </a:lnTo>
                  <a:lnTo>
                    <a:pt x="0" y="198"/>
                  </a:lnTo>
                  <a:lnTo>
                    <a:pt x="0" y="198"/>
                  </a:lnTo>
                  <a:lnTo>
                    <a:pt x="114" y="156"/>
                  </a:lnTo>
                  <a:lnTo>
                    <a:pt x="96" y="154"/>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6" name="Google Shape;2746;p388"/>
            <p:cNvSpPr/>
            <p:nvPr/>
          </p:nvSpPr>
          <p:spPr>
            <a:xfrm>
              <a:off x="5959475" y="717550"/>
              <a:ext cx="225425" cy="95250"/>
            </a:xfrm>
            <a:custGeom>
              <a:rect b="b" l="l" r="r" t="t"/>
              <a:pathLst>
                <a:path extrusionOk="0" h="60" w="142">
                  <a:moveTo>
                    <a:pt x="142" y="2"/>
                  </a:moveTo>
                  <a:lnTo>
                    <a:pt x="122" y="0"/>
                  </a:lnTo>
                  <a:lnTo>
                    <a:pt x="122" y="0"/>
                  </a:lnTo>
                  <a:lnTo>
                    <a:pt x="0" y="60"/>
                  </a:lnTo>
                  <a:lnTo>
                    <a:pt x="0" y="60"/>
                  </a:lnTo>
                  <a:lnTo>
                    <a:pt x="142" y="2"/>
                  </a:lnTo>
                  <a:lnTo>
                    <a:pt x="142" y="2"/>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7" name="Google Shape;2747;p388"/>
            <p:cNvSpPr/>
            <p:nvPr/>
          </p:nvSpPr>
          <p:spPr>
            <a:xfrm>
              <a:off x="4775200" y="2952750"/>
              <a:ext cx="60325" cy="15875"/>
            </a:xfrm>
            <a:custGeom>
              <a:rect b="b" l="l" r="r" t="t"/>
              <a:pathLst>
                <a:path extrusionOk="0" h="10" w="38">
                  <a:moveTo>
                    <a:pt x="34" y="8"/>
                  </a:moveTo>
                  <a:lnTo>
                    <a:pt x="38" y="0"/>
                  </a:lnTo>
                  <a:lnTo>
                    <a:pt x="0" y="10"/>
                  </a:lnTo>
                  <a:lnTo>
                    <a:pt x="34" y="8"/>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8" name="Google Shape;2748;p388"/>
            <p:cNvSpPr/>
            <p:nvPr/>
          </p:nvSpPr>
          <p:spPr>
            <a:xfrm>
              <a:off x="6705600" y="622300"/>
              <a:ext cx="1600200" cy="771525"/>
            </a:xfrm>
            <a:custGeom>
              <a:rect b="b" l="l" r="r" t="t"/>
              <a:pathLst>
                <a:path extrusionOk="0" h="486" w="1008">
                  <a:moveTo>
                    <a:pt x="990" y="466"/>
                  </a:moveTo>
                  <a:lnTo>
                    <a:pt x="990" y="466"/>
                  </a:lnTo>
                  <a:lnTo>
                    <a:pt x="966" y="434"/>
                  </a:lnTo>
                  <a:lnTo>
                    <a:pt x="940" y="404"/>
                  </a:lnTo>
                  <a:lnTo>
                    <a:pt x="940" y="404"/>
                  </a:lnTo>
                  <a:lnTo>
                    <a:pt x="914" y="372"/>
                  </a:lnTo>
                  <a:lnTo>
                    <a:pt x="914" y="372"/>
                  </a:lnTo>
                  <a:lnTo>
                    <a:pt x="886" y="344"/>
                  </a:lnTo>
                  <a:lnTo>
                    <a:pt x="886" y="344"/>
                  </a:lnTo>
                  <a:lnTo>
                    <a:pt x="828" y="286"/>
                  </a:lnTo>
                  <a:lnTo>
                    <a:pt x="798" y="258"/>
                  </a:lnTo>
                  <a:lnTo>
                    <a:pt x="766" y="230"/>
                  </a:lnTo>
                  <a:lnTo>
                    <a:pt x="766" y="230"/>
                  </a:lnTo>
                  <a:lnTo>
                    <a:pt x="730" y="202"/>
                  </a:lnTo>
                  <a:lnTo>
                    <a:pt x="694" y="176"/>
                  </a:lnTo>
                  <a:lnTo>
                    <a:pt x="656" y="150"/>
                  </a:lnTo>
                  <a:lnTo>
                    <a:pt x="616" y="128"/>
                  </a:lnTo>
                  <a:lnTo>
                    <a:pt x="606" y="120"/>
                  </a:lnTo>
                  <a:lnTo>
                    <a:pt x="606" y="120"/>
                  </a:lnTo>
                  <a:lnTo>
                    <a:pt x="574" y="104"/>
                  </a:lnTo>
                  <a:lnTo>
                    <a:pt x="544" y="88"/>
                  </a:lnTo>
                  <a:lnTo>
                    <a:pt x="510" y="74"/>
                  </a:lnTo>
                  <a:lnTo>
                    <a:pt x="478" y="62"/>
                  </a:lnTo>
                  <a:lnTo>
                    <a:pt x="444" y="50"/>
                  </a:lnTo>
                  <a:lnTo>
                    <a:pt x="410" y="40"/>
                  </a:lnTo>
                  <a:lnTo>
                    <a:pt x="374" y="30"/>
                  </a:lnTo>
                  <a:lnTo>
                    <a:pt x="338" y="22"/>
                  </a:lnTo>
                  <a:lnTo>
                    <a:pt x="338" y="22"/>
                  </a:lnTo>
                  <a:lnTo>
                    <a:pt x="302" y="14"/>
                  </a:lnTo>
                  <a:lnTo>
                    <a:pt x="264" y="10"/>
                  </a:lnTo>
                  <a:lnTo>
                    <a:pt x="226" y="4"/>
                  </a:lnTo>
                  <a:lnTo>
                    <a:pt x="186" y="2"/>
                  </a:lnTo>
                  <a:lnTo>
                    <a:pt x="148" y="0"/>
                  </a:lnTo>
                  <a:lnTo>
                    <a:pt x="108" y="0"/>
                  </a:lnTo>
                  <a:lnTo>
                    <a:pt x="68" y="2"/>
                  </a:lnTo>
                  <a:lnTo>
                    <a:pt x="28" y="4"/>
                  </a:lnTo>
                  <a:lnTo>
                    <a:pt x="28" y="4"/>
                  </a:lnTo>
                  <a:lnTo>
                    <a:pt x="0" y="28"/>
                  </a:lnTo>
                  <a:lnTo>
                    <a:pt x="0" y="28"/>
                  </a:lnTo>
                  <a:lnTo>
                    <a:pt x="72" y="20"/>
                  </a:lnTo>
                  <a:lnTo>
                    <a:pt x="144" y="14"/>
                  </a:lnTo>
                  <a:lnTo>
                    <a:pt x="214" y="12"/>
                  </a:lnTo>
                  <a:lnTo>
                    <a:pt x="286" y="14"/>
                  </a:lnTo>
                  <a:lnTo>
                    <a:pt x="286" y="14"/>
                  </a:lnTo>
                  <a:lnTo>
                    <a:pt x="242" y="18"/>
                  </a:lnTo>
                  <a:lnTo>
                    <a:pt x="200" y="24"/>
                  </a:lnTo>
                  <a:lnTo>
                    <a:pt x="200" y="24"/>
                  </a:lnTo>
                  <a:lnTo>
                    <a:pt x="124" y="40"/>
                  </a:lnTo>
                  <a:lnTo>
                    <a:pt x="48" y="62"/>
                  </a:lnTo>
                  <a:lnTo>
                    <a:pt x="48" y="62"/>
                  </a:lnTo>
                  <a:lnTo>
                    <a:pt x="92" y="52"/>
                  </a:lnTo>
                  <a:lnTo>
                    <a:pt x="138" y="44"/>
                  </a:lnTo>
                  <a:lnTo>
                    <a:pt x="182" y="36"/>
                  </a:lnTo>
                  <a:lnTo>
                    <a:pt x="228" y="30"/>
                  </a:lnTo>
                  <a:lnTo>
                    <a:pt x="228" y="30"/>
                  </a:lnTo>
                  <a:lnTo>
                    <a:pt x="298" y="40"/>
                  </a:lnTo>
                  <a:lnTo>
                    <a:pt x="366" y="54"/>
                  </a:lnTo>
                  <a:lnTo>
                    <a:pt x="434" y="72"/>
                  </a:lnTo>
                  <a:lnTo>
                    <a:pt x="500" y="92"/>
                  </a:lnTo>
                  <a:lnTo>
                    <a:pt x="500" y="92"/>
                  </a:lnTo>
                  <a:lnTo>
                    <a:pt x="556" y="122"/>
                  </a:lnTo>
                  <a:lnTo>
                    <a:pt x="610" y="154"/>
                  </a:lnTo>
                  <a:lnTo>
                    <a:pt x="610" y="154"/>
                  </a:lnTo>
                  <a:lnTo>
                    <a:pt x="582" y="150"/>
                  </a:lnTo>
                  <a:lnTo>
                    <a:pt x="582" y="150"/>
                  </a:lnTo>
                  <a:lnTo>
                    <a:pt x="618" y="168"/>
                  </a:lnTo>
                  <a:lnTo>
                    <a:pt x="654" y="186"/>
                  </a:lnTo>
                  <a:lnTo>
                    <a:pt x="654" y="186"/>
                  </a:lnTo>
                  <a:lnTo>
                    <a:pt x="712" y="224"/>
                  </a:lnTo>
                  <a:lnTo>
                    <a:pt x="766" y="266"/>
                  </a:lnTo>
                  <a:lnTo>
                    <a:pt x="816" y="308"/>
                  </a:lnTo>
                  <a:lnTo>
                    <a:pt x="866" y="354"/>
                  </a:lnTo>
                  <a:lnTo>
                    <a:pt x="866" y="354"/>
                  </a:lnTo>
                  <a:lnTo>
                    <a:pt x="816" y="310"/>
                  </a:lnTo>
                  <a:lnTo>
                    <a:pt x="764" y="270"/>
                  </a:lnTo>
                  <a:lnTo>
                    <a:pt x="764" y="270"/>
                  </a:lnTo>
                  <a:lnTo>
                    <a:pt x="810" y="322"/>
                  </a:lnTo>
                  <a:lnTo>
                    <a:pt x="810" y="322"/>
                  </a:lnTo>
                  <a:lnTo>
                    <a:pt x="748" y="274"/>
                  </a:lnTo>
                  <a:lnTo>
                    <a:pt x="748" y="274"/>
                  </a:lnTo>
                  <a:lnTo>
                    <a:pt x="794" y="312"/>
                  </a:lnTo>
                  <a:lnTo>
                    <a:pt x="838" y="352"/>
                  </a:lnTo>
                  <a:lnTo>
                    <a:pt x="838" y="352"/>
                  </a:lnTo>
                  <a:lnTo>
                    <a:pt x="898" y="392"/>
                  </a:lnTo>
                  <a:lnTo>
                    <a:pt x="898" y="392"/>
                  </a:lnTo>
                  <a:lnTo>
                    <a:pt x="924" y="416"/>
                  </a:lnTo>
                  <a:lnTo>
                    <a:pt x="924" y="416"/>
                  </a:lnTo>
                  <a:lnTo>
                    <a:pt x="954" y="438"/>
                  </a:lnTo>
                  <a:lnTo>
                    <a:pt x="978" y="462"/>
                  </a:lnTo>
                  <a:lnTo>
                    <a:pt x="970" y="452"/>
                  </a:lnTo>
                  <a:lnTo>
                    <a:pt x="970" y="452"/>
                  </a:lnTo>
                  <a:lnTo>
                    <a:pt x="1008" y="486"/>
                  </a:lnTo>
                  <a:lnTo>
                    <a:pt x="990" y="466"/>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9" name="Google Shape;2749;p388"/>
            <p:cNvSpPr/>
            <p:nvPr/>
          </p:nvSpPr>
          <p:spPr>
            <a:xfrm>
              <a:off x="6604000" y="2200275"/>
              <a:ext cx="200025" cy="15875"/>
            </a:xfrm>
            <a:custGeom>
              <a:rect b="b" l="l" r="r" t="t"/>
              <a:pathLst>
                <a:path extrusionOk="0" h="10" w="126">
                  <a:moveTo>
                    <a:pt x="98" y="2"/>
                  </a:moveTo>
                  <a:lnTo>
                    <a:pt x="98" y="2"/>
                  </a:lnTo>
                  <a:lnTo>
                    <a:pt x="66" y="0"/>
                  </a:lnTo>
                  <a:lnTo>
                    <a:pt x="66" y="0"/>
                  </a:lnTo>
                  <a:lnTo>
                    <a:pt x="0" y="0"/>
                  </a:lnTo>
                  <a:lnTo>
                    <a:pt x="60" y="4"/>
                  </a:lnTo>
                  <a:lnTo>
                    <a:pt x="60" y="4"/>
                  </a:lnTo>
                  <a:lnTo>
                    <a:pt x="90" y="6"/>
                  </a:lnTo>
                  <a:lnTo>
                    <a:pt x="116" y="10"/>
                  </a:lnTo>
                  <a:lnTo>
                    <a:pt x="126" y="4"/>
                  </a:lnTo>
                  <a:lnTo>
                    <a:pt x="112" y="2"/>
                  </a:lnTo>
                  <a:lnTo>
                    <a:pt x="98" y="2"/>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0" name="Google Shape;2750;p388"/>
            <p:cNvSpPr/>
            <p:nvPr/>
          </p:nvSpPr>
          <p:spPr>
            <a:xfrm>
              <a:off x="6530975" y="2206625"/>
              <a:ext cx="228600" cy="53975"/>
            </a:xfrm>
            <a:custGeom>
              <a:rect b="b" l="l" r="r" t="t"/>
              <a:pathLst>
                <a:path extrusionOk="0" h="34" w="144">
                  <a:moveTo>
                    <a:pt x="118" y="34"/>
                  </a:moveTo>
                  <a:lnTo>
                    <a:pt x="144" y="18"/>
                  </a:lnTo>
                  <a:lnTo>
                    <a:pt x="144" y="18"/>
                  </a:lnTo>
                  <a:lnTo>
                    <a:pt x="72" y="8"/>
                  </a:lnTo>
                  <a:lnTo>
                    <a:pt x="0" y="0"/>
                  </a:lnTo>
                  <a:lnTo>
                    <a:pt x="0" y="0"/>
                  </a:lnTo>
                  <a:lnTo>
                    <a:pt x="118" y="34"/>
                  </a:lnTo>
                  <a:lnTo>
                    <a:pt x="118" y="34"/>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1" name="Google Shape;2751;p388"/>
            <p:cNvSpPr/>
            <p:nvPr/>
          </p:nvSpPr>
          <p:spPr>
            <a:xfrm>
              <a:off x="6200775" y="2482850"/>
              <a:ext cx="444500" cy="66675"/>
            </a:xfrm>
            <a:custGeom>
              <a:rect b="b" l="l" r="r" t="t"/>
              <a:pathLst>
                <a:path extrusionOk="0" h="42" w="280">
                  <a:moveTo>
                    <a:pt x="140" y="14"/>
                  </a:moveTo>
                  <a:lnTo>
                    <a:pt x="140" y="14"/>
                  </a:lnTo>
                  <a:lnTo>
                    <a:pt x="0" y="40"/>
                  </a:lnTo>
                  <a:lnTo>
                    <a:pt x="0" y="40"/>
                  </a:lnTo>
                  <a:lnTo>
                    <a:pt x="34" y="42"/>
                  </a:lnTo>
                  <a:lnTo>
                    <a:pt x="68" y="42"/>
                  </a:lnTo>
                  <a:lnTo>
                    <a:pt x="102" y="38"/>
                  </a:lnTo>
                  <a:lnTo>
                    <a:pt x="136" y="32"/>
                  </a:lnTo>
                  <a:lnTo>
                    <a:pt x="208" y="18"/>
                  </a:lnTo>
                  <a:lnTo>
                    <a:pt x="280" y="0"/>
                  </a:lnTo>
                  <a:lnTo>
                    <a:pt x="280" y="0"/>
                  </a:lnTo>
                  <a:lnTo>
                    <a:pt x="140" y="14"/>
                  </a:lnTo>
                  <a:lnTo>
                    <a:pt x="140" y="14"/>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2" name="Google Shape;2752;p388"/>
            <p:cNvSpPr/>
            <p:nvPr/>
          </p:nvSpPr>
          <p:spPr>
            <a:xfrm>
              <a:off x="6610350" y="2260600"/>
              <a:ext cx="107950" cy="19050"/>
            </a:xfrm>
            <a:custGeom>
              <a:rect b="b" l="l" r="r" t="t"/>
              <a:pathLst>
                <a:path extrusionOk="0" h="12" w="68">
                  <a:moveTo>
                    <a:pt x="40" y="12"/>
                  </a:moveTo>
                  <a:lnTo>
                    <a:pt x="68" y="0"/>
                  </a:lnTo>
                  <a:lnTo>
                    <a:pt x="68" y="0"/>
                  </a:lnTo>
                  <a:lnTo>
                    <a:pt x="0" y="2"/>
                  </a:lnTo>
                  <a:lnTo>
                    <a:pt x="40" y="12"/>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3" name="Google Shape;2753;p388"/>
            <p:cNvSpPr/>
            <p:nvPr/>
          </p:nvSpPr>
          <p:spPr>
            <a:xfrm>
              <a:off x="6880225" y="2025650"/>
              <a:ext cx="180975" cy="95250"/>
            </a:xfrm>
            <a:custGeom>
              <a:rect b="b" l="l" r="r" t="t"/>
              <a:pathLst>
                <a:path extrusionOk="0" h="60" w="114">
                  <a:moveTo>
                    <a:pt x="108" y="44"/>
                  </a:moveTo>
                  <a:lnTo>
                    <a:pt x="108" y="44"/>
                  </a:lnTo>
                  <a:lnTo>
                    <a:pt x="98" y="12"/>
                  </a:lnTo>
                  <a:lnTo>
                    <a:pt x="98" y="12"/>
                  </a:lnTo>
                  <a:lnTo>
                    <a:pt x="50" y="4"/>
                  </a:lnTo>
                  <a:lnTo>
                    <a:pt x="0" y="0"/>
                  </a:lnTo>
                  <a:lnTo>
                    <a:pt x="0" y="0"/>
                  </a:lnTo>
                  <a:lnTo>
                    <a:pt x="40" y="14"/>
                  </a:lnTo>
                  <a:lnTo>
                    <a:pt x="78" y="32"/>
                  </a:lnTo>
                  <a:lnTo>
                    <a:pt x="78" y="32"/>
                  </a:lnTo>
                  <a:lnTo>
                    <a:pt x="30" y="26"/>
                  </a:lnTo>
                  <a:lnTo>
                    <a:pt x="30" y="26"/>
                  </a:lnTo>
                  <a:lnTo>
                    <a:pt x="72" y="42"/>
                  </a:lnTo>
                  <a:lnTo>
                    <a:pt x="114" y="60"/>
                  </a:lnTo>
                  <a:lnTo>
                    <a:pt x="108" y="48"/>
                  </a:lnTo>
                  <a:lnTo>
                    <a:pt x="108" y="44"/>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4" name="Google Shape;2754;p388"/>
            <p:cNvSpPr/>
            <p:nvPr/>
          </p:nvSpPr>
          <p:spPr>
            <a:xfrm>
              <a:off x="6581775" y="1924050"/>
              <a:ext cx="533400" cy="104775"/>
            </a:xfrm>
            <a:custGeom>
              <a:rect b="b" l="l" r="r" t="t"/>
              <a:pathLst>
                <a:path extrusionOk="0" h="66" w="336">
                  <a:moveTo>
                    <a:pt x="126" y="22"/>
                  </a:moveTo>
                  <a:lnTo>
                    <a:pt x="126" y="22"/>
                  </a:lnTo>
                  <a:lnTo>
                    <a:pt x="96" y="30"/>
                  </a:lnTo>
                  <a:lnTo>
                    <a:pt x="64" y="40"/>
                  </a:lnTo>
                  <a:lnTo>
                    <a:pt x="64" y="40"/>
                  </a:lnTo>
                  <a:lnTo>
                    <a:pt x="32" y="52"/>
                  </a:lnTo>
                  <a:lnTo>
                    <a:pt x="0" y="66"/>
                  </a:lnTo>
                  <a:lnTo>
                    <a:pt x="0" y="66"/>
                  </a:lnTo>
                  <a:lnTo>
                    <a:pt x="34" y="64"/>
                  </a:lnTo>
                  <a:lnTo>
                    <a:pt x="66" y="60"/>
                  </a:lnTo>
                  <a:lnTo>
                    <a:pt x="130" y="54"/>
                  </a:lnTo>
                  <a:lnTo>
                    <a:pt x="130" y="54"/>
                  </a:lnTo>
                  <a:lnTo>
                    <a:pt x="190" y="48"/>
                  </a:lnTo>
                  <a:lnTo>
                    <a:pt x="218" y="46"/>
                  </a:lnTo>
                  <a:lnTo>
                    <a:pt x="246" y="44"/>
                  </a:lnTo>
                  <a:lnTo>
                    <a:pt x="246" y="44"/>
                  </a:lnTo>
                  <a:lnTo>
                    <a:pt x="286" y="56"/>
                  </a:lnTo>
                  <a:lnTo>
                    <a:pt x="286" y="48"/>
                  </a:lnTo>
                  <a:lnTo>
                    <a:pt x="286" y="40"/>
                  </a:lnTo>
                  <a:lnTo>
                    <a:pt x="286" y="40"/>
                  </a:lnTo>
                  <a:lnTo>
                    <a:pt x="310" y="20"/>
                  </a:lnTo>
                  <a:lnTo>
                    <a:pt x="336" y="0"/>
                  </a:lnTo>
                  <a:lnTo>
                    <a:pt x="336" y="0"/>
                  </a:lnTo>
                  <a:lnTo>
                    <a:pt x="284" y="0"/>
                  </a:lnTo>
                  <a:lnTo>
                    <a:pt x="230" y="4"/>
                  </a:lnTo>
                  <a:lnTo>
                    <a:pt x="178" y="12"/>
                  </a:lnTo>
                  <a:lnTo>
                    <a:pt x="126" y="22"/>
                  </a:lnTo>
                  <a:lnTo>
                    <a:pt x="126" y="22"/>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5" name="Google Shape;2755;p388"/>
            <p:cNvSpPr/>
            <p:nvPr/>
          </p:nvSpPr>
          <p:spPr>
            <a:xfrm>
              <a:off x="6661150" y="1730375"/>
              <a:ext cx="815975" cy="257175"/>
            </a:xfrm>
            <a:custGeom>
              <a:rect b="b" l="l" r="r" t="t"/>
              <a:pathLst>
                <a:path extrusionOk="0" h="162" w="514">
                  <a:moveTo>
                    <a:pt x="372" y="50"/>
                  </a:moveTo>
                  <a:lnTo>
                    <a:pt x="372" y="50"/>
                  </a:lnTo>
                  <a:lnTo>
                    <a:pt x="352" y="40"/>
                  </a:lnTo>
                  <a:lnTo>
                    <a:pt x="330" y="32"/>
                  </a:lnTo>
                  <a:lnTo>
                    <a:pt x="308" y="24"/>
                  </a:lnTo>
                  <a:lnTo>
                    <a:pt x="286" y="18"/>
                  </a:lnTo>
                  <a:lnTo>
                    <a:pt x="240" y="8"/>
                  </a:lnTo>
                  <a:lnTo>
                    <a:pt x="192" y="0"/>
                  </a:lnTo>
                  <a:lnTo>
                    <a:pt x="192" y="0"/>
                  </a:lnTo>
                  <a:lnTo>
                    <a:pt x="260" y="18"/>
                  </a:lnTo>
                  <a:lnTo>
                    <a:pt x="296" y="30"/>
                  </a:lnTo>
                  <a:lnTo>
                    <a:pt x="332" y="44"/>
                  </a:lnTo>
                  <a:lnTo>
                    <a:pt x="332" y="44"/>
                  </a:lnTo>
                  <a:lnTo>
                    <a:pt x="366" y="60"/>
                  </a:lnTo>
                  <a:lnTo>
                    <a:pt x="398" y="78"/>
                  </a:lnTo>
                  <a:lnTo>
                    <a:pt x="428" y="100"/>
                  </a:lnTo>
                  <a:lnTo>
                    <a:pt x="452" y="122"/>
                  </a:lnTo>
                  <a:lnTo>
                    <a:pt x="440" y="118"/>
                  </a:lnTo>
                  <a:lnTo>
                    <a:pt x="440" y="118"/>
                  </a:lnTo>
                  <a:lnTo>
                    <a:pt x="388" y="100"/>
                  </a:lnTo>
                  <a:lnTo>
                    <a:pt x="338" y="84"/>
                  </a:lnTo>
                  <a:lnTo>
                    <a:pt x="288" y="72"/>
                  </a:lnTo>
                  <a:lnTo>
                    <a:pt x="240" y="62"/>
                  </a:lnTo>
                  <a:lnTo>
                    <a:pt x="240" y="62"/>
                  </a:lnTo>
                  <a:lnTo>
                    <a:pt x="190" y="54"/>
                  </a:lnTo>
                  <a:lnTo>
                    <a:pt x="164" y="54"/>
                  </a:lnTo>
                  <a:lnTo>
                    <a:pt x="138" y="52"/>
                  </a:lnTo>
                  <a:lnTo>
                    <a:pt x="110" y="54"/>
                  </a:lnTo>
                  <a:lnTo>
                    <a:pt x="84" y="56"/>
                  </a:lnTo>
                  <a:lnTo>
                    <a:pt x="54" y="62"/>
                  </a:lnTo>
                  <a:lnTo>
                    <a:pt x="26" y="68"/>
                  </a:lnTo>
                  <a:lnTo>
                    <a:pt x="26" y="68"/>
                  </a:lnTo>
                  <a:lnTo>
                    <a:pt x="0" y="74"/>
                  </a:lnTo>
                  <a:lnTo>
                    <a:pt x="0" y="74"/>
                  </a:lnTo>
                  <a:lnTo>
                    <a:pt x="38" y="84"/>
                  </a:lnTo>
                  <a:lnTo>
                    <a:pt x="78" y="90"/>
                  </a:lnTo>
                  <a:lnTo>
                    <a:pt x="118" y="92"/>
                  </a:lnTo>
                  <a:lnTo>
                    <a:pt x="158" y="94"/>
                  </a:lnTo>
                  <a:lnTo>
                    <a:pt x="158" y="94"/>
                  </a:lnTo>
                  <a:lnTo>
                    <a:pt x="200" y="96"/>
                  </a:lnTo>
                  <a:lnTo>
                    <a:pt x="242" y="100"/>
                  </a:lnTo>
                  <a:lnTo>
                    <a:pt x="282" y="106"/>
                  </a:lnTo>
                  <a:lnTo>
                    <a:pt x="302" y="110"/>
                  </a:lnTo>
                  <a:lnTo>
                    <a:pt x="322" y="116"/>
                  </a:lnTo>
                  <a:lnTo>
                    <a:pt x="322" y="116"/>
                  </a:lnTo>
                  <a:lnTo>
                    <a:pt x="346" y="116"/>
                  </a:lnTo>
                  <a:lnTo>
                    <a:pt x="372" y="118"/>
                  </a:lnTo>
                  <a:lnTo>
                    <a:pt x="396" y="124"/>
                  </a:lnTo>
                  <a:lnTo>
                    <a:pt x="420" y="128"/>
                  </a:lnTo>
                  <a:lnTo>
                    <a:pt x="420" y="128"/>
                  </a:lnTo>
                  <a:lnTo>
                    <a:pt x="444" y="136"/>
                  </a:lnTo>
                  <a:lnTo>
                    <a:pt x="468" y="144"/>
                  </a:lnTo>
                  <a:lnTo>
                    <a:pt x="514" y="162"/>
                  </a:lnTo>
                  <a:lnTo>
                    <a:pt x="514" y="162"/>
                  </a:lnTo>
                  <a:lnTo>
                    <a:pt x="482" y="130"/>
                  </a:lnTo>
                  <a:lnTo>
                    <a:pt x="448" y="100"/>
                  </a:lnTo>
                  <a:lnTo>
                    <a:pt x="412" y="74"/>
                  </a:lnTo>
                  <a:lnTo>
                    <a:pt x="392" y="62"/>
                  </a:lnTo>
                  <a:lnTo>
                    <a:pt x="372" y="50"/>
                  </a:lnTo>
                  <a:lnTo>
                    <a:pt x="372" y="50"/>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6" name="Google Shape;2756;p388"/>
            <p:cNvSpPr/>
            <p:nvPr/>
          </p:nvSpPr>
          <p:spPr>
            <a:xfrm>
              <a:off x="3733800" y="3667125"/>
              <a:ext cx="139700" cy="31750"/>
            </a:xfrm>
            <a:custGeom>
              <a:rect b="b" l="l" r="r" t="t"/>
              <a:pathLst>
                <a:path extrusionOk="0" h="20" w="88">
                  <a:moveTo>
                    <a:pt x="0" y="18"/>
                  </a:moveTo>
                  <a:lnTo>
                    <a:pt x="0" y="18"/>
                  </a:lnTo>
                  <a:lnTo>
                    <a:pt x="88" y="20"/>
                  </a:lnTo>
                  <a:lnTo>
                    <a:pt x="88" y="20"/>
                  </a:lnTo>
                  <a:lnTo>
                    <a:pt x="24" y="0"/>
                  </a:lnTo>
                  <a:lnTo>
                    <a:pt x="0" y="18"/>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7" name="Google Shape;2757;p388"/>
            <p:cNvSpPr/>
            <p:nvPr/>
          </p:nvSpPr>
          <p:spPr>
            <a:xfrm>
              <a:off x="3175" y="812800"/>
              <a:ext cx="6886575" cy="3584575"/>
            </a:xfrm>
            <a:custGeom>
              <a:rect b="b" l="l" r="r" t="t"/>
              <a:pathLst>
                <a:path extrusionOk="0" h="2258" w="4338">
                  <a:moveTo>
                    <a:pt x="4154" y="556"/>
                  </a:moveTo>
                  <a:lnTo>
                    <a:pt x="4154" y="556"/>
                  </a:lnTo>
                  <a:lnTo>
                    <a:pt x="4248" y="572"/>
                  </a:lnTo>
                  <a:lnTo>
                    <a:pt x="4248" y="572"/>
                  </a:lnTo>
                  <a:lnTo>
                    <a:pt x="4294" y="580"/>
                  </a:lnTo>
                  <a:lnTo>
                    <a:pt x="4338" y="590"/>
                  </a:lnTo>
                  <a:lnTo>
                    <a:pt x="4338" y="590"/>
                  </a:lnTo>
                  <a:lnTo>
                    <a:pt x="4286" y="570"/>
                  </a:lnTo>
                  <a:lnTo>
                    <a:pt x="4232" y="552"/>
                  </a:lnTo>
                  <a:lnTo>
                    <a:pt x="4232" y="552"/>
                  </a:lnTo>
                  <a:lnTo>
                    <a:pt x="4190" y="546"/>
                  </a:lnTo>
                  <a:lnTo>
                    <a:pt x="4148" y="542"/>
                  </a:lnTo>
                  <a:lnTo>
                    <a:pt x="4148" y="542"/>
                  </a:lnTo>
                  <a:lnTo>
                    <a:pt x="4066" y="532"/>
                  </a:lnTo>
                  <a:lnTo>
                    <a:pt x="4066" y="532"/>
                  </a:lnTo>
                  <a:lnTo>
                    <a:pt x="3984" y="522"/>
                  </a:lnTo>
                  <a:lnTo>
                    <a:pt x="3944" y="516"/>
                  </a:lnTo>
                  <a:lnTo>
                    <a:pt x="3906" y="508"/>
                  </a:lnTo>
                  <a:lnTo>
                    <a:pt x="3852" y="496"/>
                  </a:lnTo>
                  <a:lnTo>
                    <a:pt x="3774" y="470"/>
                  </a:lnTo>
                  <a:lnTo>
                    <a:pt x="3790" y="440"/>
                  </a:lnTo>
                  <a:lnTo>
                    <a:pt x="3790" y="440"/>
                  </a:lnTo>
                  <a:lnTo>
                    <a:pt x="3886" y="356"/>
                  </a:lnTo>
                  <a:lnTo>
                    <a:pt x="3850" y="296"/>
                  </a:lnTo>
                  <a:lnTo>
                    <a:pt x="3850" y="296"/>
                  </a:lnTo>
                  <a:lnTo>
                    <a:pt x="3818" y="286"/>
                  </a:lnTo>
                  <a:lnTo>
                    <a:pt x="3782" y="280"/>
                  </a:lnTo>
                  <a:lnTo>
                    <a:pt x="3742" y="278"/>
                  </a:lnTo>
                  <a:lnTo>
                    <a:pt x="3700" y="278"/>
                  </a:lnTo>
                  <a:lnTo>
                    <a:pt x="3656" y="282"/>
                  </a:lnTo>
                  <a:lnTo>
                    <a:pt x="3610" y="290"/>
                  </a:lnTo>
                  <a:lnTo>
                    <a:pt x="3562" y="302"/>
                  </a:lnTo>
                  <a:lnTo>
                    <a:pt x="3512" y="318"/>
                  </a:lnTo>
                  <a:lnTo>
                    <a:pt x="3512" y="318"/>
                  </a:lnTo>
                  <a:lnTo>
                    <a:pt x="3490" y="326"/>
                  </a:lnTo>
                  <a:lnTo>
                    <a:pt x="3518" y="380"/>
                  </a:lnTo>
                  <a:lnTo>
                    <a:pt x="3464" y="356"/>
                  </a:lnTo>
                  <a:lnTo>
                    <a:pt x="3464" y="356"/>
                  </a:lnTo>
                  <a:lnTo>
                    <a:pt x="3410" y="424"/>
                  </a:lnTo>
                  <a:lnTo>
                    <a:pt x="3338" y="442"/>
                  </a:lnTo>
                  <a:lnTo>
                    <a:pt x="3338" y="442"/>
                  </a:lnTo>
                  <a:lnTo>
                    <a:pt x="3326" y="458"/>
                  </a:lnTo>
                  <a:lnTo>
                    <a:pt x="3314" y="474"/>
                  </a:lnTo>
                  <a:lnTo>
                    <a:pt x="3300" y="488"/>
                  </a:lnTo>
                  <a:lnTo>
                    <a:pt x="3286" y="500"/>
                  </a:lnTo>
                  <a:lnTo>
                    <a:pt x="3268" y="512"/>
                  </a:lnTo>
                  <a:lnTo>
                    <a:pt x="3252" y="522"/>
                  </a:lnTo>
                  <a:lnTo>
                    <a:pt x="3214" y="540"/>
                  </a:lnTo>
                  <a:lnTo>
                    <a:pt x="3214" y="540"/>
                  </a:lnTo>
                  <a:lnTo>
                    <a:pt x="3172" y="554"/>
                  </a:lnTo>
                  <a:lnTo>
                    <a:pt x="3130" y="566"/>
                  </a:lnTo>
                  <a:lnTo>
                    <a:pt x="3088" y="578"/>
                  </a:lnTo>
                  <a:lnTo>
                    <a:pt x="3046" y="592"/>
                  </a:lnTo>
                  <a:lnTo>
                    <a:pt x="3098" y="592"/>
                  </a:lnTo>
                  <a:lnTo>
                    <a:pt x="3098" y="592"/>
                  </a:lnTo>
                  <a:lnTo>
                    <a:pt x="3092" y="604"/>
                  </a:lnTo>
                  <a:lnTo>
                    <a:pt x="3086" y="614"/>
                  </a:lnTo>
                  <a:lnTo>
                    <a:pt x="3078" y="624"/>
                  </a:lnTo>
                  <a:lnTo>
                    <a:pt x="3070" y="632"/>
                  </a:lnTo>
                  <a:lnTo>
                    <a:pt x="3050" y="646"/>
                  </a:lnTo>
                  <a:lnTo>
                    <a:pt x="3030" y="658"/>
                  </a:lnTo>
                  <a:lnTo>
                    <a:pt x="3030" y="658"/>
                  </a:lnTo>
                  <a:lnTo>
                    <a:pt x="3012" y="664"/>
                  </a:lnTo>
                  <a:lnTo>
                    <a:pt x="2994" y="668"/>
                  </a:lnTo>
                  <a:lnTo>
                    <a:pt x="2958" y="676"/>
                  </a:lnTo>
                  <a:lnTo>
                    <a:pt x="2920" y="682"/>
                  </a:lnTo>
                  <a:lnTo>
                    <a:pt x="2886" y="688"/>
                  </a:lnTo>
                  <a:lnTo>
                    <a:pt x="2860" y="690"/>
                  </a:lnTo>
                  <a:lnTo>
                    <a:pt x="2834" y="692"/>
                  </a:lnTo>
                  <a:lnTo>
                    <a:pt x="2782" y="694"/>
                  </a:lnTo>
                  <a:lnTo>
                    <a:pt x="2782" y="694"/>
                  </a:lnTo>
                  <a:lnTo>
                    <a:pt x="2818" y="676"/>
                  </a:lnTo>
                  <a:lnTo>
                    <a:pt x="2818" y="676"/>
                  </a:lnTo>
                  <a:lnTo>
                    <a:pt x="2856" y="656"/>
                  </a:lnTo>
                  <a:lnTo>
                    <a:pt x="2856" y="656"/>
                  </a:lnTo>
                  <a:lnTo>
                    <a:pt x="2924" y="614"/>
                  </a:lnTo>
                  <a:lnTo>
                    <a:pt x="2924" y="614"/>
                  </a:lnTo>
                  <a:lnTo>
                    <a:pt x="2990" y="570"/>
                  </a:lnTo>
                  <a:lnTo>
                    <a:pt x="3058" y="524"/>
                  </a:lnTo>
                  <a:lnTo>
                    <a:pt x="3058" y="524"/>
                  </a:lnTo>
                  <a:lnTo>
                    <a:pt x="3126" y="480"/>
                  </a:lnTo>
                  <a:lnTo>
                    <a:pt x="3200" y="436"/>
                  </a:lnTo>
                  <a:lnTo>
                    <a:pt x="3238" y="416"/>
                  </a:lnTo>
                  <a:lnTo>
                    <a:pt x="3276" y="396"/>
                  </a:lnTo>
                  <a:lnTo>
                    <a:pt x="3318" y="378"/>
                  </a:lnTo>
                  <a:lnTo>
                    <a:pt x="3360" y="360"/>
                  </a:lnTo>
                  <a:lnTo>
                    <a:pt x="3376" y="354"/>
                  </a:lnTo>
                  <a:lnTo>
                    <a:pt x="3376" y="354"/>
                  </a:lnTo>
                  <a:lnTo>
                    <a:pt x="3448" y="294"/>
                  </a:lnTo>
                  <a:lnTo>
                    <a:pt x="3520" y="236"/>
                  </a:lnTo>
                  <a:lnTo>
                    <a:pt x="3520" y="236"/>
                  </a:lnTo>
                  <a:lnTo>
                    <a:pt x="3478" y="248"/>
                  </a:lnTo>
                  <a:lnTo>
                    <a:pt x="3436" y="262"/>
                  </a:lnTo>
                  <a:lnTo>
                    <a:pt x="3436" y="262"/>
                  </a:lnTo>
                  <a:lnTo>
                    <a:pt x="3386" y="282"/>
                  </a:lnTo>
                  <a:lnTo>
                    <a:pt x="3336" y="302"/>
                  </a:lnTo>
                  <a:lnTo>
                    <a:pt x="3288" y="324"/>
                  </a:lnTo>
                  <a:lnTo>
                    <a:pt x="3242" y="348"/>
                  </a:lnTo>
                  <a:lnTo>
                    <a:pt x="3198" y="374"/>
                  </a:lnTo>
                  <a:lnTo>
                    <a:pt x="3154" y="400"/>
                  </a:lnTo>
                  <a:lnTo>
                    <a:pt x="3112" y="428"/>
                  </a:lnTo>
                  <a:lnTo>
                    <a:pt x="3070" y="456"/>
                  </a:lnTo>
                  <a:lnTo>
                    <a:pt x="3070" y="456"/>
                  </a:lnTo>
                  <a:lnTo>
                    <a:pt x="3004" y="510"/>
                  </a:lnTo>
                  <a:lnTo>
                    <a:pt x="2936" y="562"/>
                  </a:lnTo>
                  <a:lnTo>
                    <a:pt x="2936" y="562"/>
                  </a:lnTo>
                  <a:lnTo>
                    <a:pt x="2868" y="612"/>
                  </a:lnTo>
                  <a:lnTo>
                    <a:pt x="2794" y="664"/>
                  </a:lnTo>
                  <a:lnTo>
                    <a:pt x="2776" y="696"/>
                  </a:lnTo>
                  <a:lnTo>
                    <a:pt x="2772" y="696"/>
                  </a:lnTo>
                  <a:lnTo>
                    <a:pt x="2640" y="742"/>
                  </a:lnTo>
                  <a:lnTo>
                    <a:pt x="2566" y="748"/>
                  </a:lnTo>
                  <a:lnTo>
                    <a:pt x="2614" y="740"/>
                  </a:lnTo>
                  <a:lnTo>
                    <a:pt x="2568" y="734"/>
                  </a:lnTo>
                  <a:lnTo>
                    <a:pt x="2648" y="720"/>
                  </a:lnTo>
                  <a:lnTo>
                    <a:pt x="2648" y="720"/>
                  </a:lnTo>
                  <a:lnTo>
                    <a:pt x="2484" y="738"/>
                  </a:lnTo>
                  <a:lnTo>
                    <a:pt x="2432" y="748"/>
                  </a:lnTo>
                  <a:lnTo>
                    <a:pt x="2444" y="738"/>
                  </a:lnTo>
                  <a:lnTo>
                    <a:pt x="2444" y="738"/>
                  </a:lnTo>
                  <a:lnTo>
                    <a:pt x="2370" y="738"/>
                  </a:lnTo>
                  <a:lnTo>
                    <a:pt x="2370" y="738"/>
                  </a:lnTo>
                  <a:lnTo>
                    <a:pt x="2298" y="744"/>
                  </a:lnTo>
                  <a:lnTo>
                    <a:pt x="2228" y="750"/>
                  </a:lnTo>
                  <a:lnTo>
                    <a:pt x="2228" y="750"/>
                  </a:lnTo>
                  <a:lnTo>
                    <a:pt x="2152" y="794"/>
                  </a:lnTo>
                  <a:lnTo>
                    <a:pt x="2152" y="794"/>
                  </a:lnTo>
                  <a:lnTo>
                    <a:pt x="2214" y="752"/>
                  </a:lnTo>
                  <a:lnTo>
                    <a:pt x="2248" y="728"/>
                  </a:lnTo>
                  <a:lnTo>
                    <a:pt x="2248" y="728"/>
                  </a:lnTo>
                  <a:lnTo>
                    <a:pt x="2184" y="750"/>
                  </a:lnTo>
                  <a:lnTo>
                    <a:pt x="2120" y="768"/>
                  </a:lnTo>
                  <a:lnTo>
                    <a:pt x="2120" y="746"/>
                  </a:lnTo>
                  <a:lnTo>
                    <a:pt x="2120" y="746"/>
                  </a:lnTo>
                  <a:lnTo>
                    <a:pt x="2078" y="754"/>
                  </a:lnTo>
                  <a:lnTo>
                    <a:pt x="2036" y="762"/>
                  </a:lnTo>
                  <a:lnTo>
                    <a:pt x="1952" y="780"/>
                  </a:lnTo>
                  <a:lnTo>
                    <a:pt x="1948" y="780"/>
                  </a:lnTo>
                  <a:lnTo>
                    <a:pt x="1948" y="780"/>
                  </a:lnTo>
                  <a:lnTo>
                    <a:pt x="1864" y="820"/>
                  </a:lnTo>
                  <a:lnTo>
                    <a:pt x="1864" y="820"/>
                  </a:lnTo>
                  <a:lnTo>
                    <a:pt x="1934" y="776"/>
                  </a:lnTo>
                  <a:lnTo>
                    <a:pt x="1920" y="744"/>
                  </a:lnTo>
                  <a:lnTo>
                    <a:pt x="1920" y="744"/>
                  </a:lnTo>
                  <a:lnTo>
                    <a:pt x="1884" y="758"/>
                  </a:lnTo>
                  <a:lnTo>
                    <a:pt x="1848" y="776"/>
                  </a:lnTo>
                  <a:lnTo>
                    <a:pt x="1814" y="790"/>
                  </a:lnTo>
                  <a:lnTo>
                    <a:pt x="1796" y="796"/>
                  </a:lnTo>
                  <a:lnTo>
                    <a:pt x="1780" y="800"/>
                  </a:lnTo>
                  <a:lnTo>
                    <a:pt x="1780" y="800"/>
                  </a:lnTo>
                  <a:lnTo>
                    <a:pt x="1762" y="802"/>
                  </a:lnTo>
                  <a:lnTo>
                    <a:pt x="1744" y="800"/>
                  </a:lnTo>
                  <a:lnTo>
                    <a:pt x="1744" y="800"/>
                  </a:lnTo>
                  <a:lnTo>
                    <a:pt x="1754" y="808"/>
                  </a:lnTo>
                  <a:lnTo>
                    <a:pt x="1754" y="808"/>
                  </a:lnTo>
                  <a:lnTo>
                    <a:pt x="1722" y="812"/>
                  </a:lnTo>
                  <a:lnTo>
                    <a:pt x="1692" y="818"/>
                  </a:lnTo>
                  <a:lnTo>
                    <a:pt x="1692" y="818"/>
                  </a:lnTo>
                  <a:lnTo>
                    <a:pt x="1636" y="844"/>
                  </a:lnTo>
                  <a:lnTo>
                    <a:pt x="1578" y="868"/>
                  </a:lnTo>
                  <a:lnTo>
                    <a:pt x="1578" y="868"/>
                  </a:lnTo>
                  <a:lnTo>
                    <a:pt x="1524" y="888"/>
                  </a:lnTo>
                  <a:lnTo>
                    <a:pt x="1470" y="908"/>
                  </a:lnTo>
                  <a:lnTo>
                    <a:pt x="1358" y="948"/>
                  </a:lnTo>
                  <a:lnTo>
                    <a:pt x="1358" y="948"/>
                  </a:lnTo>
                  <a:lnTo>
                    <a:pt x="1244" y="984"/>
                  </a:lnTo>
                  <a:lnTo>
                    <a:pt x="1188" y="1004"/>
                  </a:lnTo>
                  <a:lnTo>
                    <a:pt x="1132" y="1024"/>
                  </a:lnTo>
                  <a:lnTo>
                    <a:pt x="1132" y="1024"/>
                  </a:lnTo>
                  <a:lnTo>
                    <a:pt x="1198" y="1032"/>
                  </a:lnTo>
                  <a:lnTo>
                    <a:pt x="1230" y="1032"/>
                  </a:lnTo>
                  <a:lnTo>
                    <a:pt x="1262" y="1032"/>
                  </a:lnTo>
                  <a:lnTo>
                    <a:pt x="1294" y="1032"/>
                  </a:lnTo>
                  <a:lnTo>
                    <a:pt x="1324" y="1028"/>
                  </a:lnTo>
                  <a:lnTo>
                    <a:pt x="1354" y="1024"/>
                  </a:lnTo>
                  <a:lnTo>
                    <a:pt x="1382" y="1018"/>
                  </a:lnTo>
                  <a:lnTo>
                    <a:pt x="1382" y="1018"/>
                  </a:lnTo>
                  <a:lnTo>
                    <a:pt x="1460" y="1008"/>
                  </a:lnTo>
                  <a:lnTo>
                    <a:pt x="1536" y="1002"/>
                  </a:lnTo>
                  <a:lnTo>
                    <a:pt x="1610" y="996"/>
                  </a:lnTo>
                  <a:lnTo>
                    <a:pt x="1684" y="994"/>
                  </a:lnTo>
                  <a:lnTo>
                    <a:pt x="1716" y="992"/>
                  </a:lnTo>
                  <a:lnTo>
                    <a:pt x="1716" y="992"/>
                  </a:lnTo>
                  <a:lnTo>
                    <a:pt x="1690" y="1010"/>
                  </a:lnTo>
                  <a:lnTo>
                    <a:pt x="1690" y="1010"/>
                  </a:lnTo>
                  <a:lnTo>
                    <a:pt x="1662" y="1026"/>
                  </a:lnTo>
                  <a:lnTo>
                    <a:pt x="1662" y="1026"/>
                  </a:lnTo>
                  <a:lnTo>
                    <a:pt x="1604" y="1058"/>
                  </a:lnTo>
                  <a:lnTo>
                    <a:pt x="1608" y="1058"/>
                  </a:lnTo>
                  <a:lnTo>
                    <a:pt x="1608" y="1058"/>
                  </a:lnTo>
                  <a:lnTo>
                    <a:pt x="1580" y="1080"/>
                  </a:lnTo>
                  <a:lnTo>
                    <a:pt x="1580" y="1080"/>
                  </a:lnTo>
                  <a:lnTo>
                    <a:pt x="1604" y="1058"/>
                  </a:lnTo>
                  <a:lnTo>
                    <a:pt x="1604" y="1058"/>
                  </a:lnTo>
                  <a:lnTo>
                    <a:pt x="1538" y="1058"/>
                  </a:lnTo>
                  <a:lnTo>
                    <a:pt x="1474" y="1060"/>
                  </a:lnTo>
                  <a:lnTo>
                    <a:pt x="1474" y="1060"/>
                  </a:lnTo>
                  <a:lnTo>
                    <a:pt x="1412" y="1064"/>
                  </a:lnTo>
                  <a:lnTo>
                    <a:pt x="1348" y="1068"/>
                  </a:lnTo>
                  <a:lnTo>
                    <a:pt x="1348" y="1068"/>
                  </a:lnTo>
                  <a:lnTo>
                    <a:pt x="1286" y="1068"/>
                  </a:lnTo>
                  <a:lnTo>
                    <a:pt x="1254" y="1066"/>
                  </a:lnTo>
                  <a:lnTo>
                    <a:pt x="1222" y="1064"/>
                  </a:lnTo>
                  <a:lnTo>
                    <a:pt x="1190" y="1058"/>
                  </a:lnTo>
                  <a:lnTo>
                    <a:pt x="1158" y="1052"/>
                  </a:lnTo>
                  <a:lnTo>
                    <a:pt x="1126" y="1042"/>
                  </a:lnTo>
                  <a:lnTo>
                    <a:pt x="1096" y="1030"/>
                  </a:lnTo>
                  <a:lnTo>
                    <a:pt x="1096" y="1030"/>
                  </a:lnTo>
                  <a:lnTo>
                    <a:pt x="1132" y="1024"/>
                  </a:lnTo>
                  <a:lnTo>
                    <a:pt x="1132" y="1024"/>
                  </a:lnTo>
                  <a:lnTo>
                    <a:pt x="1052" y="1008"/>
                  </a:lnTo>
                  <a:lnTo>
                    <a:pt x="972" y="986"/>
                  </a:lnTo>
                  <a:lnTo>
                    <a:pt x="892" y="960"/>
                  </a:lnTo>
                  <a:lnTo>
                    <a:pt x="814" y="930"/>
                  </a:lnTo>
                  <a:lnTo>
                    <a:pt x="814" y="930"/>
                  </a:lnTo>
                  <a:lnTo>
                    <a:pt x="730" y="902"/>
                  </a:lnTo>
                  <a:lnTo>
                    <a:pt x="730" y="902"/>
                  </a:lnTo>
                  <a:lnTo>
                    <a:pt x="690" y="886"/>
                  </a:lnTo>
                  <a:lnTo>
                    <a:pt x="650" y="870"/>
                  </a:lnTo>
                  <a:lnTo>
                    <a:pt x="650" y="870"/>
                  </a:lnTo>
                  <a:lnTo>
                    <a:pt x="638" y="864"/>
                  </a:lnTo>
                  <a:lnTo>
                    <a:pt x="638" y="864"/>
                  </a:lnTo>
                  <a:lnTo>
                    <a:pt x="582" y="840"/>
                  </a:lnTo>
                  <a:lnTo>
                    <a:pt x="582" y="840"/>
                  </a:lnTo>
                  <a:lnTo>
                    <a:pt x="626" y="848"/>
                  </a:lnTo>
                  <a:lnTo>
                    <a:pt x="640" y="824"/>
                  </a:lnTo>
                  <a:lnTo>
                    <a:pt x="640" y="824"/>
                  </a:lnTo>
                  <a:lnTo>
                    <a:pt x="628" y="766"/>
                  </a:lnTo>
                  <a:lnTo>
                    <a:pt x="628" y="766"/>
                  </a:lnTo>
                  <a:lnTo>
                    <a:pt x="622" y="736"/>
                  </a:lnTo>
                  <a:lnTo>
                    <a:pt x="614" y="706"/>
                  </a:lnTo>
                  <a:lnTo>
                    <a:pt x="594" y="644"/>
                  </a:lnTo>
                  <a:lnTo>
                    <a:pt x="594" y="644"/>
                  </a:lnTo>
                  <a:lnTo>
                    <a:pt x="570" y="576"/>
                  </a:lnTo>
                  <a:lnTo>
                    <a:pt x="538" y="502"/>
                  </a:lnTo>
                  <a:lnTo>
                    <a:pt x="538" y="502"/>
                  </a:lnTo>
                  <a:lnTo>
                    <a:pt x="498" y="420"/>
                  </a:lnTo>
                  <a:lnTo>
                    <a:pt x="448" y="330"/>
                  </a:lnTo>
                  <a:lnTo>
                    <a:pt x="448" y="330"/>
                  </a:lnTo>
                  <a:lnTo>
                    <a:pt x="422" y="284"/>
                  </a:lnTo>
                  <a:lnTo>
                    <a:pt x="392" y="236"/>
                  </a:lnTo>
                  <a:lnTo>
                    <a:pt x="332" y="144"/>
                  </a:lnTo>
                  <a:lnTo>
                    <a:pt x="332" y="144"/>
                  </a:lnTo>
                  <a:lnTo>
                    <a:pt x="324" y="136"/>
                  </a:lnTo>
                  <a:lnTo>
                    <a:pt x="312" y="126"/>
                  </a:lnTo>
                  <a:lnTo>
                    <a:pt x="294" y="118"/>
                  </a:lnTo>
                  <a:lnTo>
                    <a:pt x="274" y="108"/>
                  </a:lnTo>
                  <a:lnTo>
                    <a:pt x="224" y="90"/>
                  </a:lnTo>
                  <a:lnTo>
                    <a:pt x="168" y="72"/>
                  </a:lnTo>
                  <a:lnTo>
                    <a:pt x="112" y="54"/>
                  </a:lnTo>
                  <a:lnTo>
                    <a:pt x="62" y="36"/>
                  </a:lnTo>
                  <a:lnTo>
                    <a:pt x="40" y="28"/>
                  </a:lnTo>
                  <a:lnTo>
                    <a:pt x="24" y="18"/>
                  </a:lnTo>
                  <a:lnTo>
                    <a:pt x="10" y="10"/>
                  </a:lnTo>
                  <a:lnTo>
                    <a:pt x="0" y="0"/>
                  </a:lnTo>
                  <a:lnTo>
                    <a:pt x="0" y="0"/>
                  </a:lnTo>
                  <a:lnTo>
                    <a:pt x="4" y="26"/>
                  </a:lnTo>
                  <a:lnTo>
                    <a:pt x="6" y="50"/>
                  </a:lnTo>
                  <a:lnTo>
                    <a:pt x="8" y="76"/>
                  </a:lnTo>
                  <a:lnTo>
                    <a:pt x="10" y="100"/>
                  </a:lnTo>
                  <a:lnTo>
                    <a:pt x="10" y="100"/>
                  </a:lnTo>
                  <a:lnTo>
                    <a:pt x="10" y="354"/>
                  </a:lnTo>
                  <a:lnTo>
                    <a:pt x="10" y="354"/>
                  </a:lnTo>
                  <a:lnTo>
                    <a:pt x="10" y="450"/>
                  </a:lnTo>
                  <a:lnTo>
                    <a:pt x="8" y="534"/>
                  </a:lnTo>
                  <a:lnTo>
                    <a:pt x="10" y="674"/>
                  </a:lnTo>
                  <a:lnTo>
                    <a:pt x="10" y="674"/>
                  </a:lnTo>
                  <a:lnTo>
                    <a:pt x="12" y="680"/>
                  </a:lnTo>
                  <a:lnTo>
                    <a:pt x="14" y="692"/>
                  </a:lnTo>
                  <a:lnTo>
                    <a:pt x="10" y="720"/>
                  </a:lnTo>
                  <a:lnTo>
                    <a:pt x="6" y="748"/>
                  </a:lnTo>
                  <a:lnTo>
                    <a:pt x="6" y="760"/>
                  </a:lnTo>
                  <a:lnTo>
                    <a:pt x="8" y="768"/>
                  </a:lnTo>
                  <a:lnTo>
                    <a:pt x="8" y="768"/>
                  </a:lnTo>
                  <a:lnTo>
                    <a:pt x="8" y="814"/>
                  </a:lnTo>
                  <a:lnTo>
                    <a:pt x="8" y="860"/>
                  </a:lnTo>
                  <a:lnTo>
                    <a:pt x="10" y="944"/>
                  </a:lnTo>
                  <a:lnTo>
                    <a:pt x="10" y="944"/>
                  </a:lnTo>
                  <a:lnTo>
                    <a:pt x="10" y="1276"/>
                  </a:lnTo>
                  <a:lnTo>
                    <a:pt x="10" y="1276"/>
                  </a:lnTo>
                  <a:lnTo>
                    <a:pt x="68" y="1320"/>
                  </a:lnTo>
                  <a:lnTo>
                    <a:pt x="96" y="1342"/>
                  </a:lnTo>
                  <a:lnTo>
                    <a:pt x="136" y="1368"/>
                  </a:lnTo>
                  <a:lnTo>
                    <a:pt x="184" y="1398"/>
                  </a:lnTo>
                  <a:lnTo>
                    <a:pt x="196" y="1406"/>
                  </a:lnTo>
                  <a:lnTo>
                    <a:pt x="208" y="1414"/>
                  </a:lnTo>
                  <a:lnTo>
                    <a:pt x="232" y="1428"/>
                  </a:lnTo>
                  <a:lnTo>
                    <a:pt x="232" y="1428"/>
                  </a:lnTo>
                  <a:lnTo>
                    <a:pt x="322" y="1484"/>
                  </a:lnTo>
                  <a:lnTo>
                    <a:pt x="322" y="1484"/>
                  </a:lnTo>
                  <a:lnTo>
                    <a:pt x="388" y="1528"/>
                  </a:lnTo>
                  <a:lnTo>
                    <a:pt x="388" y="1528"/>
                  </a:lnTo>
                  <a:lnTo>
                    <a:pt x="420" y="1550"/>
                  </a:lnTo>
                  <a:lnTo>
                    <a:pt x="450" y="1574"/>
                  </a:lnTo>
                  <a:lnTo>
                    <a:pt x="480" y="1598"/>
                  </a:lnTo>
                  <a:lnTo>
                    <a:pt x="506" y="1624"/>
                  </a:lnTo>
                  <a:lnTo>
                    <a:pt x="532" y="1650"/>
                  </a:lnTo>
                  <a:lnTo>
                    <a:pt x="556" y="1678"/>
                  </a:lnTo>
                  <a:lnTo>
                    <a:pt x="576" y="1706"/>
                  </a:lnTo>
                  <a:lnTo>
                    <a:pt x="594" y="1738"/>
                  </a:lnTo>
                  <a:lnTo>
                    <a:pt x="594" y="1738"/>
                  </a:lnTo>
                  <a:lnTo>
                    <a:pt x="604" y="1720"/>
                  </a:lnTo>
                  <a:lnTo>
                    <a:pt x="608" y="1702"/>
                  </a:lnTo>
                  <a:lnTo>
                    <a:pt x="608" y="1684"/>
                  </a:lnTo>
                  <a:lnTo>
                    <a:pt x="606" y="1662"/>
                  </a:lnTo>
                  <a:lnTo>
                    <a:pt x="600" y="1640"/>
                  </a:lnTo>
                  <a:lnTo>
                    <a:pt x="592" y="1618"/>
                  </a:lnTo>
                  <a:lnTo>
                    <a:pt x="582" y="1596"/>
                  </a:lnTo>
                  <a:lnTo>
                    <a:pt x="570" y="1572"/>
                  </a:lnTo>
                  <a:lnTo>
                    <a:pt x="570" y="1572"/>
                  </a:lnTo>
                  <a:lnTo>
                    <a:pt x="540" y="1520"/>
                  </a:lnTo>
                  <a:lnTo>
                    <a:pt x="508" y="1468"/>
                  </a:lnTo>
                  <a:lnTo>
                    <a:pt x="472" y="1414"/>
                  </a:lnTo>
                  <a:lnTo>
                    <a:pt x="438" y="1360"/>
                  </a:lnTo>
                  <a:lnTo>
                    <a:pt x="438" y="1360"/>
                  </a:lnTo>
                  <a:lnTo>
                    <a:pt x="502" y="1368"/>
                  </a:lnTo>
                  <a:lnTo>
                    <a:pt x="564" y="1376"/>
                  </a:lnTo>
                  <a:lnTo>
                    <a:pt x="564" y="1376"/>
                  </a:lnTo>
                  <a:lnTo>
                    <a:pt x="602" y="1412"/>
                  </a:lnTo>
                  <a:lnTo>
                    <a:pt x="642" y="1448"/>
                  </a:lnTo>
                  <a:lnTo>
                    <a:pt x="682" y="1482"/>
                  </a:lnTo>
                  <a:lnTo>
                    <a:pt x="724" y="1516"/>
                  </a:lnTo>
                  <a:lnTo>
                    <a:pt x="724" y="1516"/>
                  </a:lnTo>
                  <a:lnTo>
                    <a:pt x="720" y="1520"/>
                  </a:lnTo>
                  <a:lnTo>
                    <a:pt x="718" y="1524"/>
                  </a:lnTo>
                  <a:lnTo>
                    <a:pt x="718" y="1534"/>
                  </a:lnTo>
                  <a:lnTo>
                    <a:pt x="722" y="1544"/>
                  </a:lnTo>
                  <a:lnTo>
                    <a:pt x="728" y="1554"/>
                  </a:lnTo>
                  <a:lnTo>
                    <a:pt x="738" y="1564"/>
                  </a:lnTo>
                  <a:lnTo>
                    <a:pt x="750" y="1576"/>
                  </a:lnTo>
                  <a:lnTo>
                    <a:pt x="776" y="1598"/>
                  </a:lnTo>
                  <a:lnTo>
                    <a:pt x="776" y="1598"/>
                  </a:lnTo>
                  <a:lnTo>
                    <a:pt x="800" y="1618"/>
                  </a:lnTo>
                  <a:lnTo>
                    <a:pt x="810" y="1628"/>
                  </a:lnTo>
                  <a:lnTo>
                    <a:pt x="816" y="1638"/>
                  </a:lnTo>
                  <a:lnTo>
                    <a:pt x="820" y="1648"/>
                  </a:lnTo>
                  <a:lnTo>
                    <a:pt x="820" y="1652"/>
                  </a:lnTo>
                  <a:lnTo>
                    <a:pt x="818" y="1656"/>
                  </a:lnTo>
                  <a:lnTo>
                    <a:pt x="816" y="1660"/>
                  </a:lnTo>
                  <a:lnTo>
                    <a:pt x="812" y="1662"/>
                  </a:lnTo>
                  <a:lnTo>
                    <a:pt x="800" y="1670"/>
                  </a:lnTo>
                  <a:lnTo>
                    <a:pt x="800" y="1670"/>
                  </a:lnTo>
                  <a:lnTo>
                    <a:pt x="850" y="1714"/>
                  </a:lnTo>
                  <a:lnTo>
                    <a:pt x="904" y="1756"/>
                  </a:lnTo>
                  <a:lnTo>
                    <a:pt x="904" y="1756"/>
                  </a:lnTo>
                  <a:lnTo>
                    <a:pt x="924" y="1816"/>
                  </a:lnTo>
                  <a:lnTo>
                    <a:pt x="924" y="1840"/>
                  </a:lnTo>
                  <a:lnTo>
                    <a:pt x="924" y="1840"/>
                  </a:lnTo>
                  <a:lnTo>
                    <a:pt x="920" y="1866"/>
                  </a:lnTo>
                  <a:lnTo>
                    <a:pt x="910" y="1890"/>
                  </a:lnTo>
                  <a:lnTo>
                    <a:pt x="898" y="1912"/>
                  </a:lnTo>
                  <a:lnTo>
                    <a:pt x="884" y="1936"/>
                  </a:lnTo>
                  <a:lnTo>
                    <a:pt x="884" y="1936"/>
                  </a:lnTo>
                  <a:lnTo>
                    <a:pt x="852" y="1980"/>
                  </a:lnTo>
                  <a:lnTo>
                    <a:pt x="838" y="2002"/>
                  </a:lnTo>
                  <a:lnTo>
                    <a:pt x="824" y="2024"/>
                  </a:lnTo>
                  <a:lnTo>
                    <a:pt x="824" y="2024"/>
                  </a:lnTo>
                  <a:lnTo>
                    <a:pt x="812" y="2048"/>
                  </a:lnTo>
                  <a:lnTo>
                    <a:pt x="806" y="2074"/>
                  </a:lnTo>
                  <a:lnTo>
                    <a:pt x="804" y="2086"/>
                  </a:lnTo>
                  <a:lnTo>
                    <a:pt x="804" y="2100"/>
                  </a:lnTo>
                  <a:lnTo>
                    <a:pt x="804" y="2112"/>
                  </a:lnTo>
                  <a:lnTo>
                    <a:pt x="808" y="2128"/>
                  </a:lnTo>
                  <a:lnTo>
                    <a:pt x="808" y="2128"/>
                  </a:lnTo>
                  <a:lnTo>
                    <a:pt x="812" y="2142"/>
                  </a:lnTo>
                  <a:lnTo>
                    <a:pt x="820" y="2156"/>
                  </a:lnTo>
                  <a:lnTo>
                    <a:pt x="828" y="2172"/>
                  </a:lnTo>
                  <a:lnTo>
                    <a:pt x="840" y="2188"/>
                  </a:lnTo>
                  <a:lnTo>
                    <a:pt x="854" y="2204"/>
                  </a:lnTo>
                  <a:lnTo>
                    <a:pt x="870" y="2222"/>
                  </a:lnTo>
                  <a:lnTo>
                    <a:pt x="890" y="2240"/>
                  </a:lnTo>
                  <a:lnTo>
                    <a:pt x="912" y="2258"/>
                  </a:lnTo>
                  <a:lnTo>
                    <a:pt x="912" y="2258"/>
                  </a:lnTo>
                  <a:lnTo>
                    <a:pt x="918" y="2252"/>
                  </a:lnTo>
                  <a:lnTo>
                    <a:pt x="922" y="2246"/>
                  </a:lnTo>
                  <a:lnTo>
                    <a:pt x="924" y="2238"/>
                  </a:lnTo>
                  <a:lnTo>
                    <a:pt x="924" y="2230"/>
                  </a:lnTo>
                  <a:lnTo>
                    <a:pt x="922" y="2212"/>
                  </a:lnTo>
                  <a:lnTo>
                    <a:pt x="918" y="2194"/>
                  </a:lnTo>
                  <a:lnTo>
                    <a:pt x="918" y="2194"/>
                  </a:lnTo>
                  <a:lnTo>
                    <a:pt x="918" y="2186"/>
                  </a:lnTo>
                  <a:lnTo>
                    <a:pt x="920" y="2178"/>
                  </a:lnTo>
                  <a:lnTo>
                    <a:pt x="924" y="2172"/>
                  </a:lnTo>
                  <a:lnTo>
                    <a:pt x="930" y="2166"/>
                  </a:lnTo>
                  <a:lnTo>
                    <a:pt x="938" y="2162"/>
                  </a:lnTo>
                  <a:lnTo>
                    <a:pt x="950" y="2160"/>
                  </a:lnTo>
                  <a:lnTo>
                    <a:pt x="966" y="2158"/>
                  </a:lnTo>
                  <a:lnTo>
                    <a:pt x="988" y="2160"/>
                  </a:lnTo>
                  <a:lnTo>
                    <a:pt x="988" y="2160"/>
                  </a:lnTo>
                  <a:lnTo>
                    <a:pt x="1048" y="2196"/>
                  </a:lnTo>
                  <a:lnTo>
                    <a:pt x="1048" y="2196"/>
                  </a:lnTo>
                  <a:lnTo>
                    <a:pt x="1028" y="2168"/>
                  </a:lnTo>
                  <a:lnTo>
                    <a:pt x="1014" y="2142"/>
                  </a:lnTo>
                  <a:lnTo>
                    <a:pt x="1002" y="2116"/>
                  </a:lnTo>
                  <a:lnTo>
                    <a:pt x="996" y="2092"/>
                  </a:lnTo>
                  <a:lnTo>
                    <a:pt x="994" y="2068"/>
                  </a:lnTo>
                  <a:lnTo>
                    <a:pt x="996" y="2046"/>
                  </a:lnTo>
                  <a:lnTo>
                    <a:pt x="1000" y="2036"/>
                  </a:lnTo>
                  <a:lnTo>
                    <a:pt x="1004" y="2026"/>
                  </a:lnTo>
                  <a:lnTo>
                    <a:pt x="1008" y="2018"/>
                  </a:lnTo>
                  <a:lnTo>
                    <a:pt x="1014" y="2010"/>
                  </a:lnTo>
                  <a:lnTo>
                    <a:pt x="1014" y="2010"/>
                  </a:lnTo>
                  <a:lnTo>
                    <a:pt x="1022" y="2002"/>
                  </a:lnTo>
                  <a:lnTo>
                    <a:pt x="1030" y="1994"/>
                  </a:lnTo>
                  <a:lnTo>
                    <a:pt x="1040" y="1988"/>
                  </a:lnTo>
                  <a:lnTo>
                    <a:pt x="1052" y="1982"/>
                  </a:lnTo>
                  <a:lnTo>
                    <a:pt x="1076" y="1974"/>
                  </a:lnTo>
                  <a:lnTo>
                    <a:pt x="1108" y="1968"/>
                  </a:lnTo>
                  <a:lnTo>
                    <a:pt x="1108" y="1968"/>
                  </a:lnTo>
                  <a:lnTo>
                    <a:pt x="1144" y="1966"/>
                  </a:lnTo>
                  <a:lnTo>
                    <a:pt x="1186" y="1968"/>
                  </a:lnTo>
                  <a:lnTo>
                    <a:pt x="1232" y="1972"/>
                  </a:lnTo>
                  <a:lnTo>
                    <a:pt x="1288" y="1980"/>
                  </a:lnTo>
                  <a:lnTo>
                    <a:pt x="1300" y="1982"/>
                  </a:lnTo>
                  <a:lnTo>
                    <a:pt x="1308" y="1984"/>
                  </a:lnTo>
                  <a:lnTo>
                    <a:pt x="1308" y="1984"/>
                  </a:lnTo>
                  <a:lnTo>
                    <a:pt x="1338" y="1990"/>
                  </a:lnTo>
                  <a:lnTo>
                    <a:pt x="1364" y="1998"/>
                  </a:lnTo>
                  <a:lnTo>
                    <a:pt x="1390" y="2008"/>
                  </a:lnTo>
                  <a:lnTo>
                    <a:pt x="1410" y="2020"/>
                  </a:lnTo>
                  <a:lnTo>
                    <a:pt x="1430" y="2032"/>
                  </a:lnTo>
                  <a:lnTo>
                    <a:pt x="1450" y="2046"/>
                  </a:lnTo>
                  <a:lnTo>
                    <a:pt x="1484" y="2078"/>
                  </a:lnTo>
                  <a:lnTo>
                    <a:pt x="1484" y="2078"/>
                  </a:lnTo>
                  <a:lnTo>
                    <a:pt x="1518" y="2112"/>
                  </a:lnTo>
                  <a:lnTo>
                    <a:pt x="1536" y="2128"/>
                  </a:lnTo>
                  <a:lnTo>
                    <a:pt x="1556" y="2144"/>
                  </a:lnTo>
                  <a:lnTo>
                    <a:pt x="1576" y="2160"/>
                  </a:lnTo>
                  <a:lnTo>
                    <a:pt x="1600" y="2174"/>
                  </a:lnTo>
                  <a:lnTo>
                    <a:pt x="1626" y="2188"/>
                  </a:lnTo>
                  <a:lnTo>
                    <a:pt x="1656" y="2198"/>
                  </a:lnTo>
                  <a:lnTo>
                    <a:pt x="1656" y="2198"/>
                  </a:lnTo>
                  <a:lnTo>
                    <a:pt x="1640" y="2186"/>
                  </a:lnTo>
                  <a:lnTo>
                    <a:pt x="1620" y="2172"/>
                  </a:lnTo>
                  <a:lnTo>
                    <a:pt x="1576" y="2144"/>
                  </a:lnTo>
                  <a:lnTo>
                    <a:pt x="1576" y="2144"/>
                  </a:lnTo>
                  <a:lnTo>
                    <a:pt x="1554" y="2130"/>
                  </a:lnTo>
                  <a:lnTo>
                    <a:pt x="1538" y="2116"/>
                  </a:lnTo>
                  <a:lnTo>
                    <a:pt x="1530" y="2108"/>
                  </a:lnTo>
                  <a:lnTo>
                    <a:pt x="1524" y="2100"/>
                  </a:lnTo>
                  <a:lnTo>
                    <a:pt x="1520" y="2092"/>
                  </a:lnTo>
                  <a:lnTo>
                    <a:pt x="1518" y="2084"/>
                  </a:lnTo>
                  <a:lnTo>
                    <a:pt x="1518" y="2084"/>
                  </a:lnTo>
                  <a:lnTo>
                    <a:pt x="1564" y="2102"/>
                  </a:lnTo>
                  <a:lnTo>
                    <a:pt x="1612" y="2118"/>
                  </a:lnTo>
                  <a:lnTo>
                    <a:pt x="1660" y="2134"/>
                  </a:lnTo>
                  <a:lnTo>
                    <a:pt x="1710" y="2150"/>
                  </a:lnTo>
                  <a:lnTo>
                    <a:pt x="1710" y="2150"/>
                  </a:lnTo>
                  <a:lnTo>
                    <a:pt x="1696" y="2138"/>
                  </a:lnTo>
                  <a:lnTo>
                    <a:pt x="1680" y="2126"/>
                  </a:lnTo>
                  <a:lnTo>
                    <a:pt x="1644" y="2106"/>
                  </a:lnTo>
                  <a:lnTo>
                    <a:pt x="1606" y="2086"/>
                  </a:lnTo>
                  <a:lnTo>
                    <a:pt x="1564" y="2066"/>
                  </a:lnTo>
                  <a:lnTo>
                    <a:pt x="1564" y="2066"/>
                  </a:lnTo>
                  <a:lnTo>
                    <a:pt x="1522" y="2044"/>
                  </a:lnTo>
                  <a:lnTo>
                    <a:pt x="1484" y="2022"/>
                  </a:lnTo>
                  <a:lnTo>
                    <a:pt x="1466" y="2010"/>
                  </a:lnTo>
                  <a:lnTo>
                    <a:pt x="1450" y="1998"/>
                  </a:lnTo>
                  <a:lnTo>
                    <a:pt x="1436" y="1984"/>
                  </a:lnTo>
                  <a:lnTo>
                    <a:pt x="1422" y="1972"/>
                  </a:lnTo>
                  <a:lnTo>
                    <a:pt x="1422" y="1972"/>
                  </a:lnTo>
                  <a:lnTo>
                    <a:pt x="1482" y="2000"/>
                  </a:lnTo>
                  <a:lnTo>
                    <a:pt x="1504" y="1966"/>
                  </a:lnTo>
                  <a:lnTo>
                    <a:pt x="1504" y="1966"/>
                  </a:lnTo>
                  <a:lnTo>
                    <a:pt x="1606" y="1982"/>
                  </a:lnTo>
                  <a:lnTo>
                    <a:pt x="1700" y="2000"/>
                  </a:lnTo>
                  <a:lnTo>
                    <a:pt x="1700" y="2000"/>
                  </a:lnTo>
                  <a:lnTo>
                    <a:pt x="1874" y="2036"/>
                  </a:lnTo>
                  <a:lnTo>
                    <a:pt x="1874" y="2036"/>
                  </a:lnTo>
                  <a:lnTo>
                    <a:pt x="1956" y="2054"/>
                  </a:lnTo>
                  <a:lnTo>
                    <a:pt x="2036" y="2070"/>
                  </a:lnTo>
                  <a:lnTo>
                    <a:pt x="2118" y="2082"/>
                  </a:lnTo>
                  <a:lnTo>
                    <a:pt x="2158" y="2086"/>
                  </a:lnTo>
                  <a:lnTo>
                    <a:pt x="2200" y="2088"/>
                  </a:lnTo>
                  <a:lnTo>
                    <a:pt x="2200" y="2088"/>
                  </a:lnTo>
                  <a:lnTo>
                    <a:pt x="2168" y="2084"/>
                  </a:lnTo>
                  <a:lnTo>
                    <a:pt x="2138" y="2080"/>
                  </a:lnTo>
                  <a:lnTo>
                    <a:pt x="2108" y="2074"/>
                  </a:lnTo>
                  <a:lnTo>
                    <a:pt x="2080" y="2068"/>
                  </a:lnTo>
                  <a:lnTo>
                    <a:pt x="2026" y="2052"/>
                  </a:lnTo>
                  <a:lnTo>
                    <a:pt x="1978" y="2032"/>
                  </a:lnTo>
                  <a:lnTo>
                    <a:pt x="1978" y="2032"/>
                  </a:lnTo>
                  <a:lnTo>
                    <a:pt x="1934" y="2010"/>
                  </a:lnTo>
                  <a:lnTo>
                    <a:pt x="1894" y="1988"/>
                  </a:lnTo>
                  <a:lnTo>
                    <a:pt x="1856" y="1966"/>
                  </a:lnTo>
                  <a:lnTo>
                    <a:pt x="1822" y="1942"/>
                  </a:lnTo>
                  <a:lnTo>
                    <a:pt x="1822" y="1942"/>
                  </a:lnTo>
                  <a:lnTo>
                    <a:pt x="1860" y="1918"/>
                  </a:lnTo>
                  <a:lnTo>
                    <a:pt x="1896" y="1894"/>
                  </a:lnTo>
                  <a:lnTo>
                    <a:pt x="1896" y="1894"/>
                  </a:lnTo>
                  <a:lnTo>
                    <a:pt x="1954" y="1900"/>
                  </a:lnTo>
                  <a:lnTo>
                    <a:pt x="2012" y="1904"/>
                  </a:lnTo>
                  <a:lnTo>
                    <a:pt x="2068" y="1906"/>
                  </a:lnTo>
                  <a:lnTo>
                    <a:pt x="2126" y="1908"/>
                  </a:lnTo>
                  <a:lnTo>
                    <a:pt x="2126" y="1908"/>
                  </a:lnTo>
                  <a:lnTo>
                    <a:pt x="2062" y="1882"/>
                  </a:lnTo>
                  <a:lnTo>
                    <a:pt x="1998" y="1854"/>
                  </a:lnTo>
                  <a:lnTo>
                    <a:pt x="1998" y="1854"/>
                  </a:lnTo>
                  <a:lnTo>
                    <a:pt x="2022" y="1828"/>
                  </a:lnTo>
                  <a:lnTo>
                    <a:pt x="2022" y="1828"/>
                  </a:lnTo>
                  <a:lnTo>
                    <a:pt x="2098" y="1814"/>
                  </a:lnTo>
                  <a:lnTo>
                    <a:pt x="2174" y="1798"/>
                  </a:lnTo>
                  <a:lnTo>
                    <a:pt x="2174" y="1798"/>
                  </a:lnTo>
                  <a:lnTo>
                    <a:pt x="2108" y="1790"/>
                  </a:lnTo>
                  <a:lnTo>
                    <a:pt x="2040" y="1780"/>
                  </a:lnTo>
                  <a:lnTo>
                    <a:pt x="2040" y="1780"/>
                  </a:lnTo>
                  <a:lnTo>
                    <a:pt x="1984" y="1770"/>
                  </a:lnTo>
                  <a:lnTo>
                    <a:pt x="1930" y="1758"/>
                  </a:lnTo>
                  <a:lnTo>
                    <a:pt x="1876" y="1744"/>
                  </a:lnTo>
                  <a:lnTo>
                    <a:pt x="1822" y="1730"/>
                  </a:lnTo>
                  <a:lnTo>
                    <a:pt x="1836" y="1692"/>
                  </a:lnTo>
                  <a:lnTo>
                    <a:pt x="1836" y="1692"/>
                  </a:lnTo>
                  <a:lnTo>
                    <a:pt x="1910" y="1686"/>
                  </a:lnTo>
                  <a:lnTo>
                    <a:pt x="1982" y="1678"/>
                  </a:lnTo>
                  <a:lnTo>
                    <a:pt x="2000" y="1674"/>
                  </a:lnTo>
                  <a:lnTo>
                    <a:pt x="2000" y="1674"/>
                  </a:lnTo>
                  <a:lnTo>
                    <a:pt x="1946" y="1664"/>
                  </a:lnTo>
                  <a:lnTo>
                    <a:pt x="1946" y="1664"/>
                  </a:lnTo>
                  <a:lnTo>
                    <a:pt x="2024" y="1664"/>
                  </a:lnTo>
                  <a:lnTo>
                    <a:pt x="2024" y="1664"/>
                  </a:lnTo>
                  <a:lnTo>
                    <a:pt x="1960" y="1646"/>
                  </a:lnTo>
                  <a:lnTo>
                    <a:pt x="1896" y="1624"/>
                  </a:lnTo>
                  <a:lnTo>
                    <a:pt x="1896" y="1624"/>
                  </a:lnTo>
                  <a:lnTo>
                    <a:pt x="1976" y="1638"/>
                  </a:lnTo>
                  <a:lnTo>
                    <a:pt x="2056" y="1650"/>
                  </a:lnTo>
                  <a:lnTo>
                    <a:pt x="2080" y="1636"/>
                  </a:lnTo>
                  <a:lnTo>
                    <a:pt x="2080" y="1636"/>
                  </a:lnTo>
                  <a:lnTo>
                    <a:pt x="2012" y="1630"/>
                  </a:lnTo>
                  <a:lnTo>
                    <a:pt x="1946" y="1624"/>
                  </a:lnTo>
                  <a:lnTo>
                    <a:pt x="1946" y="1624"/>
                  </a:lnTo>
                  <a:lnTo>
                    <a:pt x="2020" y="1626"/>
                  </a:lnTo>
                  <a:lnTo>
                    <a:pt x="2094" y="1628"/>
                  </a:lnTo>
                  <a:lnTo>
                    <a:pt x="2094" y="1628"/>
                  </a:lnTo>
                  <a:lnTo>
                    <a:pt x="2124" y="1604"/>
                  </a:lnTo>
                  <a:lnTo>
                    <a:pt x="2124" y="1604"/>
                  </a:lnTo>
                  <a:lnTo>
                    <a:pt x="2192" y="1614"/>
                  </a:lnTo>
                  <a:lnTo>
                    <a:pt x="2260" y="1622"/>
                  </a:lnTo>
                  <a:lnTo>
                    <a:pt x="2290" y="1604"/>
                  </a:lnTo>
                  <a:lnTo>
                    <a:pt x="2290" y="1604"/>
                  </a:lnTo>
                  <a:lnTo>
                    <a:pt x="2322" y="1568"/>
                  </a:lnTo>
                  <a:lnTo>
                    <a:pt x="2318" y="1534"/>
                  </a:lnTo>
                  <a:lnTo>
                    <a:pt x="2318" y="1534"/>
                  </a:lnTo>
                  <a:lnTo>
                    <a:pt x="2258" y="1532"/>
                  </a:lnTo>
                  <a:lnTo>
                    <a:pt x="2196" y="1528"/>
                  </a:lnTo>
                  <a:lnTo>
                    <a:pt x="2196" y="1528"/>
                  </a:lnTo>
                  <a:lnTo>
                    <a:pt x="2262" y="1520"/>
                  </a:lnTo>
                  <a:lnTo>
                    <a:pt x="2262" y="1520"/>
                  </a:lnTo>
                  <a:lnTo>
                    <a:pt x="2156" y="1508"/>
                  </a:lnTo>
                  <a:lnTo>
                    <a:pt x="2156" y="1508"/>
                  </a:lnTo>
                  <a:lnTo>
                    <a:pt x="2218" y="1504"/>
                  </a:lnTo>
                  <a:lnTo>
                    <a:pt x="2280" y="1498"/>
                  </a:lnTo>
                  <a:lnTo>
                    <a:pt x="2272" y="1478"/>
                  </a:lnTo>
                  <a:lnTo>
                    <a:pt x="2230" y="1476"/>
                  </a:lnTo>
                  <a:lnTo>
                    <a:pt x="2230" y="1476"/>
                  </a:lnTo>
                  <a:lnTo>
                    <a:pt x="2158" y="1488"/>
                  </a:lnTo>
                  <a:lnTo>
                    <a:pt x="2084" y="1502"/>
                  </a:lnTo>
                  <a:lnTo>
                    <a:pt x="2084" y="1502"/>
                  </a:lnTo>
                  <a:lnTo>
                    <a:pt x="2048" y="1506"/>
                  </a:lnTo>
                  <a:lnTo>
                    <a:pt x="2012" y="1510"/>
                  </a:lnTo>
                  <a:lnTo>
                    <a:pt x="1976" y="1512"/>
                  </a:lnTo>
                  <a:lnTo>
                    <a:pt x="1942" y="1510"/>
                  </a:lnTo>
                  <a:lnTo>
                    <a:pt x="1942" y="1510"/>
                  </a:lnTo>
                  <a:lnTo>
                    <a:pt x="2000" y="1492"/>
                  </a:lnTo>
                  <a:lnTo>
                    <a:pt x="2060" y="1476"/>
                  </a:lnTo>
                  <a:lnTo>
                    <a:pt x="2060" y="1476"/>
                  </a:lnTo>
                  <a:lnTo>
                    <a:pt x="2186" y="1446"/>
                  </a:lnTo>
                  <a:lnTo>
                    <a:pt x="2250" y="1428"/>
                  </a:lnTo>
                  <a:lnTo>
                    <a:pt x="2316" y="1408"/>
                  </a:lnTo>
                  <a:lnTo>
                    <a:pt x="2342" y="1390"/>
                  </a:lnTo>
                  <a:lnTo>
                    <a:pt x="2342" y="1390"/>
                  </a:lnTo>
                  <a:lnTo>
                    <a:pt x="2252" y="1404"/>
                  </a:lnTo>
                  <a:lnTo>
                    <a:pt x="2206" y="1412"/>
                  </a:lnTo>
                  <a:lnTo>
                    <a:pt x="2162" y="1416"/>
                  </a:lnTo>
                  <a:lnTo>
                    <a:pt x="2162" y="1416"/>
                  </a:lnTo>
                  <a:lnTo>
                    <a:pt x="2118" y="1420"/>
                  </a:lnTo>
                  <a:lnTo>
                    <a:pt x="2076" y="1418"/>
                  </a:lnTo>
                  <a:lnTo>
                    <a:pt x="2036" y="1414"/>
                  </a:lnTo>
                  <a:lnTo>
                    <a:pt x="2016" y="1410"/>
                  </a:lnTo>
                  <a:lnTo>
                    <a:pt x="2000" y="1404"/>
                  </a:lnTo>
                  <a:lnTo>
                    <a:pt x="2000" y="1404"/>
                  </a:lnTo>
                  <a:lnTo>
                    <a:pt x="2022" y="1398"/>
                  </a:lnTo>
                  <a:lnTo>
                    <a:pt x="2022" y="1398"/>
                  </a:lnTo>
                  <a:lnTo>
                    <a:pt x="2078" y="1386"/>
                  </a:lnTo>
                  <a:lnTo>
                    <a:pt x="2132" y="1380"/>
                  </a:lnTo>
                  <a:lnTo>
                    <a:pt x="2184" y="1374"/>
                  </a:lnTo>
                  <a:lnTo>
                    <a:pt x="2236" y="1370"/>
                  </a:lnTo>
                  <a:lnTo>
                    <a:pt x="2236" y="1370"/>
                  </a:lnTo>
                  <a:lnTo>
                    <a:pt x="2290" y="1364"/>
                  </a:lnTo>
                  <a:lnTo>
                    <a:pt x="2344" y="1356"/>
                  </a:lnTo>
                  <a:lnTo>
                    <a:pt x="2370" y="1350"/>
                  </a:lnTo>
                  <a:lnTo>
                    <a:pt x="2398" y="1344"/>
                  </a:lnTo>
                  <a:lnTo>
                    <a:pt x="2426" y="1334"/>
                  </a:lnTo>
                  <a:lnTo>
                    <a:pt x="2454" y="1324"/>
                  </a:lnTo>
                  <a:lnTo>
                    <a:pt x="2466" y="1318"/>
                  </a:lnTo>
                  <a:lnTo>
                    <a:pt x="2466" y="1318"/>
                  </a:lnTo>
                  <a:lnTo>
                    <a:pt x="2432" y="1318"/>
                  </a:lnTo>
                  <a:lnTo>
                    <a:pt x="2396" y="1320"/>
                  </a:lnTo>
                  <a:lnTo>
                    <a:pt x="2318" y="1324"/>
                  </a:lnTo>
                  <a:lnTo>
                    <a:pt x="2318" y="1324"/>
                  </a:lnTo>
                  <a:lnTo>
                    <a:pt x="2240" y="1326"/>
                  </a:lnTo>
                  <a:lnTo>
                    <a:pt x="2204" y="1326"/>
                  </a:lnTo>
                  <a:lnTo>
                    <a:pt x="2172" y="1322"/>
                  </a:lnTo>
                  <a:lnTo>
                    <a:pt x="2172" y="1322"/>
                  </a:lnTo>
                  <a:lnTo>
                    <a:pt x="2358" y="1312"/>
                  </a:lnTo>
                  <a:lnTo>
                    <a:pt x="2542" y="1298"/>
                  </a:lnTo>
                  <a:lnTo>
                    <a:pt x="2556" y="1292"/>
                  </a:lnTo>
                  <a:lnTo>
                    <a:pt x="2556" y="1292"/>
                  </a:lnTo>
                  <a:lnTo>
                    <a:pt x="2978" y="1160"/>
                  </a:lnTo>
                  <a:lnTo>
                    <a:pt x="2978" y="1160"/>
                  </a:lnTo>
                  <a:lnTo>
                    <a:pt x="3058" y="1138"/>
                  </a:lnTo>
                  <a:lnTo>
                    <a:pt x="3140" y="1116"/>
                  </a:lnTo>
                  <a:lnTo>
                    <a:pt x="3140" y="1116"/>
                  </a:lnTo>
                  <a:lnTo>
                    <a:pt x="3300" y="1078"/>
                  </a:lnTo>
                  <a:lnTo>
                    <a:pt x="3300" y="1078"/>
                  </a:lnTo>
                  <a:lnTo>
                    <a:pt x="3380" y="1060"/>
                  </a:lnTo>
                  <a:lnTo>
                    <a:pt x="3460" y="1044"/>
                  </a:lnTo>
                  <a:lnTo>
                    <a:pt x="3540" y="1028"/>
                  </a:lnTo>
                  <a:lnTo>
                    <a:pt x="3620" y="1014"/>
                  </a:lnTo>
                  <a:lnTo>
                    <a:pt x="3620" y="1014"/>
                  </a:lnTo>
                  <a:lnTo>
                    <a:pt x="3434" y="1004"/>
                  </a:lnTo>
                  <a:lnTo>
                    <a:pt x="3434" y="1004"/>
                  </a:lnTo>
                  <a:lnTo>
                    <a:pt x="3452" y="990"/>
                  </a:lnTo>
                  <a:lnTo>
                    <a:pt x="3468" y="978"/>
                  </a:lnTo>
                  <a:lnTo>
                    <a:pt x="3506" y="954"/>
                  </a:lnTo>
                  <a:lnTo>
                    <a:pt x="3544" y="934"/>
                  </a:lnTo>
                  <a:lnTo>
                    <a:pt x="3582" y="914"/>
                  </a:lnTo>
                  <a:lnTo>
                    <a:pt x="3660" y="882"/>
                  </a:lnTo>
                  <a:lnTo>
                    <a:pt x="3698" y="864"/>
                  </a:lnTo>
                  <a:lnTo>
                    <a:pt x="3732" y="848"/>
                  </a:lnTo>
                  <a:lnTo>
                    <a:pt x="3760" y="834"/>
                  </a:lnTo>
                  <a:lnTo>
                    <a:pt x="3760" y="834"/>
                  </a:lnTo>
                  <a:lnTo>
                    <a:pt x="3732" y="830"/>
                  </a:lnTo>
                  <a:lnTo>
                    <a:pt x="3704" y="830"/>
                  </a:lnTo>
                  <a:lnTo>
                    <a:pt x="3648" y="830"/>
                  </a:lnTo>
                  <a:lnTo>
                    <a:pt x="3588" y="832"/>
                  </a:lnTo>
                  <a:lnTo>
                    <a:pt x="3530" y="838"/>
                  </a:lnTo>
                  <a:lnTo>
                    <a:pt x="3412" y="850"/>
                  </a:lnTo>
                  <a:lnTo>
                    <a:pt x="3356" y="856"/>
                  </a:lnTo>
                  <a:lnTo>
                    <a:pt x="3302" y="860"/>
                  </a:lnTo>
                  <a:lnTo>
                    <a:pt x="3302" y="860"/>
                  </a:lnTo>
                  <a:lnTo>
                    <a:pt x="3336" y="852"/>
                  </a:lnTo>
                  <a:lnTo>
                    <a:pt x="3370" y="846"/>
                  </a:lnTo>
                  <a:lnTo>
                    <a:pt x="3438" y="836"/>
                  </a:lnTo>
                  <a:lnTo>
                    <a:pt x="3474" y="832"/>
                  </a:lnTo>
                  <a:lnTo>
                    <a:pt x="3510" y="826"/>
                  </a:lnTo>
                  <a:lnTo>
                    <a:pt x="3546" y="818"/>
                  </a:lnTo>
                  <a:lnTo>
                    <a:pt x="3584" y="806"/>
                  </a:lnTo>
                  <a:lnTo>
                    <a:pt x="3550" y="802"/>
                  </a:lnTo>
                  <a:lnTo>
                    <a:pt x="3550" y="802"/>
                  </a:lnTo>
                  <a:lnTo>
                    <a:pt x="3586" y="792"/>
                  </a:lnTo>
                  <a:lnTo>
                    <a:pt x="3622" y="786"/>
                  </a:lnTo>
                  <a:lnTo>
                    <a:pt x="3658" y="778"/>
                  </a:lnTo>
                  <a:lnTo>
                    <a:pt x="3692" y="774"/>
                  </a:lnTo>
                  <a:lnTo>
                    <a:pt x="3760" y="768"/>
                  </a:lnTo>
                  <a:lnTo>
                    <a:pt x="3828" y="764"/>
                  </a:lnTo>
                  <a:lnTo>
                    <a:pt x="3828" y="764"/>
                  </a:lnTo>
                  <a:lnTo>
                    <a:pt x="3856" y="734"/>
                  </a:lnTo>
                  <a:lnTo>
                    <a:pt x="3886" y="706"/>
                  </a:lnTo>
                  <a:lnTo>
                    <a:pt x="3918" y="676"/>
                  </a:lnTo>
                  <a:lnTo>
                    <a:pt x="3950" y="650"/>
                  </a:lnTo>
                  <a:lnTo>
                    <a:pt x="3986" y="626"/>
                  </a:lnTo>
                  <a:lnTo>
                    <a:pt x="4022" y="604"/>
                  </a:lnTo>
                  <a:lnTo>
                    <a:pt x="4060" y="584"/>
                  </a:lnTo>
                  <a:lnTo>
                    <a:pt x="4100" y="570"/>
                  </a:lnTo>
                  <a:lnTo>
                    <a:pt x="4154" y="556"/>
                  </a:lnTo>
                  <a:close/>
                  <a:moveTo>
                    <a:pt x="942" y="1106"/>
                  </a:moveTo>
                  <a:lnTo>
                    <a:pt x="942" y="1106"/>
                  </a:lnTo>
                  <a:lnTo>
                    <a:pt x="956" y="1110"/>
                  </a:lnTo>
                  <a:lnTo>
                    <a:pt x="956" y="1110"/>
                  </a:lnTo>
                  <a:lnTo>
                    <a:pt x="942" y="1106"/>
                  </a:lnTo>
                  <a:lnTo>
                    <a:pt x="942" y="1106"/>
                  </a:lnTo>
                  <a:close/>
                  <a:moveTo>
                    <a:pt x="1566" y="1766"/>
                  </a:moveTo>
                  <a:lnTo>
                    <a:pt x="1566" y="1766"/>
                  </a:lnTo>
                  <a:lnTo>
                    <a:pt x="1598" y="1770"/>
                  </a:lnTo>
                  <a:lnTo>
                    <a:pt x="1598" y="1770"/>
                  </a:lnTo>
                  <a:lnTo>
                    <a:pt x="1566" y="1766"/>
                  </a:lnTo>
                  <a:lnTo>
                    <a:pt x="1566" y="1766"/>
                  </a:lnTo>
                  <a:close/>
                  <a:moveTo>
                    <a:pt x="1606" y="1782"/>
                  </a:moveTo>
                  <a:lnTo>
                    <a:pt x="1606" y="1782"/>
                  </a:lnTo>
                  <a:lnTo>
                    <a:pt x="1690" y="1790"/>
                  </a:lnTo>
                  <a:lnTo>
                    <a:pt x="1772" y="1794"/>
                  </a:lnTo>
                  <a:lnTo>
                    <a:pt x="1772" y="1794"/>
                  </a:lnTo>
                  <a:lnTo>
                    <a:pt x="1862" y="1802"/>
                  </a:lnTo>
                  <a:lnTo>
                    <a:pt x="1950" y="1806"/>
                  </a:lnTo>
                  <a:lnTo>
                    <a:pt x="1950" y="1806"/>
                  </a:lnTo>
                  <a:lnTo>
                    <a:pt x="1906" y="1810"/>
                  </a:lnTo>
                  <a:lnTo>
                    <a:pt x="1860" y="1814"/>
                  </a:lnTo>
                  <a:lnTo>
                    <a:pt x="1814" y="1816"/>
                  </a:lnTo>
                  <a:lnTo>
                    <a:pt x="1768" y="1816"/>
                  </a:lnTo>
                  <a:lnTo>
                    <a:pt x="1768" y="1816"/>
                  </a:lnTo>
                  <a:lnTo>
                    <a:pt x="1724" y="1812"/>
                  </a:lnTo>
                  <a:lnTo>
                    <a:pt x="1682" y="1806"/>
                  </a:lnTo>
                  <a:lnTo>
                    <a:pt x="1642" y="1796"/>
                  </a:lnTo>
                  <a:lnTo>
                    <a:pt x="1624" y="1790"/>
                  </a:lnTo>
                  <a:lnTo>
                    <a:pt x="1606" y="1782"/>
                  </a:lnTo>
                  <a:lnTo>
                    <a:pt x="1606" y="1782"/>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758" name="Google Shape;2758;p388"/>
          <p:cNvSpPr txBox="1"/>
          <p:nvPr>
            <p:ph type="title"/>
          </p:nvPr>
        </p:nvSpPr>
        <p:spPr>
          <a:xfrm>
            <a:off x="457200" y="155628"/>
            <a:ext cx="8229600" cy="10446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2"/>
              </a:buClr>
              <a:buSzPts val="4800"/>
              <a:buFont typeface="Georgia"/>
              <a:buNone/>
              <a:defRPr b="0" i="0" sz="4800" u="none" cap="none" strike="noStrike">
                <a:solidFill>
                  <a:schemeClr val="dk2"/>
                </a:solidFill>
                <a:latin typeface="Georgia"/>
                <a:ea typeface="Georgia"/>
                <a:cs typeface="Georgia"/>
                <a:sym typeface="Georgia"/>
              </a:defRPr>
            </a:lvl1pPr>
            <a:lvl2pPr lvl="1" marR="0" rtl="0" algn="l">
              <a:lnSpc>
                <a:spcPct val="100000"/>
              </a:lnSpc>
              <a:spcBef>
                <a:spcPts val="0"/>
              </a:spcBef>
              <a:spcAft>
                <a:spcPts val="0"/>
              </a:spcAft>
              <a:buClr>
                <a:schemeClr val="dk2"/>
              </a:buClr>
              <a:buSzPts val="4800"/>
              <a:buFont typeface="Georgia"/>
              <a:buNone/>
              <a:defRPr b="0" i="0" sz="4800" u="none" cap="none" strike="noStrike">
                <a:solidFill>
                  <a:schemeClr val="dk2"/>
                </a:solidFill>
                <a:latin typeface="Georgia"/>
                <a:ea typeface="Georgia"/>
                <a:cs typeface="Georgia"/>
                <a:sym typeface="Georgia"/>
              </a:defRPr>
            </a:lvl2pPr>
            <a:lvl3pPr lvl="2" marR="0" rtl="0" algn="l">
              <a:lnSpc>
                <a:spcPct val="100000"/>
              </a:lnSpc>
              <a:spcBef>
                <a:spcPts val="0"/>
              </a:spcBef>
              <a:spcAft>
                <a:spcPts val="0"/>
              </a:spcAft>
              <a:buClr>
                <a:schemeClr val="dk2"/>
              </a:buClr>
              <a:buSzPts val="4800"/>
              <a:buFont typeface="Georgia"/>
              <a:buNone/>
              <a:defRPr b="0" i="0" sz="4800" u="none" cap="none" strike="noStrike">
                <a:solidFill>
                  <a:schemeClr val="dk2"/>
                </a:solidFill>
                <a:latin typeface="Georgia"/>
                <a:ea typeface="Georgia"/>
                <a:cs typeface="Georgia"/>
                <a:sym typeface="Georgia"/>
              </a:defRPr>
            </a:lvl3pPr>
            <a:lvl4pPr lvl="3" marR="0" rtl="0" algn="l">
              <a:lnSpc>
                <a:spcPct val="100000"/>
              </a:lnSpc>
              <a:spcBef>
                <a:spcPts val="0"/>
              </a:spcBef>
              <a:spcAft>
                <a:spcPts val="0"/>
              </a:spcAft>
              <a:buClr>
                <a:schemeClr val="dk2"/>
              </a:buClr>
              <a:buSzPts val="4800"/>
              <a:buFont typeface="Georgia"/>
              <a:buNone/>
              <a:defRPr b="0" i="0" sz="4800" u="none" cap="none" strike="noStrike">
                <a:solidFill>
                  <a:schemeClr val="dk2"/>
                </a:solidFill>
                <a:latin typeface="Georgia"/>
                <a:ea typeface="Georgia"/>
                <a:cs typeface="Georgia"/>
                <a:sym typeface="Georgia"/>
              </a:defRPr>
            </a:lvl4pPr>
            <a:lvl5pPr lvl="4" marR="0" rtl="0" algn="l">
              <a:lnSpc>
                <a:spcPct val="100000"/>
              </a:lnSpc>
              <a:spcBef>
                <a:spcPts val="0"/>
              </a:spcBef>
              <a:spcAft>
                <a:spcPts val="0"/>
              </a:spcAft>
              <a:buClr>
                <a:schemeClr val="dk2"/>
              </a:buClr>
              <a:buSzPts val="4800"/>
              <a:buFont typeface="Georgia"/>
              <a:buNone/>
              <a:defRPr b="0" i="0" sz="4800" u="none" cap="none" strike="noStrike">
                <a:solidFill>
                  <a:schemeClr val="dk2"/>
                </a:solidFill>
                <a:latin typeface="Georgia"/>
                <a:ea typeface="Georgia"/>
                <a:cs typeface="Georgia"/>
                <a:sym typeface="Georgia"/>
              </a:defRPr>
            </a:lvl5pPr>
            <a:lvl6pPr lvl="5" marR="0" rtl="0" algn="l">
              <a:lnSpc>
                <a:spcPct val="100000"/>
              </a:lnSpc>
              <a:spcBef>
                <a:spcPts val="0"/>
              </a:spcBef>
              <a:spcAft>
                <a:spcPts val="0"/>
              </a:spcAft>
              <a:buClr>
                <a:schemeClr val="dk2"/>
              </a:buClr>
              <a:buSzPts val="4800"/>
              <a:buFont typeface="Georgia"/>
              <a:buNone/>
              <a:defRPr b="0" i="0" sz="4800" u="none" cap="none" strike="noStrike">
                <a:solidFill>
                  <a:schemeClr val="dk2"/>
                </a:solidFill>
                <a:latin typeface="Georgia"/>
                <a:ea typeface="Georgia"/>
                <a:cs typeface="Georgia"/>
                <a:sym typeface="Georgia"/>
              </a:defRPr>
            </a:lvl6pPr>
            <a:lvl7pPr lvl="6" marR="0" rtl="0" algn="l">
              <a:lnSpc>
                <a:spcPct val="100000"/>
              </a:lnSpc>
              <a:spcBef>
                <a:spcPts val="0"/>
              </a:spcBef>
              <a:spcAft>
                <a:spcPts val="0"/>
              </a:spcAft>
              <a:buClr>
                <a:schemeClr val="dk2"/>
              </a:buClr>
              <a:buSzPts val="4800"/>
              <a:buFont typeface="Georgia"/>
              <a:buNone/>
              <a:defRPr b="0" i="0" sz="4800" u="none" cap="none" strike="noStrike">
                <a:solidFill>
                  <a:schemeClr val="dk2"/>
                </a:solidFill>
                <a:latin typeface="Georgia"/>
                <a:ea typeface="Georgia"/>
                <a:cs typeface="Georgia"/>
                <a:sym typeface="Georgia"/>
              </a:defRPr>
            </a:lvl7pPr>
            <a:lvl8pPr lvl="7" marR="0" rtl="0" algn="l">
              <a:lnSpc>
                <a:spcPct val="100000"/>
              </a:lnSpc>
              <a:spcBef>
                <a:spcPts val="0"/>
              </a:spcBef>
              <a:spcAft>
                <a:spcPts val="0"/>
              </a:spcAft>
              <a:buClr>
                <a:schemeClr val="dk2"/>
              </a:buClr>
              <a:buSzPts val="4800"/>
              <a:buFont typeface="Georgia"/>
              <a:buNone/>
              <a:defRPr b="0" i="0" sz="4800" u="none" cap="none" strike="noStrike">
                <a:solidFill>
                  <a:schemeClr val="dk2"/>
                </a:solidFill>
                <a:latin typeface="Georgia"/>
                <a:ea typeface="Georgia"/>
                <a:cs typeface="Georgia"/>
                <a:sym typeface="Georgia"/>
              </a:defRPr>
            </a:lvl8pPr>
            <a:lvl9pPr lvl="8" marR="0" rtl="0" algn="l">
              <a:lnSpc>
                <a:spcPct val="100000"/>
              </a:lnSpc>
              <a:spcBef>
                <a:spcPts val="0"/>
              </a:spcBef>
              <a:spcAft>
                <a:spcPts val="0"/>
              </a:spcAft>
              <a:buClr>
                <a:schemeClr val="dk2"/>
              </a:buClr>
              <a:buSzPts val="4800"/>
              <a:buFont typeface="Georgia"/>
              <a:buNone/>
              <a:defRPr b="0" i="0" sz="4800" u="none" cap="none" strike="noStrike">
                <a:solidFill>
                  <a:schemeClr val="dk2"/>
                </a:solidFill>
                <a:latin typeface="Georgia"/>
                <a:ea typeface="Georgia"/>
                <a:cs typeface="Georgia"/>
                <a:sym typeface="Georgia"/>
              </a:defRPr>
            </a:lvl9pPr>
          </a:lstStyle>
          <a:p/>
        </p:txBody>
      </p:sp>
      <p:sp>
        <p:nvSpPr>
          <p:cNvPr id="2759" name="Google Shape;2759;p388"/>
          <p:cNvSpPr txBox="1"/>
          <p:nvPr>
            <p:ph idx="1" type="body"/>
          </p:nvPr>
        </p:nvSpPr>
        <p:spPr>
          <a:xfrm>
            <a:off x="457200" y="1297781"/>
            <a:ext cx="8229600" cy="36282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chemeClr val="dk2"/>
              </a:buClr>
              <a:buSzPts val="3000"/>
              <a:buFont typeface="Georgia"/>
              <a:buChar char="●"/>
              <a:defRPr b="0" i="0" sz="3000" u="none" cap="none" strike="noStrike">
                <a:solidFill>
                  <a:schemeClr val="dk2"/>
                </a:solidFill>
                <a:latin typeface="Georgia"/>
                <a:ea typeface="Georgia"/>
                <a:cs typeface="Georgia"/>
                <a:sym typeface="Georgia"/>
              </a:defRPr>
            </a:lvl1pPr>
            <a:lvl2pPr indent="-381000" lvl="1" marL="914400" marR="0" rtl="0" algn="l">
              <a:lnSpc>
                <a:spcPct val="100000"/>
              </a:lnSpc>
              <a:spcBef>
                <a:spcPts val="0"/>
              </a:spcBef>
              <a:spcAft>
                <a:spcPts val="0"/>
              </a:spcAft>
              <a:buClr>
                <a:schemeClr val="dk2"/>
              </a:buClr>
              <a:buSzPts val="2400"/>
              <a:buFont typeface="Georgia"/>
              <a:buChar char="○"/>
              <a:defRPr b="0" i="0" sz="2400" u="none" cap="none" strike="noStrike">
                <a:solidFill>
                  <a:schemeClr val="dk2"/>
                </a:solidFill>
                <a:latin typeface="Georgia"/>
                <a:ea typeface="Georgia"/>
                <a:cs typeface="Georgia"/>
                <a:sym typeface="Georgia"/>
              </a:defRPr>
            </a:lvl2pPr>
            <a:lvl3pPr indent="-381000" lvl="2" marL="1371600" marR="0" rtl="0" algn="l">
              <a:lnSpc>
                <a:spcPct val="100000"/>
              </a:lnSpc>
              <a:spcBef>
                <a:spcPts val="0"/>
              </a:spcBef>
              <a:spcAft>
                <a:spcPts val="0"/>
              </a:spcAft>
              <a:buClr>
                <a:schemeClr val="dk2"/>
              </a:buClr>
              <a:buSzPts val="2400"/>
              <a:buFont typeface="Georgia"/>
              <a:buChar char="■"/>
              <a:defRPr b="0" i="0" sz="2400" u="none" cap="none" strike="noStrike">
                <a:solidFill>
                  <a:schemeClr val="dk2"/>
                </a:solidFill>
                <a:latin typeface="Georgia"/>
                <a:ea typeface="Georgia"/>
                <a:cs typeface="Georgia"/>
                <a:sym typeface="Georgia"/>
              </a:defRPr>
            </a:lvl3pPr>
            <a:lvl4pPr indent="-342900" lvl="3" marL="1828800" marR="0" rtl="0" algn="l">
              <a:lnSpc>
                <a:spcPct val="100000"/>
              </a:lnSpc>
              <a:spcBef>
                <a:spcPts val="0"/>
              </a:spcBef>
              <a:spcAft>
                <a:spcPts val="0"/>
              </a:spcAft>
              <a:buClr>
                <a:schemeClr val="dk2"/>
              </a:buClr>
              <a:buSzPts val="1800"/>
              <a:buFont typeface="Georgia"/>
              <a:buChar char="●"/>
              <a:defRPr b="0" i="0" sz="1800" u="none" cap="none" strike="noStrike">
                <a:solidFill>
                  <a:schemeClr val="dk2"/>
                </a:solidFill>
                <a:latin typeface="Georgia"/>
                <a:ea typeface="Georgia"/>
                <a:cs typeface="Georgia"/>
                <a:sym typeface="Georgia"/>
              </a:defRPr>
            </a:lvl4pPr>
            <a:lvl5pPr indent="-342900" lvl="4" marL="2286000" marR="0" rtl="0" algn="l">
              <a:lnSpc>
                <a:spcPct val="100000"/>
              </a:lnSpc>
              <a:spcBef>
                <a:spcPts val="0"/>
              </a:spcBef>
              <a:spcAft>
                <a:spcPts val="0"/>
              </a:spcAft>
              <a:buClr>
                <a:schemeClr val="dk2"/>
              </a:buClr>
              <a:buSzPts val="1800"/>
              <a:buFont typeface="Georgia"/>
              <a:buChar char="○"/>
              <a:defRPr b="0" i="0" sz="1800" u="none" cap="none" strike="noStrike">
                <a:solidFill>
                  <a:schemeClr val="dk2"/>
                </a:solidFill>
                <a:latin typeface="Georgia"/>
                <a:ea typeface="Georgia"/>
                <a:cs typeface="Georgia"/>
                <a:sym typeface="Georgia"/>
              </a:defRPr>
            </a:lvl5pPr>
            <a:lvl6pPr indent="-342900" lvl="5" marL="2743200" marR="0" rtl="0" algn="l">
              <a:lnSpc>
                <a:spcPct val="100000"/>
              </a:lnSpc>
              <a:spcBef>
                <a:spcPts val="0"/>
              </a:spcBef>
              <a:spcAft>
                <a:spcPts val="0"/>
              </a:spcAft>
              <a:buClr>
                <a:schemeClr val="dk2"/>
              </a:buClr>
              <a:buSzPts val="1800"/>
              <a:buFont typeface="Georgia"/>
              <a:buChar char="■"/>
              <a:defRPr b="0" i="0" sz="1800" u="none" cap="none" strike="noStrike">
                <a:solidFill>
                  <a:schemeClr val="dk2"/>
                </a:solidFill>
                <a:latin typeface="Georgia"/>
                <a:ea typeface="Georgia"/>
                <a:cs typeface="Georgia"/>
                <a:sym typeface="Georgia"/>
              </a:defRPr>
            </a:lvl6pPr>
            <a:lvl7pPr indent="-342900" lvl="6" marL="3200400" marR="0" rtl="0" algn="l">
              <a:lnSpc>
                <a:spcPct val="100000"/>
              </a:lnSpc>
              <a:spcBef>
                <a:spcPts val="0"/>
              </a:spcBef>
              <a:spcAft>
                <a:spcPts val="0"/>
              </a:spcAft>
              <a:buClr>
                <a:schemeClr val="dk2"/>
              </a:buClr>
              <a:buSzPts val="1800"/>
              <a:buFont typeface="Georgia"/>
              <a:buChar char="●"/>
              <a:defRPr b="0" i="0" sz="1800" u="none" cap="none" strike="noStrike">
                <a:solidFill>
                  <a:schemeClr val="dk2"/>
                </a:solidFill>
                <a:latin typeface="Georgia"/>
                <a:ea typeface="Georgia"/>
                <a:cs typeface="Georgia"/>
                <a:sym typeface="Georgia"/>
              </a:defRPr>
            </a:lvl7pPr>
            <a:lvl8pPr indent="-342900" lvl="7" marL="3657600" marR="0" rtl="0" algn="l">
              <a:lnSpc>
                <a:spcPct val="100000"/>
              </a:lnSpc>
              <a:spcBef>
                <a:spcPts val="0"/>
              </a:spcBef>
              <a:spcAft>
                <a:spcPts val="0"/>
              </a:spcAft>
              <a:buClr>
                <a:schemeClr val="dk2"/>
              </a:buClr>
              <a:buSzPts val="1800"/>
              <a:buFont typeface="Georgia"/>
              <a:buChar char="○"/>
              <a:defRPr b="0" i="0" sz="1800" u="none" cap="none" strike="noStrike">
                <a:solidFill>
                  <a:schemeClr val="dk2"/>
                </a:solidFill>
                <a:latin typeface="Georgia"/>
                <a:ea typeface="Georgia"/>
                <a:cs typeface="Georgia"/>
                <a:sym typeface="Georgia"/>
              </a:defRPr>
            </a:lvl8pPr>
            <a:lvl9pPr indent="-342900" lvl="8" marL="4114800" marR="0" rtl="0" algn="l">
              <a:lnSpc>
                <a:spcPct val="100000"/>
              </a:lnSpc>
              <a:spcBef>
                <a:spcPts val="0"/>
              </a:spcBef>
              <a:spcAft>
                <a:spcPts val="0"/>
              </a:spcAft>
              <a:buClr>
                <a:schemeClr val="dk2"/>
              </a:buClr>
              <a:buSzPts val="1800"/>
              <a:buFont typeface="Georgia"/>
              <a:buChar char="■"/>
              <a:defRPr b="0" i="0" sz="1800" u="none" cap="none" strike="noStrike">
                <a:solidFill>
                  <a:schemeClr val="dk2"/>
                </a:solidFill>
                <a:latin typeface="Georgia"/>
                <a:ea typeface="Georgia"/>
                <a:cs typeface="Georgia"/>
                <a:sym typeface="Georgia"/>
              </a:defRPr>
            </a:lvl9pPr>
          </a:lstStyle>
          <a:p/>
        </p:txBody>
      </p:sp>
    </p:spTree>
  </p:cSld>
  <p:clrMap accent1="accent1" accent2="accent2" accent3="accent3" accent4="accent4" accent5="accent5" accent6="accent6" bg1="lt1" bg2="dk2" tx1="dk1" tx2="lt2" folHlink="folHlink" hlink="hlink"/>
  <p:sldLayoutIdLst>
    <p:sldLayoutId id="2147483989" r:id="rId1"/>
    <p:sldLayoutId id="2147483990" r:id="rId2"/>
    <p:sldLayoutId id="2147483991" r:id="rId3"/>
    <p:sldLayoutId id="2147483992" r:id="rId4"/>
    <p:sldLayoutId id="2147483993" r:id="rId5"/>
    <p:sldLayoutId id="2147483994"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dern">
    <p:bg>
      <p:bgPr>
        <a:solidFill>
          <a:schemeClr val="lt1"/>
        </a:solidFill>
      </p:bgPr>
    </p:bg>
    <p:spTree>
      <p:nvGrpSpPr>
        <p:cNvPr id="2839" name="Shape 2839"/>
        <p:cNvGrpSpPr/>
        <p:nvPr/>
      </p:nvGrpSpPr>
      <p:grpSpPr>
        <a:xfrm>
          <a:off x="0" y="0"/>
          <a:ext cx="0" cy="0"/>
          <a:chOff x="0" y="0"/>
          <a:chExt cx="0" cy="0"/>
        </a:xfrm>
      </p:grpSpPr>
      <p:sp>
        <p:nvSpPr>
          <p:cNvPr id="2840" name="Google Shape;2840;p395"/>
          <p:cNvSpPr txBox="1"/>
          <p:nvPr>
            <p:ph type="title"/>
          </p:nvPr>
        </p:nvSpPr>
        <p:spPr>
          <a:xfrm>
            <a:off x="457200" y="205978"/>
            <a:ext cx="8229600" cy="11415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lt1"/>
              </a:buClr>
              <a:buSzPts val="4800"/>
              <a:buFont typeface="Arial"/>
              <a:buNone/>
              <a:defRPr b="1" i="0" sz="48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chemeClr val="lt1"/>
              </a:buClr>
              <a:buSzPts val="4800"/>
              <a:buFont typeface="Arial"/>
              <a:buNone/>
              <a:defRPr b="1" i="0" sz="48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4800"/>
              <a:buFont typeface="Arial"/>
              <a:buNone/>
              <a:defRPr b="1" i="0" sz="48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4800"/>
              <a:buFont typeface="Arial"/>
              <a:buNone/>
              <a:defRPr b="1" i="0" sz="48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4800"/>
              <a:buFont typeface="Arial"/>
              <a:buNone/>
              <a:defRPr b="1" i="0" sz="48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4800"/>
              <a:buFont typeface="Arial"/>
              <a:buNone/>
              <a:defRPr b="1" i="0" sz="48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4800"/>
              <a:buFont typeface="Arial"/>
              <a:buNone/>
              <a:defRPr b="1" i="0" sz="48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4800"/>
              <a:buFont typeface="Arial"/>
              <a:buNone/>
              <a:defRPr b="1" i="0" sz="48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4800"/>
              <a:buFont typeface="Arial"/>
              <a:buNone/>
              <a:defRPr b="1" i="0" sz="4800" u="none" cap="none" strike="noStrike">
                <a:solidFill>
                  <a:schemeClr val="lt1"/>
                </a:solidFill>
                <a:latin typeface="Arial"/>
                <a:ea typeface="Arial"/>
                <a:cs typeface="Arial"/>
                <a:sym typeface="Arial"/>
              </a:defRPr>
            </a:lvl9pPr>
          </a:lstStyle>
          <a:p/>
        </p:txBody>
      </p:sp>
      <p:sp>
        <p:nvSpPr>
          <p:cNvPr id="2841" name="Google Shape;2841;p395"/>
          <p:cNvSpPr txBox="1"/>
          <p:nvPr>
            <p:ph idx="1" type="body"/>
          </p:nvPr>
        </p:nvSpPr>
        <p:spPr>
          <a:xfrm>
            <a:off x="457200" y="1460499"/>
            <a:ext cx="8229600" cy="34653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chemeClr val="dk2"/>
              </a:buClr>
              <a:buSzPts val="3000"/>
              <a:buFont typeface="Arial"/>
              <a:buChar char="●"/>
              <a:defRPr b="0" i="0" sz="3000" u="none" cap="none" strike="noStrike">
                <a:solidFill>
                  <a:schemeClr val="dk2"/>
                </a:solidFill>
                <a:latin typeface="Arial"/>
                <a:ea typeface="Arial"/>
                <a:cs typeface="Arial"/>
                <a:sym typeface="Arial"/>
              </a:defRPr>
            </a:lvl1pPr>
            <a:lvl2pPr indent="-381000" lvl="1" marL="914400" marR="0" rtl="0" algn="l">
              <a:lnSpc>
                <a:spcPct val="100000"/>
              </a:lnSpc>
              <a:spcBef>
                <a:spcPts val="0"/>
              </a:spcBef>
              <a:spcAft>
                <a:spcPts val="0"/>
              </a:spcAft>
              <a:buClr>
                <a:schemeClr val="dk2"/>
              </a:buClr>
              <a:buSzPts val="2400"/>
              <a:buFont typeface="Arial"/>
              <a:buChar char="○"/>
              <a:defRPr b="0" i="0" sz="2400" u="none" cap="none" strike="noStrike">
                <a:solidFill>
                  <a:schemeClr val="dk2"/>
                </a:solidFill>
                <a:latin typeface="Arial"/>
                <a:ea typeface="Arial"/>
                <a:cs typeface="Arial"/>
                <a:sym typeface="Arial"/>
              </a:defRPr>
            </a:lvl2pPr>
            <a:lvl3pPr indent="-381000" lvl="2" marL="1371600" marR="0" rtl="0" algn="l">
              <a:lnSpc>
                <a:spcPct val="100000"/>
              </a:lnSpc>
              <a:spcBef>
                <a:spcPts val="0"/>
              </a:spcBef>
              <a:spcAft>
                <a:spcPts val="0"/>
              </a:spcAft>
              <a:buClr>
                <a:schemeClr val="dk2"/>
              </a:buClr>
              <a:buSzPts val="2400"/>
              <a:buFont typeface="Arial"/>
              <a:buChar char="■"/>
              <a:defRPr b="0" i="0" sz="2400" u="none" cap="none" strike="noStrike">
                <a:solidFill>
                  <a:schemeClr val="dk2"/>
                </a:solidFill>
                <a:latin typeface="Arial"/>
                <a:ea typeface="Arial"/>
                <a:cs typeface="Arial"/>
                <a:sym typeface="Arial"/>
              </a:defRPr>
            </a:lvl3pPr>
            <a:lvl4pPr indent="-342900" lvl="3" marL="18288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4pPr>
            <a:lvl5pPr indent="-342900" lvl="4" marL="22860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5pPr>
            <a:lvl6pPr indent="-342900" lvl="5" marL="27432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6pPr>
            <a:lvl7pPr indent="-342900" lvl="6" marL="32004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7pPr>
            <a:lvl8pPr indent="-342900" lvl="7" marL="36576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8pPr>
            <a:lvl9pPr indent="-342900" lvl="8" marL="41148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995" r:id="rId1"/>
    <p:sldLayoutId id="2147483996" r:id="rId2"/>
    <p:sldLayoutId id="2147483997" r:id="rId3"/>
    <p:sldLayoutId id="2147483998" r:id="rId4"/>
    <p:sldLayoutId id="2147483999" r:id="rId5"/>
    <p:sldLayoutId id="2147484000"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dark">
    <p:bg>
      <p:bgPr>
        <a:solidFill>
          <a:schemeClr val="dk1"/>
        </a:solidFill>
      </p:bgPr>
    </p:bg>
    <p:spTree>
      <p:nvGrpSpPr>
        <p:cNvPr id="2862" name="Shape 2862"/>
        <p:cNvGrpSpPr/>
        <p:nvPr/>
      </p:nvGrpSpPr>
      <p:grpSpPr>
        <a:xfrm>
          <a:off x="0" y="0"/>
          <a:ext cx="0" cy="0"/>
          <a:chOff x="0" y="0"/>
          <a:chExt cx="0" cy="0"/>
        </a:xfrm>
      </p:grpSpPr>
      <p:sp>
        <p:nvSpPr>
          <p:cNvPr id="2863" name="Google Shape;2863;p402"/>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9pPr>
          </a:lstStyle>
          <a:p/>
        </p:txBody>
      </p:sp>
      <p:sp>
        <p:nvSpPr>
          <p:cNvPr id="2864" name="Google Shape;2864;p402"/>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chemeClr val="lt1"/>
              </a:buClr>
              <a:buSzPts val="3000"/>
              <a:buFont typeface="Arial"/>
              <a:buChar char="●"/>
              <a:defRPr b="0" i="0" sz="3000" u="none" cap="none" strike="noStrike">
                <a:solidFill>
                  <a:schemeClr val="lt1"/>
                </a:solidFill>
                <a:latin typeface="Arial"/>
                <a:ea typeface="Arial"/>
                <a:cs typeface="Arial"/>
                <a:sym typeface="Arial"/>
              </a:defRPr>
            </a:lvl1pPr>
            <a:lvl2pPr indent="-381000" lvl="1" marL="914400" marR="0" rtl="0" algn="l">
              <a:lnSpc>
                <a:spcPct val="100000"/>
              </a:lnSpc>
              <a:spcBef>
                <a:spcPts val="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2pPr>
            <a:lvl3pPr indent="-381000" lvl="2" marL="1371600" marR="0" rtl="0" algn="l">
              <a:lnSpc>
                <a:spcPct val="100000"/>
              </a:lnSpc>
              <a:spcBef>
                <a:spcPts val="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42900" lvl="3" marL="18288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4pPr>
            <a:lvl5pPr indent="-342900" lvl="4" marL="22860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5pPr>
            <a:lvl6pPr indent="-342900" lvl="5" marL="27432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865" name="Google Shape;2865;p402"/>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4001" r:id="rId1"/>
    <p:sldLayoutId id="2147484002" r:id="rId2"/>
    <p:sldLayoutId id="2147484003" r:id="rId3"/>
    <p:sldLayoutId id="2147484004" r:id="rId4"/>
    <p:sldLayoutId id="2147484005" r:id="rId5"/>
    <p:sldLayoutId id="2147484006"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6" name="Shape 296"/>
        <p:cNvGrpSpPr/>
        <p:nvPr/>
      </p:nvGrpSpPr>
      <p:grpSpPr>
        <a:xfrm>
          <a:off x="0" y="0"/>
          <a:ext cx="0" cy="0"/>
          <a:chOff x="0" y="0"/>
          <a:chExt cx="0" cy="0"/>
        </a:xfrm>
      </p:grpSpPr>
      <p:pic>
        <p:nvPicPr>
          <p:cNvPr id="297" name="Google Shape;297;p43"/>
          <p:cNvPicPr preferRelativeResize="0"/>
          <p:nvPr/>
        </p:nvPicPr>
        <p:blipFill rotWithShape="1">
          <a:blip r:embed="rId1">
            <a:alphaModFix/>
          </a:blip>
          <a:srcRect b="0" l="0" r="0" t="0"/>
          <a:stretch/>
        </p:blipFill>
        <p:spPr>
          <a:xfrm>
            <a:off x="7803702" y="4636294"/>
            <a:ext cx="1161704" cy="371475"/>
          </a:xfrm>
          <a:prstGeom prst="rect">
            <a:avLst/>
          </a:prstGeom>
          <a:noFill/>
          <a:ln>
            <a:noFill/>
          </a:ln>
        </p:spPr>
      </p:pic>
      <p:sp>
        <p:nvSpPr>
          <p:cNvPr id="298" name="Google Shape;298;p43"/>
          <p:cNvSpPr txBox="1"/>
          <p:nvPr>
            <p:ph type="title"/>
          </p:nvPr>
        </p:nvSpPr>
        <p:spPr>
          <a:xfrm>
            <a:off x="352425" y="227648"/>
            <a:ext cx="4739100" cy="5259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1" i="0" sz="3300" u="none" cap="none" strike="noStrike">
                <a:solidFill>
                  <a:srgbClr val="1691D0"/>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299" name="Google Shape;299;p43"/>
          <p:cNvSpPr txBox="1"/>
          <p:nvPr>
            <p:ph idx="1" type="body"/>
          </p:nvPr>
        </p:nvSpPr>
        <p:spPr>
          <a:xfrm>
            <a:off x="688181" y="924877"/>
            <a:ext cx="4493100" cy="3527700"/>
          </a:xfrm>
          <a:prstGeom prst="rect">
            <a:avLst/>
          </a:prstGeom>
          <a:noFill/>
          <a:ln>
            <a:noFill/>
          </a:ln>
        </p:spPr>
        <p:txBody>
          <a:bodyPr anchorCtr="0" anchor="t" bIns="0" lIns="0" spcFirstLastPara="1" rIns="0" wrap="square" tIns="0">
            <a:spAutoFit/>
          </a:bodyPr>
          <a:lstStyle>
            <a:lvl1pPr indent="-228600" lvl="0" marL="457200" marR="0" rtl="0" algn="l">
              <a:lnSpc>
                <a:spcPct val="100000"/>
              </a:lnSpc>
              <a:spcBef>
                <a:spcPts val="0"/>
              </a:spcBef>
              <a:spcAft>
                <a:spcPts val="0"/>
              </a:spcAft>
              <a:buClr>
                <a:srgbClr val="000000"/>
              </a:buClr>
              <a:buSzPts val="1100"/>
              <a:buFont typeface="Arial"/>
              <a:buNone/>
              <a:defRPr b="0" i="0" sz="21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9pPr>
          </a:lstStyle>
          <a:p/>
        </p:txBody>
      </p:sp>
      <p:sp>
        <p:nvSpPr>
          <p:cNvPr id="300" name="Google Shape;300;p43"/>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000000"/>
              </a:buClr>
              <a:buSzPts val="11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301" name="Google Shape;301;p43"/>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302" name="Google Shape;302;p43"/>
          <p:cNvSpPr txBox="1"/>
          <p:nvPr>
            <p:ph idx="12" type="sldNum"/>
          </p:nvPr>
        </p:nvSpPr>
        <p:spPr>
          <a:xfrm>
            <a:off x="7423785" y="4693574"/>
            <a:ext cx="212100" cy="184800"/>
          </a:xfrm>
          <a:prstGeom prst="rect">
            <a:avLst/>
          </a:prstGeom>
          <a:noFill/>
          <a:ln>
            <a:noFill/>
          </a:ln>
        </p:spPr>
        <p:txBody>
          <a:bodyPr anchorCtr="0" anchor="t" bIns="0" lIns="0" spcFirstLastPara="1" rIns="0" wrap="square" tIns="0">
            <a:spAutoFit/>
          </a:bodyPr>
          <a:lstStyle>
            <a:lvl1pPr indent="0" lvl="0" marL="10160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1pPr>
            <a:lvl2pPr indent="0" lvl="1" marL="10160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2pPr>
            <a:lvl3pPr indent="0" lvl="2" marL="10160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3pPr>
            <a:lvl4pPr indent="0" lvl="3" marL="10160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4pPr>
            <a:lvl5pPr indent="0" lvl="4" marL="10160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5pPr>
            <a:lvl6pPr indent="0" lvl="5" marL="10160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6pPr>
            <a:lvl7pPr indent="0" lvl="6" marL="10160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7pPr>
            <a:lvl8pPr indent="0" lvl="7" marL="10160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8pPr>
            <a:lvl9pPr indent="0" lvl="8" marL="10160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9pPr>
          </a:lstStyle>
          <a:p>
            <a:pPr indent="0" lvl="0" marL="101600" rtl="0" algn="l">
              <a:spcBef>
                <a:spcPts val="0"/>
              </a:spcBef>
              <a:spcAft>
                <a:spcPts val="0"/>
              </a:spcAft>
              <a:buNone/>
            </a:pPr>
            <a:fld id="{00000000-1234-1234-1234-123412341234}" type="slidenum">
              <a:rPr lang="zh-CN"/>
              <a:t>‹#›</a:t>
            </a:fld>
            <a:endParaRPr sz="11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86" r:id="rId2"/>
    <p:sldLayoutId id="2147483687" r:id="rId3"/>
    <p:sldLayoutId id="2147483688" r:id="rId4"/>
    <p:sldLayoutId id="2147483689" r:id="rId5"/>
    <p:sldLayoutId id="2147483690"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87" name="Shape 2887"/>
        <p:cNvGrpSpPr/>
        <p:nvPr/>
      </p:nvGrpSpPr>
      <p:grpSpPr>
        <a:xfrm>
          <a:off x="0" y="0"/>
          <a:ext cx="0" cy="0"/>
          <a:chOff x="0" y="0"/>
          <a:chExt cx="0" cy="0"/>
        </a:xfrm>
      </p:grpSpPr>
      <p:sp>
        <p:nvSpPr>
          <p:cNvPr id="2888" name="Google Shape;2888;p409"/>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9pPr>
          </a:lstStyle>
          <a:p/>
        </p:txBody>
      </p:sp>
      <p:sp>
        <p:nvSpPr>
          <p:cNvPr id="2889" name="Google Shape;2889;p409"/>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chemeClr val="dk1"/>
              </a:buClr>
              <a:buSzPts val="3000"/>
              <a:buFont typeface="Arial"/>
              <a:buChar char="●"/>
              <a:defRPr b="0" i="0" sz="3000" u="none" cap="none" strike="noStrike">
                <a:solidFill>
                  <a:schemeClr val="dk1"/>
                </a:solidFill>
                <a:latin typeface="Arial"/>
                <a:ea typeface="Arial"/>
                <a:cs typeface="Arial"/>
                <a:sym typeface="Arial"/>
              </a:defRPr>
            </a:lvl1pPr>
            <a:lvl2pPr indent="-381000" lvl="1" marL="9144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81000" lvl="2" marL="13716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42900" lvl="3" marL="1828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007" r:id="rId1"/>
    <p:sldLayoutId id="2147484008" r:id="rId2"/>
    <p:sldLayoutId id="2147484009" r:id="rId3"/>
    <p:sldLayoutId id="2147484010" r:id="rId4"/>
    <p:sldLayoutId id="2147484011" r:id="rId5"/>
    <p:sldLayoutId id="2147484012" r:id="rId6"/>
  </p:sldLayoutIdLst>
  <mc:AlternateContent>
    <mc:Choice Requires="p14">
      <p:transition spd="slow" p14:dur="1000">
        <p14:flip dir="l"/>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dark-gradient">
    <p:bg>
      <p:bgPr>
        <a:gradFill>
          <a:gsLst>
            <a:gs pos="0">
              <a:schemeClr val="dk2"/>
            </a:gs>
            <a:gs pos="100000">
              <a:schemeClr val="dk1"/>
            </a:gs>
          </a:gsLst>
          <a:path path="circle">
            <a:fillToRect b="50%" l="50%" r="50%" t="50%"/>
          </a:path>
          <a:tileRect/>
        </a:gradFill>
      </p:bgPr>
    </p:bg>
    <p:spTree>
      <p:nvGrpSpPr>
        <p:cNvPr id="2905" name="Shape 2905"/>
        <p:cNvGrpSpPr/>
        <p:nvPr/>
      </p:nvGrpSpPr>
      <p:grpSpPr>
        <a:xfrm>
          <a:off x="0" y="0"/>
          <a:ext cx="0" cy="0"/>
          <a:chOff x="0" y="0"/>
          <a:chExt cx="0" cy="0"/>
        </a:xfrm>
      </p:grpSpPr>
      <p:sp>
        <p:nvSpPr>
          <p:cNvPr id="2906" name="Google Shape;2906;p416"/>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9pPr>
          </a:lstStyle>
          <a:p/>
        </p:txBody>
      </p:sp>
      <p:sp>
        <p:nvSpPr>
          <p:cNvPr id="2907" name="Google Shape;2907;p416"/>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chemeClr val="lt1"/>
              </a:buClr>
              <a:buSzPts val="3000"/>
              <a:buFont typeface="Arial"/>
              <a:buChar char="●"/>
              <a:defRPr b="0" i="0" sz="3000" u="none" cap="none" strike="noStrike">
                <a:solidFill>
                  <a:schemeClr val="lt1"/>
                </a:solidFill>
                <a:latin typeface="Arial"/>
                <a:ea typeface="Arial"/>
                <a:cs typeface="Arial"/>
                <a:sym typeface="Arial"/>
              </a:defRPr>
            </a:lvl1pPr>
            <a:lvl2pPr indent="-381000" lvl="1" marL="914400" marR="0" rtl="0" algn="l">
              <a:lnSpc>
                <a:spcPct val="100000"/>
              </a:lnSpc>
              <a:spcBef>
                <a:spcPts val="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2pPr>
            <a:lvl3pPr indent="-381000" lvl="2" marL="1371600" marR="0" rtl="0" algn="l">
              <a:lnSpc>
                <a:spcPct val="100000"/>
              </a:lnSpc>
              <a:spcBef>
                <a:spcPts val="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42900" lvl="3" marL="18288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4pPr>
            <a:lvl5pPr indent="-342900" lvl="4" marL="22860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5pPr>
            <a:lvl6pPr indent="-342900" lvl="5" marL="27432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013" r:id="rId1"/>
    <p:sldLayoutId id="2147484014" r:id="rId2"/>
    <p:sldLayoutId id="2147484015" r:id="rId3"/>
    <p:sldLayoutId id="2147484016" r:id="rId4"/>
    <p:sldLayoutId id="2147484017" r:id="rId5"/>
    <p:sldLayoutId id="2147484018" r:id="rId6"/>
  </p:sldLayoutIdLst>
  <mc:AlternateContent>
    <mc:Choice Requires="p14">
      <p:transition spd="slow" p14:dur="1000">
        <p14:flip dir="l"/>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aterial">
    <p:bg>
      <p:bgPr>
        <a:solidFill>
          <a:schemeClr val="dk1"/>
        </a:solidFill>
      </p:bgPr>
    </p:bg>
    <p:spTree>
      <p:nvGrpSpPr>
        <p:cNvPr id="2923" name="Shape 2923"/>
        <p:cNvGrpSpPr/>
        <p:nvPr/>
      </p:nvGrpSpPr>
      <p:grpSpPr>
        <a:xfrm>
          <a:off x="0" y="0"/>
          <a:ext cx="0" cy="0"/>
          <a:chOff x="0" y="0"/>
          <a:chExt cx="0" cy="0"/>
        </a:xfrm>
      </p:grpSpPr>
      <p:sp>
        <p:nvSpPr>
          <p:cNvPr id="2924" name="Google Shape;2924;p423"/>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1pPr>
            <a:lvl2pPr lvl="1"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2pPr>
            <a:lvl3pPr lvl="2"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3pPr>
            <a:lvl4pPr lvl="3"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4pPr>
            <a:lvl5pPr lvl="4"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5pPr>
            <a:lvl6pPr lvl="5"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6pPr>
            <a:lvl7pPr lvl="6"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7pPr>
            <a:lvl8pPr lvl="7"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8pPr>
            <a:lvl9pPr lvl="8"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9pPr>
          </a:lstStyle>
          <a:p/>
        </p:txBody>
      </p:sp>
      <p:sp>
        <p:nvSpPr>
          <p:cNvPr id="2925" name="Google Shape;2925;p423"/>
          <p:cNvSpPr txBox="1"/>
          <p:nvPr>
            <p:ph idx="1" type="body"/>
          </p:nvPr>
        </p:nvSpPr>
        <p:spPr>
          <a:xfrm>
            <a:off x="471900" y="1919075"/>
            <a:ext cx="8222100" cy="27102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lt2"/>
              </a:buClr>
              <a:buSzPts val="1800"/>
              <a:buFont typeface="Roboto"/>
              <a:buChar char="●"/>
              <a:defRPr b="0" i="0" sz="1800" u="none" cap="none" strike="noStrike">
                <a:solidFill>
                  <a:schemeClr val="lt2"/>
                </a:solidFill>
                <a:latin typeface="Roboto"/>
                <a:ea typeface="Roboto"/>
                <a:cs typeface="Roboto"/>
                <a:sym typeface="Roboto"/>
              </a:defRPr>
            </a:lvl1pPr>
            <a:lvl2pPr indent="-317500" lvl="1" marL="9144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2pPr>
            <a:lvl3pPr indent="-317500" lvl="2" marL="13716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3pPr>
            <a:lvl4pPr indent="-317500" lvl="3" marL="18288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4pPr>
            <a:lvl5pPr indent="-317500" lvl="4" marL="22860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5pPr>
            <a:lvl6pPr indent="-317500" lvl="5" marL="27432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6pPr>
            <a:lvl7pPr indent="-317500" lvl="6" marL="32004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7pPr>
            <a:lvl8pPr indent="-317500" lvl="7" marL="36576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8pPr>
            <a:lvl9pPr indent="-317500" lvl="8" marL="4114800" marR="0" rtl="0" algn="l">
              <a:lnSpc>
                <a:spcPct val="115000"/>
              </a:lnSpc>
              <a:spcBef>
                <a:spcPts val="1600"/>
              </a:spcBef>
              <a:spcAft>
                <a:spcPts val="1600"/>
              </a:spcAft>
              <a:buClr>
                <a:schemeClr val="lt2"/>
              </a:buClr>
              <a:buSzPts val="1400"/>
              <a:buFont typeface="Roboto"/>
              <a:buChar char="■"/>
              <a:defRPr b="0" i="0" sz="1400" u="none" cap="none" strike="noStrike">
                <a:solidFill>
                  <a:schemeClr val="lt2"/>
                </a:solidFill>
                <a:latin typeface="Roboto"/>
                <a:ea typeface="Roboto"/>
                <a:cs typeface="Roboto"/>
                <a:sym typeface="Roboto"/>
              </a:defRPr>
            </a:lvl9pPr>
          </a:lstStyle>
          <a:p/>
        </p:txBody>
      </p:sp>
      <p:sp>
        <p:nvSpPr>
          <p:cNvPr id="2926" name="Google Shape;2926;p423"/>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4019" r:id="rId1"/>
    <p:sldLayoutId id="2147484020" r:id="rId2"/>
    <p:sldLayoutId id="2147484021" r:id="rId3"/>
    <p:sldLayoutId id="2147484022" r:id="rId4"/>
    <p:sldLayoutId id="2147484023" r:id="rId5"/>
    <p:sldLayoutId id="2147484024" r:id="rId6"/>
    <p:sldLayoutId id="2147484025" r:id="rId7"/>
    <p:sldLayoutId id="2147484026" r:id="rId8"/>
    <p:sldLayoutId id="2147484027" r:id="rId9"/>
    <p:sldLayoutId id="2147484028" r:id="rId10"/>
    <p:sldLayoutId id="214748402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solidFill>
          <a:schemeClr val="lt1"/>
        </a:solidFill>
      </p:bgPr>
    </p:bg>
    <p:spTree>
      <p:nvGrpSpPr>
        <p:cNvPr id="2981" name="Shape 2981"/>
        <p:cNvGrpSpPr/>
        <p:nvPr/>
      </p:nvGrpSpPr>
      <p:grpSpPr>
        <a:xfrm>
          <a:off x="0" y="0"/>
          <a:ext cx="0" cy="0"/>
          <a:chOff x="0" y="0"/>
          <a:chExt cx="0" cy="0"/>
        </a:xfrm>
      </p:grpSpPr>
      <p:sp>
        <p:nvSpPr>
          <p:cNvPr id="2982" name="Google Shape;2982;p435"/>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9pPr>
          </a:lstStyle>
          <a:p/>
        </p:txBody>
      </p:sp>
      <p:sp>
        <p:nvSpPr>
          <p:cNvPr id="2983" name="Google Shape;2983;p435"/>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chemeClr val="dk1"/>
              </a:buClr>
              <a:buSzPts val="3000"/>
              <a:buFont typeface="Arial"/>
              <a:buChar char="●"/>
              <a:defRPr b="0" i="0" sz="3000" u="none" cap="none" strike="noStrike">
                <a:solidFill>
                  <a:schemeClr val="dk1"/>
                </a:solidFill>
                <a:latin typeface="Arial"/>
                <a:ea typeface="Arial"/>
                <a:cs typeface="Arial"/>
                <a:sym typeface="Arial"/>
              </a:defRPr>
            </a:lvl1pPr>
            <a:lvl2pPr indent="-381000" lvl="1" marL="9144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81000" lvl="2" marL="13716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42900" lvl="3" marL="1828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030" r:id="rId1"/>
    <p:sldLayoutId id="2147484031" r:id="rId2"/>
    <p:sldLayoutId id="2147484032" r:id="rId3"/>
    <p:sldLayoutId id="2147484033" r:id="rId4"/>
    <p:sldLayoutId id="2147484034" r:id="rId5"/>
    <p:sldLayoutId id="2147484035" r:id="rId6"/>
  </p:sldLayoutIdLst>
  <mc:AlternateContent>
    <mc:Choice Requires="p14">
      <p:transition spd="slow" p14:dur="1000">
        <p14:gallery dir="l"/>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99" name="Shape 2999"/>
        <p:cNvGrpSpPr/>
        <p:nvPr/>
      </p:nvGrpSpPr>
      <p:grpSpPr>
        <a:xfrm>
          <a:off x="0" y="0"/>
          <a:ext cx="0" cy="0"/>
          <a:chOff x="0" y="0"/>
          <a:chExt cx="0" cy="0"/>
        </a:xfrm>
      </p:grpSpPr>
      <p:sp>
        <p:nvSpPr>
          <p:cNvPr id="3000" name="Google Shape;3000;p442"/>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9pPr>
          </a:lstStyle>
          <a:p/>
        </p:txBody>
      </p:sp>
      <p:sp>
        <p:nvSpPr>
          <p:cNvPr id="3001" name="Google Shape;3001;p442"/>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chemeClr val="dk1"/>
              </a:buClr>
              <a:buSzPts val="3000"/>
              <a:buFont typeface="Arial"/>
              <a:buChar char="●"/>
              <a:defRPr b="0" i="0" sz="3000" u="none" cap="none" strike="noStrike">
                <a:solidFill>
                  <a:schemeClr val="dk1"/>
                </a:solidFill>
                <a:latin typeface="Arial"/>
                <a:ea typeface="Arial"/>
                <a:cs typeface="Arial"/>
                <a:sym typeface="Arial"/>
              </a:defRPr>
            </a:lvl1pPr>
            <a:lvl2pPr indent="-381000" lvl="1" marL="9144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81000" lvl="2" marL="13716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42900" lvl="3" marL="1828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036" r:id="rId1"/>
    <p:sldLayoutId id="2147484037" r:id="rId2"/>
    <p:sldLayoutId id="2147484038" r:id="rId3"/>
    <p:sldLayoutId id="2147484039" r:id="rId4"/>
    <p:sldLayoutId id="2147484040" r:id="rId5"/>
    <p:sldLayoutId id="2147484041"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2CC"/>
        </a:solidFill>
      </p:bgPr>
    </p:bg>
    <p:spTree>
      <p:nvGrpSpPr>
        <p:cNvPr id="3017" name="Shape 3017"/>
        <p:cNvGrpSpPr/>
        <p:nvPr/>
      </p:nvGrpSpPr>
      <p:grpSpPr>
        <a:xfrm>
          <a:off x="0" y="0"/>
          <a:ext cx="0" cy="0"/>
          <a:chOff x="0" y="0"/>
          <a:chExt cx="0" cy="0"/>
        </a:xfrm>
      </p:grpSpPr>
      <p:sp>
        <p:nvSpPr>
          <p:cNvPr id="3018" name="Google Shape;3018;p449"/>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9pPr>
          </a:lstStyle>
          <a:p/>
        </p:txBody>
      </p:sp>
      <p:sp>
        <p:nvSpPr>
          <p:cNvPr id="3019" name="Google Shape;3019;p449"/>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chemeClr val="dk1"/>
              </a:buClr>
              <a:buSzPts val="3000"/>
              <a:buFont typeface="Arial"/>
              <a:buChar char="●"/>
              <a:defRPr b="0" i="0" sz="3000" u="none" cap="none" strike="noStrike">
                <a:solidFill>
                  <a:schemeClr val="dk1"/>
                </a:solidFill>
                <a:latin typeface="Arial"/>
                <a:ea typeface="Arial"/>
                <a:cs typeface="Arial"/>
                <a:sym typeface="Arial"/>
              </a:defRPr>
            </a:lvl1pPr>
            <a:lvl2pPr indent="-381000" lvl="1" marL="9144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81000" lvl="2" marL="13716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42900" lvl="3" marL="1828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042" r:id="rId1"/>
    <p:sldLayoutId id="2147484043" r:id="rId2"/>
    <p:sldLayoutId id="2147484044" r:id="rId3"/>
    <p:sldLayoutId id="2147484045" r:id="rId4"/>
    <p:sldLayoutId id="2147484046" r:id="rId5"/>
    <p:sldLayoutId id="2147484047" r:id="rId6"/>
  </p:sldLayoutIdLst>
  <mc:AlternateContent>
    <mc:Choice Requires="p14">
      <p:transition spd="slow" p14:dur="3000">
        <p:push/>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beach-day">
    <p:bg>
      <p:bgPr>
        <a:solidFill>
          <a:schemeClr val="lt1"/>
        </a:solidFill>
      </p:bgPr>
    </p:bg>
    <p:spTree>
      <p:nvGrpSpPr>
        <p:cNvPr id="3035" name="Shape 3035"/>
        <p:cNvGrpSpPr/>
        <p:nvPr/>
      </p:nvGrpSpPr>
      <p:grpSpPr>
        <a:xfrm>
          <a:off x="0" y="0"/>
          <a:ext cx="0" cy="0"/>
          <a:chOff x="0" y="0"/>
          <a:chExt cx="0" cy="0"/>
        </a:xfrm>
      </p:grpSpPr>
      <p:sp>
        <p:nvSpPr>
          <p:cNvPr id="3036" name="Google Shape;3036;p456"/>
          <p:cNvSpPr txBox="1"/>
          <p:nvPr>
            <p:ph type="title"/>
          </p:nvPr>
        </p:nvSpPr>
        <p:spPr>
          <a:xfrm>
            <a:off x="311700" y="292850"/>
            <a:ext cx="8520600" cy="801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accent1"/>
              </a:buClr>
              <a:buSzPts val="4200"/>
              <a:buFont typeface="Amatic SC"/>
              <a:buNone/>
              <a:defRPr b="1" i="0" sz="4200" u="none" cap="none" strike="noStrike">
                <a:solidFill>
                  <a:schemeClr val="accent1"/>
                </a:solidFill>
                <a:latin typeface="Amatic SC"/>
                <a:ea typeface="Amatic SC"/>
                <a:cs typeface="Amatic SC"/>
                <a:sym typeface="Amatic SC"/>
              </a:defRPr>
            </a:lvl1pPr>
            <a:lvl2pPr lvl="1" marR="0" rtl="0" algn="l">
              <a:lnSpc>
                <a:spcPct val="100000"/>
              </a:lnSpc>
              <a:spcBef>
                <a:spcPts val="0"/>
              </a:spcBef>
              <a:spcAft>
                <a:spcPts val="0"/>
              </a:spcAft>
              <a:buClr>
                <a:schemeClr val="accent1"/>
              </a:buClr>
              <a:buSzPts val="4200"/>
              <a:buFont typeface="Amatic SC"/>
              <a:buNone/>
              <a:defRPr b="1" i="0" sz="4200" u="none" cap="none" strike="noStrike">
                <a:solidFill>
                  <a:schemeClr val="accent1"/>
                </a:solidFill>
                <a:latin typeface="Amatic SC"/>
                <a:ea typeface="Amatic SC"/>
                <a:cs typeface="Amatic SC"/>
                <a:sym typeface="Amatic SC"/>
              </a:defRPr>
            </a:lvl2pPr>
            <a:lvl3pPr lvl="2" marR="0" rtl="0" algn="l">
              <a:lnSpc>
                <a:spcPct val="100000"/>
              </a:lnSpc>
              <a:spcBef>
                <a:spcPts val="0"/>
              </a:spcBef>
              <a:spcAft>
                <a:spcPts val="0"/>
              </a:spcAft>
              <a:buClr>
                <a:schemeClr val="accent1"/>
              </a:buClr>
              <a:buSzPts val="4200"/>
              <a:buFont typeface="Amatic SC"/>
              <a:buNone/>
              <a:defRPr b="1" i="0" sz="4200" u="none" cap="none" strike="noStrike">
                <a:solidFill>
                  <a:schemeClr val="accent1"/>
                </a:solidFill>
                <a:latin typeface="Amatic SC"/>
                <a:ea typeface="Amatic SC"/>
                <a:cs typeface="Amatic SC"/>
                <a:sym typeface="Amatic SC"/>
              </a:defRPr>
            </a:lvl3pPr>
            <a:lvl4pPr lvl="3" marR="0" rtl="0" algn="l">
              <a:lnSpc>
                <a:spcPct val="100000"/>
              </a:lnSpc>
              <a:spcBef>
                <a:spcPts val="0"/>
              </a:spcBef>
              <a:spcAft>
                <a:spcPts val="0"/>
              </a:spcAft>
              <a:buClr>
                <a:schemeClr val="accent1"/>
              </a:buClr>
              <a:buSzPts val="4200"/>
              <a:buFont typeface="Amatic SC"/>
              <a:buNone/>
              <a:defRPr b="1" i="0" sz="4200" u="none" cap="none" strike="noStrike">
                <a:solidFill>
                  <a:schemeClr val="accent1"/>
                </a:solidFill>
                <a:latin typeface="Amatic SC"/>
                <a:ea typeface="Amatic SC"/>
                <a:cs typeface="Amatic SC"/>
                <a:sym typeface="Amatic SC"/>
              </a:defRPr>
            </a:lvl4pPr>
            <a:lvl5pPr lvl="4" marR="0" rtl="0" algn="l">
              <a:lnSpc>
                <a:spcPct val="100000"/>
              </a:lnSpc>
              <a:spcBef>
                <a:spcPts val="0"/>
              </a:spcBef>
              <a:spcAft>
                <a:spcPts val="0"/>
              </a:spcAft>
              <a:buClr>
                <a:schemeClr val="accent1"/>
              </a:buClr>
              <a:buSzPts val="4200"/>
              <a:buFont typeface="Amatic SC"/>
              <a:buNone/>
              <a:defRPr b="1" i="0" sz="4200" u="none" cap="none" strike="noStrike">
                <a:solidFill>
                  <a:schemeClr val="accent1"/>
                </a:solidFill>
                <a:latin typeface="Amatic SC"/>
                <a:ea typeface="Amatic SC"/>
                <a:cs typeface="Amatic SC"/>
                <a:sym typeface="Amatic SC"/>
              </a:defRPr>
            </a:lvl5pPr>
            <a:lvl6pPr lvl="5" marR="0" rtl="0" algn="l">
              <a:lnSpc>
                <a:spcPct val="100000"/>
              </a:lnSpc>
              <a:spcBef>
                <a:spcPts val="0"/>
              </a:spcBef>
              <a:spcAft>
                <a:spcPts val="0"/>
              </a:spcAft>
              <a:buClr>
                <a:schemeClr val="accent1"/>
              </a:buClr>
              <a:buSzPts val="4200"/>
              <a:buFont typeface="Amatic SC"/>
              <a:buNone/>
              <a:defRPr b="1" i="0" sz="4200" u="none" cap="none" strike="noStrike">
                <a:solidFill>
                  <a:schemeClr val="accent1"/>
                </a:solidFill>
                <a:latin typeface="Amatic SC"/>
                <a:ea typeface="Amatic SC"/>
                <a:cs typeface="Amatic SC"/>
                <a:sym typeface="Amatic SC"/>
              </a:defRPr>
            </a:lvl6pPr>
            <a:lvl7pPr lvl="6" marR="0" rtl="0" algn="l">
              <a:lnSpc>
                <a:spcPct val="100000"/>
              </a:lnSpc>
              <a:spcBef>
                <a:spcPts val="0"/>
              </a:spcBef>
              <a:spcAft>
                <a:spcPts val="0"/>
              </a:spcAft>
              <a:buClr>
                <a:schemeClr val="accent1"/>
              </a:buClr>
              <a:buSzPts val="4200"/>
              <a:buFont typeface="Amatic SC"/>
              <a:buNone/>
              <a:defRPr b="1" i="0" sz="4200" u="none" cap="none" strike="noStrike">
                <a:solidFill>
                  <a:schemeClr val="accent1"/>
                </a:solidFill>
                <a:latin typeface="Amatic SC"/>
                <a:ea typeface="Amatic SC"/>
                <a:cs typeface="Amatic SC"/>
                <a:sym typeface="Amatic SC"/>
              </a:defRPr>
            </a:lvl7pPr>
            <a:lvl8pPr lvl="7" marR="0" rtl="0" algn="l">
              <a:lnSpc>
                <a:spcPct val="100000"/>
              </a:lnSpc>
              <a:spcBef>
                <a:spcPts val="0"/>
              </a:spcBef>
              <a:spcAft>
                <a:spcPts val="0"/>
              </a:spcAft>
              <a:buClr>
                <a:schemeClr val="accent1"/>
              </a:buClr>
              <a:buSzPts val="4200"/>
              <a:buFont typeface="Amatic SC"/>
              <a:buNone/>
              <a:defRPr b="1" i="0" sz="4200" u="none" cap="none" strike="noStrike">
                <a:solidFill>
                  <a:schemeClr val="accent1"/>
                </a:solidFill>
                <a:latin typeface="Amatic SC"/>
                <a:ea typeface="Amatic SC"/>
                <a:cs typeface="Amatic SC"/>
                <a:sym typeface="Amatic SC"/>
              </a:defRPr>
            </a:lvl8pPr>
            <a:lvl9pPr lvl="8" marR="0" rtl="0" algn="l">
              <a:lnSpc>
                <a:spcPct val="100000"/>
              </a:lnSpc>
              <a:spcBef>
                <a:spcPts val="0"/>
              </a:spcBef>
              <a:spcAft>
                <a:spcPts val="0"/>
              </a:spcAft>
              <a:buClr>
                <a:schemeClr val="accent1"/>
              </a:buClr>
              <a:buSzPts val="4200"/>
              <a:buFont typeface="Amatic SC"/>
              <a:buNone/>
              <a:defRPr b="1" i="0" sz="4200" u="none" cap="none" strike="noStrike">
                <a:solidFill>
                  <a:schemeClr val="accent1"/>
                </a:solidFill>
                <a:latin typeface="Amatic SC"/>
                <a:ea typeface="Amatic SC"/>
                <a:cs typeface="Amatic SC"/>
                <a:sym typeface="Amatic SC"/>
              </a:defRPr>
            </a:lvl9pPr>
          </a:lstStyle>
          <a:p/>
        </p:txBody>
      </p:sp>
      <p:sp>
        <p:nvSpPr>
          <p:cNvPr id="3037" name="Google Shape;3037;p456"/>
          <p:cNvSpPr txBox="1"/>
          <p:nvPr>
            <p:ph idx="1" type="body"/>
          </p:nvPr>
        </p:nvSpPr>
        <p:spPr>
          <a:xfrm>
            <a:off x="311700" y="1228675"/>
            <a:ext cx="8520600" cy="33402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Source Code Pro"/>
              <a:buChar char="●"/>
              <a:defRPr b="0" i="0" sz="1800" u="none" cap="none" strike="noStrike">
                <a:solidFill>
                  <a:schemeClr val="dk2"/>
                </a:solidFill>
                <a:latin typeface="Source Code Pro"/>
                <a:ea typeface="Source Code Pro"/>
                <a:cs typeface="Source Code Pro"/>
                <a:sym typeface="Source Code Pro"/>
              </a:defRPr>
            </a:lvl1pPr>
            <a:lvl2pPr indent="-317500" lvl="1" marL="9144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2pPr>
            <a:lvl3pPr indent="-317500" lvl="2" marL="13716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3pPr>
            <a:lvl4pPr indent="-317500" lvl="3" marL="18288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4pPr>
            <a:lvl5pPr indent="-317500" lvl="4" marL="22860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5pPr>
            <a:lvl6pPr indent="-317500" lvl="5" marL="27432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6pPr>
            <a:lvl7pPr indent="-317500" lvl="6" marL="32004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7pPr>
            <a:lvl8pPr indent="-317500" lvl="7" marL="36576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8pPr>
            <a:lvl9pPr indent="-317500" lvl="8" marL="4114800" marR="0" rtl="0" algn="l">
              <a:lnSpc>
                <a:spcPct val="115000"/>
              </a:lnSpc>
              <a:spcBef>
                <a:spcPts val="1600"/>
              </a:spcBef>
              <a:spcAft>
                <a:spcPts val="160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9pPr>
          </a:lstStyle>
          <a:p/>
        </p:txBody>
      </p:sp>
      <p:sp>
        <p:nvSpPr>
          <p:cNvPr id="3038" name="Google Shape;3038;p45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4048" r:id="rId1"/>
    <p:sldLayoutId id="2147484049" r:id="rId2"/>
    <p:sldLayoutId id="2147484050" r:id="rId3"/>
    <p:sldLayoutId id="2147484051" r:id="rId4"/>
    <p:sldLayoutId id="2147484052" r:id="rId5"/>
    <p:sldLayoutId id="2147484053" r:id="rId6"/>
    <p:sldLayoutId id="2147484054" r:id="rId7"/>
    <p:sldLayoutId id="2147484055" r:id="rId8"/>
    <p:sldLayoutId id="2147484056" r:id="rId9"/>
    <p:sldLayoutId id="2147484057" r:id="rId10"/>
    <p:sldLayoutId id="21474840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wave">
    <p:bg>
      <p:bgPr>
        <a:gradFill>
          <a:gsLst>
            <a:gs pos="0">
              <a:schemeClr val="lt2"/>
            </a:gs>
            <a:gs pos="100000">
              <a:schemeClr val="accent1"/>
            </a:gs>
          </a:gsLst>
          <a:path path="circle">
            <a:fillToRect b="50%" l="50%" r="50%" t="50%"/>
          </a:path>
          <a:tileRect/>
        </a:gradFill>
      </p:bgPr>
    </p:bg>
    <p:spTree>
      <p:nvGrpSpPr>
        <p:cNvPr id="3082" name="Shape 3082"/>
        <p:cNvGrpSpPr/>
        <p:nvPr/>
      </p:nvGrpSpPr>
      <p:grpSpPr>
        <a:xfrm>
          <a:off x="0" y="0"/>
          <a:ext cx="0" cy="0"/>
          <a:chOff x="0" y="0"/>
          <a:chExt cx="0" cy="0"/>
        </a:xfrm>
      </p:grpSpPr>
      <p:sp>
        <p:nvSpPr>
          <p:cNvPr id="3083" name="Google Shape;3083;p468"/>
          <p:cNvSpPr txBox="1"/>
          <p:nvPr>
            <p:ph type="title"/>
          </p:nvPr>
        </p:nvSpPr>
        <p:spPr>
          <a:xfrm>
            <a:off x="457200" y="205978"/>
            <a:ext cx="8229600" cy="9942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1pPr>
            <a:lvl2pPr lvl="1"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2pPr>
            <a:lvl3pPr lvl="2"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3pPr>
            <a:lvl4pPr lvl="3"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4pPr>
            <a:lvl5pPr lvl="4"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5pPr>
            <a:lvl6pPr lvl="5"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6pPr>
            <a:lvl7pPr lvl="6"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7pPr>
            <a:lvl8pPr lvl="7"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8pPr>
            <a:lvl9pPr lvl="8"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9pPr>
          </a:lstStyle>
          <a:p/>
        </p:txBody>
      </p:sp>
      <p:sp>
        <p:nvSpPr>
          <p:cNvPr id="3084" name="Google Shape;3084;p468"/>
          <p:cNvSpPr txBox="1"/>
          <p:nvPr>
            <p:ph idx="1" type="body"/>
          </p:nvPr>
        </p:nvSpPr>
        <p:spPr>
          <a:xfrm>
            <a:off x="457200" y="1295400"/>
            <a:ext cx="8229600" cy="3394500"/>
          </a:xfrm>
          <a:prstGeom prst="rect">
            <a:avLst/>
          </a:prstGeom>
          <a:noFill/>
          <a:ln>
            <a:noFill/>
          </a:ln>
        </p:spPr>
        <p:txBody>
          <a:bodyPr anchorCtr="0" anchor="t" bIns="91425" lIns="91425" spcFirstLastPara="1" rIns="91425" wrap="square" tIns="91425">
            <a:noAutofit/>
          </a:bodyPr>
          <a:lstStyle>
            <a:lvl1pPr indent="-431800" lvl="0" marL="457200" marR="0" rtl="0" algn="l">
              <a:lnSpc>
                <a:spcPct val="100000"/>
              </a:lnSpc>
              <a:spcBef>
                <a:spcPts val="0"/>
              </a:spcBef>
              <a:spcAft>
                <a:spcPts val="0"/>
              </a:spcAft>
              <a:buClr>
                <a:schemeClr val="dk2"/>
              </a:buClr>
              <a:buSzPts val="3200"/>
              <a:buFont typeface="Trebuchet MS"/>
              <a:buChar char="●"/>
              <a:defRPr b="0" i="0" sz="3200" u="none" cap="none" strike="noStrike">
                <a:solidFill>
                  <a:schemeClr val="dk2"/>
                </a:solidFill>
                <a:latin typeface="Trebuchet MS"/>
                <a:ea typeface="Trebuchet MS"/>
                <a:cs typeface="Trebuchet MS"/>
                <a:sym typeface="Trebuchet MS"/>
              </a:defRPr>
            </a:lvl1pPr>
            <a:lvl2pPr indent="-406400" lvl="1" marL="914400" marR="0" rtl="0" algn="l">
              <a:lnSpc>
                <a:spcPct val="100000"/>
              </a:lnSpc>
              <a:spcBef>
                <a:spcPts val="0"/>
              </a:spcBef>
              <a:spcAft>
                <a:spcPts val="0"/>
              </a:spcAft>
              <a:buClr>
                <a:schemeClr val="dk2"/>
              </a:buClr>
              <a:buSzPts val="2800"/>
              <a:buFont typeface="Trebuchet MS"/>
              <a:buChar char="○"/>
              <a:defRPr b="0" i="0" sz="2800" u="none" cap="none" strike="noStrike">
                <a:solidFill>
                  <a:schemeClr val="dk2"/>
                </a:solidFill>
                <a:latin typeface="Trebuchet MS"/>
                <a:ea typeface="Trebuchet MS"/>
                <a:cs typeface="Trebuchet MS"/>
                <a:sym typeface="Trebuchet MS"/>
              </a:defRPr>
            </a:lvl2pPr>
            <a:lvl3pPr indent="-381000" lvl="2" marL="1371600" marR="0" rtl="0" algn="l">
              <a:lnSpc>
                <a:spcPct val="100000"/>
              </a:lnSpc>
              <a:spcBef>
                <a:spcPts val="0"/>
              </a:spcBef>
              <a:spcAft>
                <a:spcPts val="0"/>
              </a:spcAft>
              <a:buClr>
                <a:schemeClr val="dk2"/>
              </a:buClr>
              <a:buSzPts val="2400"/>
              <a:buFont typeface="Trebuchet MS"/>
              <a:buChar char="■"/>
              <a:defRPr b="0" i="0" sz="2400" u="none" cap="none" strike="noStrike">
                <a:solidFill>
                  <a:schemeClr val="dk2"/>
                </a:solidFill>
                <a:latin typeface="Trebuchet MS"/>
                <a:ea typeface="Trebuchet MS"/>
                <a:cs typeface="Trebuchet MS"/>
                <a:sym typeface="Trebuchet MS"/>
              </a:defRPr>
            </a:lvl3pPr>
            <a:lvl4pPr indent="-355600" lvl="3" marL="1828800" marR="0" rtl="0" algn="l">
              <a:lnSpc>
                <a:spcPct val="100000"/>
              </a:lnSpc>
              <a:spcBef>
                <a:spcPts val="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4pPr>
            <a:lvl5pPr indent="-355600" lvl="4" marL="2286000" marR="0" rtl="0" algn="l">
              <a:lnSpc>
                <a:spcPct val="100000"/>
              </a:lnSpc>
              <a:spcBef>
                <a:spcPts val="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5pPr>
            <a:lvl6pPr indent="-355600" lvl="5" marL="2743200" marR="0" rtl="0" algn="l">
              <a:lnSpc>
                <a:spcPct val="100000"/>
              </a:lnSpc>
              <a:spcBef>
                <a:spcPts val="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6pPr>
            <a:lvl7pPr indent="-355600" lvl="6" marL="3200400" marR="0" rtl="0" algn="l">
              <a:lnSpc>
                <a:spcPct val="100000"/>
              </a:lnSpc>
              <a:spcBef>
                <a:spcPts val="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7pPr>
            <a:lvl8pPr indent="-355600" lvl="7" marL="3657600" marR="0" rtl="0" algn="l">
              <a:lnSpc>
                <a:spcPct val="100000"/>
              </a:lnSpc>
              <a:spcBef>
                <a:spcPts val="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8pPr>
            <a:lvl9pPr indent="-355600" lvl="8" marL="4114800" marR="0" rtl="0" algn="l">
              <a:lnSpc>
                <a:spcPct val="100000"/>
              </a:lnSpc>
              <a:spcBef>
                <a:spcPts val="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9pPr>
          </a:lstStyle>
          <a:p/>
        </p:txBody>
      </p:sp>
      <p:sp>
        <p:nvSpPr>
          <p:cNvPr id="3085" name="Google Shape;3085;p468"/>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4059" r:id="rId1"/>
    <p:sldLayoutId id="2147484060" r:id="rId2"/>
    <p:sldLayoutId id="2147484061" r:id="rId3"/>
    <p:sldLayoutId id="2147484062" r:id="rId4"/>
    <p:sldLayoutId id="2147484063" r:id="rId5"/>
    <p:sldLayoutId id="2147484064"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dern-writer">
    <p:bg>
      <p:bgPr>
        <a:solidFill>
          <a:schemeClr val="lt1"/>
        </a:solidFill>
      </p:bgPr>
    </p:bg>
    <p:spTree>
      <p:nvGrpSpPr>
        <p:cNvPr id="3125" name="Shape 3125"/>
        <p:cNvGrpSpPr/>
        <p:nvPr/>
      </p:nvGrpSpPr>
      <p:grpSpPr>
        <a:xfrm>
          <a:off x="0" y="0"/>
          <a:ext cx="0" cy="0"/>
          <a:chOff x="0" y="0"/>
          <a:chExt cx="0" cy="0"/>
        </a:xfrm>
      </p:grpSpPr>
      <p:sp>
        <p:nvSpPr>
          <p:cNvPr id="3126" name="Google Shape;3126;p475"/>
          <p:cNvSpPr txBox="1"/>
          <p:nvPr>
            <p:ph type="title"/>
          </p:nvPr>
        </p:nvSpPr>
        <p:spPr>
          <a:xfrm>
            <a:off x="311700" y="372500"/>
            <a:ext cx="8520600" cy="7335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1pPr>
            <a:lvl2pPr lvl="1"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2pPr>
            <a:lvl3pPr lvl="2"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3pPr>
            <a:lvl4pPr lvl="3"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4pPr>
            <a:lvl5pPr lvl="4"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5pPr>
            <a:lvl6pPr lvl="5"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6pPr>
            <a:lvl7pPr lvl="6"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7pPr>
            <a:lvl8pPr lvl="7"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8pPr>
            <a:lvl9pPr lvl="8"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9pPr>
          </a:lstStyle>
          <a:p/>
        </p:txBody>
      </p:sp>
      <p:sp>
        <p:nvSpPr>
          <p:cNvPr id="3127" name="Google Shape;3127;p475"/>
          <p:cNvSpPr txBox="1"/>
          <p:nvPr>
            <p:ph idx="1" type="body"/>
          </p:nvPr>
        </p:nvSpPr>
        <p:spPr>
          <a:xfrm>
            <a:off x="311700" y="1468825"/>
            <a:ext cx="8520600" cy="30999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Georgia"/>
              <a:buChar char="●"/>
              <a:defRPr b="0" i="0" sz="1800" u="none" cap="none" strike="noStrike">
                <a:solidFill>
                  <a:schemeClr val="dk2"/>
                </a:solidFill>
                <a:latin typeface="Georgia"/>
                <a:ea typeface="Georgia"/>
                <a:cs typeface="Georgia"/>
                <a:sym typeface="Georgia"/>
              </a:defRPr>
            </a:lvl1pPr>
            <a:lvl2pPr indent="-317500" lvl="1" marL="914400" marR="0" rtl="0" algn="l">
              <a:lnSpc>
                <a:spcPct val="115000"/>
              </a:lnSpc>
              <a:spcBef>
                <a:spcPts val="1600"/>
              </a:spcBef>
              <a:spcAft>
                <a:spcPts val="0"/>
              </a:spcAft>
              <a:buClr>
                <a:schemeClr val="dk2"/>
              </a:buClr>
              <a:buSzPts val="1400"/>
              <a:buFont typeface="Georgia"/>
              <a:buChar char="○"/>
              <a:defRPr b="0" i="0" sz="1400" u="none" cap="none" strike="noStrike">
                <a:solidFill>
                  <a:schemeClr val="dk2"/>
                </a:solidFill>
                <a:latin typeface="Georgia"/>
                <a:ea typeface="Georgia"/>
                <a:cs typeface="Georgia"/>
                <a:sym typeface="Georgia"/>
              </a:defRPr>
            </a:lvl2pPr>
            <a:lvl3pPr indent="-317500" lvl="2" marL="1371600" marR="0" rtl="0" algn="l">
              <a:lnSpc>
                <a:spcPct val="115000"/>
              </a:lnSpc>
              <a:spcBef>
                <a:spcPts val="1600"/>
              </a:spcBef>
              <a:spcAft>
                <a:spcPts val="0"/>
              </a:spcAft>
              <a:buClr>
                <a:schemeClr val="dk2"/>
              </a:buClr>
              <a:buSzPts val="1400"/>
              <a:buFont typeface="Georgia"/>
              <a:buChar char="■"/>
              <a:defRPr b="0" i="0" sz="1400" u="none" cap="none" strike="noStrike">
                <a:solidFill>
                  <a:schemeClr val="dk2"/>
                </a:solidFill>
                <a:latin typeface="Georgia"/>
                <a:ea typeface="Georgia"/>
                <a:cs typeface="Georgia"/>
                <a:sym typeface="Georgia"/>
              </a:defRPr>
            </a:lvl3pPr>
            <a:lvl4pPr indent="-317500" lvl="3" marL="1828800" marR="0" rtl="0" algn="l">
              <a:lnSpc>
                <a:spcPct val="115000"/>
              </a:lnSpc>
              <a:spcBef>
                <a:spcPts val="1600"/>
              </a:spcBef>
              <a:spcAft>
                <a:spcPts val="0"/>
              </a:spcAft>
              <a:buClr>
                <a:schemeClr val="dk2"/>
              </a:buClr>
              <a:buSzPts val="1400"/>
              <a:buFont typeface="Georgia"/>
              <a:buChar char="●"/>
              <a:defRPr b="0" i="0" sz="1400" u="none" cap="none" strike="noStrike">
                <a:solidFill>
                  <a:schemeClr val="dk2"/>
                </a:solidFill>
                <a:latin typeface="Georgia"/>
                <a:ea typeface="Georgia"/>
                <a:cs typeface="Georgia"/>
                <a:sym typeface="Georgia"/>
              </a:defRPr>
            </a:lvl4pPr>
            <a:lvl5pPr indent="-317500" lvl="4" marL="2286000" marR="0" rtl="0" algn="l">
              <a:lnSpc>
                <a:spcPct val="115000"/>
              </a:lnSpc>
              <a:spcBef>
                <a:spcPts val="1600"/>
              </a:spcBef>
              <a:spcAft>
                <a:spcPts val="0"/>
              </a:spcAft>
              <a:buClr>
                <a:schemeClr val="dk2"/>
              </a:buClr>
              <a:buSzPts val="1400"/>
              <a:buFont typeface="Georgia"/>
              <a:buChar char="○"/>
              <a:defRPr b="0" i="0" sz="1400" u="none" cap="none" strike="noStrike">
                <a:solidFill>
                  <a:schemeClr val="dk2"/>
                </a:solidFill>
                <a:latin typeface="Georgia"/>
                <a:ea typeface="Georgia"/>
                <a:cs typeface="Georgia"/>
                <a:sym typeface="Georgia"/>
              </a:defRPr>
            </a:lvl5pPr>
            <a:lvl6pPr indent="-317500" lvl="5" marL="2743200" marR="0" rtl="0" algn="l">
              <a:lnSpc>
                <a:spcPct val="115000"/>
              </a:lnSpc>
              <a:spcBef>
                <a:spcPts val="1600"/>
              </a:spcBef>
              <a:spcAft>
                <a:spcPts val="0"/>
              </a:spcAft>
              <a:buClr>
                <a:schemeClr val="dk2"/>
              </a:buClr>
              <a:buSzPts val="1400"/>
              <a:buFont typeface="Georgia"/>
              <a:buChar char="■"/>
              <a:defRPr b="0" i="0" sz="1400" u="none" cap="none" strike="noStrike">
                <a:solidFill>
                  <a:schemeClr val="dk2"/>
                </a:solidFill>
                <a:latin typeface="Georgia"/>
                <a:ea typeface="Georgia"/>
                <a:cs typeface="Georgia"/>
                <a:sym typeface="Georgia"/>
              </a:defRPr>
            </a:lvl6pPr>
            <a:lvl7pPr indent="-317500" lvl="6" marL="3200400" marR="0" rtl="0" algn="l">
              <a:lnSpc>
                <a:spcPct val="115000"/>
              </a:lnSpc>
              <a:spcBef>
                <a:spcPts val="1600"/>
              </a:spcBef>
              <a:spcAft>
                <a:spcPts val="0"/>
              </a:spcAft>
              <a:buClr>
                <a:schemeClr val="dk2"/>
              </a:buClr>
              <a:buSzPts val="1400"/>
              <a:buFont typeface="Georgia"/>
              <a:buChar char="●"/>
              <a:defRPr b="0" i="0" sz="1400" u="none" cap="none" strike="noStrike">
                <a:solidFill>
                  <a:schemeClr val="dk2"/>
                </a:solidFill>
                <a:latin typeface="Georgia"/>
                <a:ea typeface="Georgia"/>
                <a:cs typeface="Georgia"/>
                <a:sym typeface="Georgia"/>
              </a:defRPr>
            </a:lvl7pPr>
            <a:lvl8pPr indent="-317500" lvl="7" marL="3657600" marR="0" rtl="0" algn="l">
              <a:lnSpc>
                <a:spcPct val="115000"/>
              </a:lnSpc>
              <a:spcBef>
                <a:spcPts val="1600"/>
              </a:spcBef>
              <a:spcAft>
                <a:spcPts val="0"/>
              </a:spcAft>
              <a:buClr>
                <a:schemeClr val="dk2"/>
              </a:buClr>
              <a:buSzPts val="1400"/>
              <a:buFont typeface="Georgia"/>
              <a:buChar char="○"/>
              <a:defRPr b="0" i="0" sz="1400" u="none" cap="none" strike="noStrike">
                <a:solidFill>
                  <a:schemeClr val="dk2"/>
                </a:solidFill>
                <a:latin typeface="Georgia"/>
                <a:ea typeface="Georgia"/>
                <a:cs typeface="Georgia"/>
                <a:sym typeface="Georgia"/>
              </a:defRPr>
            </a:lvl8pPr>
            <a:lvl9pPr indent="-317500" lvl="8" marL="4114800" marR="0" rtl="0" algn="l">
              <a:lnSpc>
                <a:spcPct val="115000"/>
              </a:lnSpc>
              <a:spcBef>
                <a:spcPts val="1600"/>
              </a:spcBef>
              <a:spcAft>
                <a:spcPts val="1600"/>
              </a:spcAft>
              <a:buClr>
                <a:schemeClr val="dk2"/>
              </a:buClr>
              <a:buSzPts val="1400"/>
              <a:buFont typeface="Georgia"/>
              <a:buChar char="■"/>
              <a:defRPr b="0" i="0" sz="1400" u="none" cap="none" strike="noStrike">
                <a:solidFill>
                  <a:schemeClr val="dk2"/>
                </a:solidFill>
                <a:latin typeface="Georgia"/>
                <a:ea typeface="Georgia"/>
                <a:cs typeface="Georgia"/>
                <a:sym typeface="Georgia"/>
              </a:defRPr>
            </a:lvl9pPr>
          </a:lstStyle>
          <a:p/>
        </p:txBody>
      </p:sp>
      <p:sp>
        <p:nvSpPr>
          <p:cNvPr id="3128" name="Google Shape;3128;p47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4065" r:id="rId1"/>
    <p:sldLayoutId id="2147484066" r:id="rId2"/>
    <p:sldLayoutId id="2147484067" r:id="rId3"/>
    <p:sldLayoutId id="2147484068" r:id="rId4"/>
    <p:sldLayoutId id="2147484069" r:id="rId5"/>
    <p:sldLayoutId id="2147484070" r:id="rId6"/>
    <p:sldLayoutId id="2147484071" r:id="rId7"/>
    <p:sldLayoutId id="2147484072" r:id="rId8"/>
    <p:sldLayoutId id="2147484073" r:id="rId9"/>
    <p:sldLayoutId id="2147484074" r:id="rId10"/>
    <p:sldLayoutId id="2147484075" r:id="rId11"/>
    <p:sldLayoutId id="214748407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1"/>
            </a:gs>
            <a:gs pos="30000">
              <a:schemeClr val="lt1"/>
            </a:gs>
            <a:gs pos="100000">
              <a:schemeClr val="lt2"/>
            </a:gs>
          </a:gsLst>
          <a:path path="circle">
            <a:fillToRect b="50%" l="50%" r="50%" t="50%"/>
          </a:path>
          <a:tileRect/>
        </a:gradFill>
      </p:bgPr>
    </p:bg>
    <p:spTree>
      <p:nvGrpSpPr>
        <p:cNvPr id="3181" name="Shape 3181"/>
        <p:cNvGrpSpPr/>
        <p:nvPr/>
      </p:nvGrpSpPr>
      <p:grpSpPr>
        <a:xfrm>
          <a:off x="0" y="0"/>
          <a:ext cx="0" cy="0"/>
          <a:chOff x="0" y="0"/>
          <a:chExt cx="0" cy="0"/>
        </a:xfrm>
      </p:grpSpPr>
      <p:sp>
        <p:nvSpPr>
          <p:cNvPr id="3182" name="Google Shape;3182;p488"/>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9pPr>
          </a:lstStyle>
          <a:p/>
        </p:txBody>
      </p:sp>
      <p:sp>
        <p:nvSpPr>
          <p:cNvPr id="3183" name="Google Shape;3183;p488"/>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rgbClr val="000000"/>
              </a:buClr>
              <a:buSzPts val="3000"/>
              <a:buFont typeface="Arial"/>
              <a:buChar char="●"/>
              <a:defRPr b="0" i="0" sz="3000" u="none" cap="none" strike="noStrike">
                <a:solidFill>
                  <a:srgbClr val="000000"/>
                </a:solidFill>
                <a:latin typeface="Arial"/>
                <a:ea typeface="Arial"/>
                <a:cs typeface="Arial"/>
                <a:sym typeface="Arial"/>
              </a:defRPr>
            </a:lvl1pPr>
            <a:lvl2pPr indent="-381000" lvl="1" marL="914400" marR="0" rtl="0" algn="l">
              <a:lnSpc>
                <a:spcPct val="100000"/>
              </a:lnSpc>
              <a:spcBef>
                <a:spcPts val="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2pPr>
            <a:lvl3pPr indent="-381000" lvl="2" marL="1371600" marR="0" rtl="0" algn="l">
              <a:lnSpc>
                <a:spcPct val="100000"/>
              </a:lnSpc>
              <a:spcBef>
                <a:spcPts val="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3pPr>
            <a:lvl4pPr indent="-342900" lvl="3" marL="1828800" marR="0" rtl="0" algn="l">
              <a:lnSpc>
                <a:spcPct val="100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4pPr>
            <a:lvl5pPr indent="-342900" lvl="4" marL="2286000" marR="0" rtl="0" algn="l">
              <a:lnSpc>
                <a:spcPct val="100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5pPr>
            <a:lvl6pPr indent="-342900" lvl="5" marL="2743200" marR="0" rtl="0" algn="l">
              <a:lnSpc>
                <a:spcPct val="100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6pPr>
            <a:lvl7pPr indent="-342900" lvl="6" marL="3200400" marR="0" rtl="0" algn="l">
              <a:lnSpc>
                <a:spcPct val="100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7pPr>
            <a:lvl8pPr indent="-342900" lvl="7" marL="3657600" marR="0" rtl="0" algn="l">
              <a:lnSpc>
                <a:spcPct val="100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8pPr>
            <a:lvl9pPr indent="-342900" lvl="8" marL="4114800" marR="0" rtl="0" algn="l">
              <a:lnSpc>
                <a:spcPct val="100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077" r:id="rId1"/>
    <p:sldLayoutId id="2147484078" r:id="rId2"/>
    <p:sldLayoutId id="2147484079" r:id="rId3"/>
    <p:sldLayoutId id="2147484080" r:id="rId4"/>
    <p:sldLayoutId id="2147484081" r:id="rId5"/>
    <p:sldLayoutId id="2147484082"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383854"/>
            </a:gs>
            <a:gs pos="100000">
              <a:srgbClr val="666699"/>
            </a:gs>
          </a:gsLst>
          <a:lin ang="5400012" scaled="0"/>
        </a:gradFill>
      </p:bgPr>
    </p:bg>
    <p:spTree>
      <p:nvGrpSpPr>
        <p:cNvPr id="331" name="Shape 331"/>
        <p:cNvGrpSpPr/>
        <p:nvPr/>
      </p:nvGrpSpPr>
      <p:grpSpPr>
        <a:xfrm>
          <a:off x="0" y="0"/>
          <a:ext cx="0" cy="0"/>
          <a:chOff x="0" y="0"/>
          <a:chExt cx="0" cy="0"/>
        </a:xfrm>
      </p:grpSpPr>
      <p:pic>
        <p:nvPicPr>
          <p:cNvPr id="332" name="Google Shape;332;p49"/>
          <p:cNvPicPr preferRelativeResize="0"/>
          <p:nvPr/>
        </p:nvPicPr>
        <p:blipFill rotWithShape="1">
          <a:blip r:embed="rId1">
            <a:alphaModFix/>
          </a:blip>
          <a:srcRect b="0" l="0" r="0" t="0"/>
          <a:stretch/>
        </p:blipFill>
        <p:spPr>
          <a:xfrm>
            <a:off x="7643812" y="4266009"/>
            <a:ext cx="744140" cy="578644"/>
          </a:xfrm>
          <a:prstGeom prst="rect">
            <a:avLst/>
          </a:prstGeom>
          <a:noFill/>
          <a:ln>
            <a:noFill/>
          </a:ln>
        </p:spPr>
      </p:pic>
      <p:sp>
        <p:nvSpPr>
          <p:cNvPr id="333" name="Google Shape;333;p49"/>
          <p:cNvSpPr txBox="1"/>
          <p:nvPr>
            <p:ph type="title"/>
          </p:nvPr>
        </p:nvSpPr>
        <p:spPr>
          <a:xfrm>
            <a:off x="609600" y="400050"/>
            <a:ext cx="8001000" cy="857400"/>
          </a:xfrm>
          <a:prstGeom prst="rect">
            <a:avLst/>
          </a:prstGeom>
          <a:noFill/>
          <a:ln>
            <a:noFill/>
          </a:ln>
          <a:effectLst>
            <a:outerShdw blurRad="63500" dir="2700000" dist="35921">
              <a:schemeClr val="lt2"/>
            </a:outerShdw>
          </a:effectLst>
        </p:spPr>
        <p:txBody>
          <a:bodyPr anchorCtr="0" anchor="t" bIns="46025" lIns="92075" spcFirstLastPara="1" rIns="92075" wrap="square" tIns="46025">
            <a:noAutofit/>
          </a:bodyPr>
          <a:lstStyle>
            <a:lvl1pPr lvl="0" marR="0" rtl="0" algn="l">
              <a:lnSpc>
                <a:spcPct val="90000"/>
              </a:lnSpc>
              <a:spcBef>
                <a:spcPts val="0"/>
              </a:spcBef>
              <a:spcAft>
                <a:spcPts val="0"/>
              </a:spcAft>
              <a:buClr>
                <a:srgbClr val="000000"/>
              </a:buClr>
              <a:buSzPts val="1400"/>
              <a:buFont typeface="Arial"/>
              <a:buNone/>
              <a:defRPr b="1" i="0" sz="4800" u="none" cap="none" strike="noStrike">
                <a:solidFill>
                  <a:srgbClr val="FFFF6F"/>
                </a:solidFill>
                <a:latin typeface="Arial"/>
                <a:ea typeface="Arial"/>
                <a:cs typeface="Arial"/>
                <a:sym typeface="Arial"/>
              </a:defRPr>
            </a:lvl1pPr>
            <a:lvl2pPr lvl="1" marR="0" rtl="0" algn="l">
              <a:lnSpc>
                <a:spcPct val="90000"/>
              </a:lnSpc>
              <a:spcBef>
                <a:spcPts val="0"/>
              </a:spcBef>
              <a:spcAft>
                <a:spcPts val="0"/>
              </a:spcAft>
              <a:buClr>
                <a:srgbClr val="000000"/>
              </a:buClr>
              <a:buSzPts val="1400"/>
              <a:buFont typeface="Arial"/>
              <a:buNone/>
              <a:defRPr b="1" i="0" sz="4800" u="none" cap="none" strike="noStrike">
                <a:solidFill>
                  <a:srgbClr val="FFFF6F"/>
                </a:solidFill>
                <a:latin typeface="Arial"/>
                <a:ea typeface="Arial"/>
                <a:cs typeface="Arial"/>
                <a:sym typeface="Arial"/>
              </a:defRPr>
            </a:lvl2pPr>
            <a:lvl3pPr lvl="2" marR="0" rtl="0" algn="l">
              <a:lnSpc>
                <a:spcPct val="90000"/>
              </a:lnSpc>
              <a:spcBef>
                <a:spcPts val="0"/>
              </a:spcBef>
              <a:spcAft>
                <a:spcPts val="0"/>
              </a:spcAft>
              <a:buClr>
                <a:srgbClr val="000000"/>
              </a:buClr>
              <a:buSzPts val="1400"/>
              <a:buFont typeface="Arial"/>
              <a:buNone/>
              <a:defRPr b="1" i="0" sz="4800" u="none" cap="none" strike="noStrike">
                <a:solidFill>
                  <a:srgbClr val="FFFF6F"/>
                </a:solidFill>
                <a:latin typeface="Arial"/>
                <a:ea typeface="Arial"/>
                <a:cs typeface="Arial"/>
                <a:sym typeface="Arial"/>
              </a:defRPr>
            </a:lvl3pPr>
            <a:lvl4pPr lvl="3" marR="0" rtl="0" algn="l">
              <a:lnSpc>
                <a:spcPct val="90000"/>
              </a:lnSpc>
              <a:spcBef>
                <a:spcPts val="0"/>
              </a:spcBef>
              <a:spcAft>
                <a:spcPts val="0"/>
              </a:spcAft>
              <a:buClr>
                <a:srgbClr val="000000"/>
              </a:buClr>
              <a:buSzPts val="1400"/>
              <a:buFont typeface="Arial"/>
              <a:buNone/>
              <a:defRPr b="1" i="0" sz="4800" u="none" cap="none" strike="noStrike">
                <a:solidFill>
                  <a:srgbClr val="FFFF6F"/>
                </a:solidFill>
                <a:latin typeface="Arial"/>
                <a:ea typeface="Arial"/>
                <a:cs typeface="Arial"/>
                <a:sym typeface="Arial"/>
              </a:defRPr>
            </a:lvl4pPr>
            <a:lvl5pPr lvl="4" marR="0" rtl="0" algn="l">
              <a:lnSpc>
                <a:spcPct val="90000"/>
              </a:lnSpc>
              <a:spcBef>
                <a:spcPts val="0"/>
              </a:spcBef>
              <a:spcAft>
                <a:spcPts val="0"/>
              </a:spcAft>
              <a:buClr>
                <a:srgbClr val="000000"/>
              </a:buClr>
              <a:buSzPts val="1400"/>
              <a:buFont typeface="Arial"/>
              <a:buNone/>
              <a:defRPr b="1" i="0" sz="4800" u="none" cap="none" strike="noStrike">
                <a:solidFill>
                  <a:srgbClr val="FFFF6F"/>
                </a:solidFill>
                <a:latin typeface="Arial"/>
                <a:ea typeface="Arial"/>
                <a:cs typeface="Arial"/>
                <a:sym typeface="Arial"/>
              </a:defRPr>
            </a:lvl5pPr>
            <a:lvl6pPr lvl="5" marR="0" rtl="0" algn="l">
              <a:lnSpc>
                <a:spcPct val="90000"/>
              </a:lnSpc>
              <a:spcBef>
                <a:spcPts val="0"/>
              </a:spcBef>
              <a:spcAft>
                <a:spcPts val="0"/>
              </a:spcAft>
              <a:buClr>
                <a:srgbClr val="000000"/>
              </a:buClr>
              <a:buSzPts val="1400"/>
              <a:buFont typeface="Arial"/>
              <a:buNone/>
              <a:defRPr b="1" i="0" sz="4800" u="none" cap="none" strike="noStrike">
                <a:solidFill>
                  <a:srgbClr val="FFFF6F"/>
                </a:solidFill>
                <a:latin typeface="Arial"/>
                <a:ea typeface="Arial"/>
                <a:cs typeface="Arial"/>
                <a:sym typeface="Arial"/>
              </a:defRPr>
            </a:lvl6pPr>
            <a:lvl7pPr lvl="6" marR="0" rtl="0" algn="l">
              <a:lnSpc>
                <a:spcPct val="90000"/>
              </a:lnSpc>
              <a:spcBef>
                <a:spcPts val="0"/>
              </a:spcBef>
              <a:spcAft>
                <a:spcPts val="0"/>
              </a:spcAft>
              <a:buClr>
                <a:srgbClr val="000000"/>
              </a:buClr>
              <a:buSzPts val="1400"/>
              <a:buFont typeface="Arial"/>
              <a:buNone/>
              <a:defRPr b="1" i="0" sz="4800" u="none" cap="none" strike="noStrike">
                <a:solidFill>
                  <a:srgbClr val="FFFF6F"/>
                </a:solidFill>
                <a:latin typeface="Arial"/>
                <a:ea typeface="Arial"/>
                <a:cs typeface="Arial"/>
                <a:sym typeface="Arial"/>
              </a:defRPr>
            </a:lvl7pPr>
            <a:lvl8pPr lvl="7" marR="0" rtl="0" algn="l">
              <a:lnSpc>
                <a:spcPct val="90000"/>
              </a:lnSpc>
              <a:spcBef>
                <a:spcPts val="0"/>
              </a:spcBef>
              <a:spcAft>
                <a:spcPts val="0"/>
              </a:spcAft>
              <a:buClr>
                <a:srgbClr val="000000"/>
              </a:buClr>
              <a:buSzPts val="1400"/>
              <a:buFont typeface="Arial"/>
              <a:buNone/>
              <a:defRPr b="1" i="0" sz="4800" u="none" cap="none" strike="noStrike">
                <a:solidFill>
                  <a:srgbClr val="FFFF6F"/>
                </a:solidFill>
                <a:latin typeface="Arial"/>
                <a:ea typeface="Arial"/>
                <a:cs typeface="Arial"/>
                <a:sym typeface="Arial"/>
              </a:defRPr>
            </a:lvl8pPr>
            <a:lvl9pPr lvl="8" marR="0" rtl="0" algn="l">
              <a:lnSpc>
                <a:spcPct val="90000"/>
              </a:lnSpc>
              <a:spcBef>
                <a:spcPts val="0"/>
              </a:spcBef>
              <a:spcAft>
                <a:spcPts val="0"/>
              </a:spcAft>
              <a:buClr>
                <a:srgbClr val="000000"/>
              </a:buClr>
              <a:buSzPts val="1400"/>
              <a:buFont typeface="Arial"/>
              <a:buNone/>
              <a:defRPr b="1" i="0" sz="4800" u="none" cap="none" strike="noStrike">
                <a:solidFill>
                  <a:srgbClr val="FFFF6F"/>
                </a:solidFill>
                <a:latin typeface="Arial"/>
                <a:ea typeface="Arial"/>
                <a:cs typeface="Arial"/>
                <a:sym typeface="Arial"/>
              </a:defRPr>
            </a:lvl9pPr>
          </a:lstStyle>
          <a:p/>
        </p:txBody>
      </p:sp>
      <p:sp>
        <p:nvSpPr>
          <p:cNvPr id="334" name="Google Shape;334;p49"/>
          <p:cNvSpPr txBox="1"/>
          <p:nvPr>
            <p:ph idx="1" type="body"/>
          </p:nvPr>
        </p:nvSpPr>
        <p:spPr>
          <a:xfrm>
            <a:off x="1295400" y="1485900"/>
            <a:ext cx="7315200" cy="3086100"/>
          </a:xfrm>
          <a:prstGeom prst="rect">
            <a:avLst/>
          </a:prstGeom>
          <a:noFill/>
          <a:ln>
            <a:noFill/>
          </a:ln>
          <a:effectLst>
            <a:outerShdw blurRad="63500" dir="2700000" dist="35921">
              <a:schemeClr val="lt2"/>
            </a:outerShdw>
          </a:effectLst>
        </p:spPr>
        <p:txBody>
          <a:bodyPr anchorCtr="0" anchor="t" bIns="46025" lIns="92075" spcFirstLastPara="1" rIns="92075" wrap="square" tIns="46025">
            <a:noAutofit/>
          </a:bodyPr>
          <a:lstStyle>
            <a:lvl1pPr indent="-411480" lvl="0" marL="457200" marR="0" rtl="0" algn="l">
              <a:lnSpc>
                <a:spcPct val="100000"/>
              </a:lnSpc>
              <a:spcBef>
                <a:spcPts val="720"/>
              </a:spcBef>
              <a:spcAft>
                <a:spcPts val="0"/>
              </a:spcAft>
              <a:buClr>
                <a:srgbClr val="6699FF"/>
              </a:buClr>
              <a:buSzPts val="2880"/>
              <a:buFont typeface="Arial"/>
              <a:buChar char=":"/>
              <a:defRPr b="1" i="0" sz="3600" u="none" cap="none" strike="noStrike">
                <a:solidFill>
                  <a:schemeClr val="dk1"/>
                </a:solidFill>
                <a:latin typeface="Arial"/>
                <a:ea typeface="Arial"/>
                <a:cs typeface="Arial"/>
                <a:sym typeface="Arial"/>
              </a:defRPr>
            </a:lvl1pPr>
            <a:lvl2pPr indent="-400050" lvl="1" marL="914400" marR="0" rtl="0" algn="l">
              <a:lnSpc>
                <a:spcPct val="100000"/>
              </a:lnSpc>
              <a:spcBef>
                <a:spcPts val="720"/>
              </a:spcBef>
              <a:spcAft>
                <a:spcPts val="0"/>
              </a:spcAft>
              <a:buClr>
                <a:srgbClr val="6699FF"/>
              </a:buClr>
              <a:buSzPts val="2700"/>
              <a:buFont typeface="Arial"/>
              <a:buChar char="="/>
              <a:defRPr b="1" i="0" sz="3600" u="none" cap="none" strike="noStrike">
                <a:solidFill>
                  <a:schemeClr val="dk1"/>
                </a:solidFill>
                <a:latin typeface="Arial"/>
                <a:ea typeface="Arial"/>
                <a:cs typeface="Arial"/>
                <a:sym typeface="Arial"/>
              </a:defRPr>
            </a:lvl2pPr>
            <a:lvl3pPr indent="-342900" lvl="2" marL="1371600" marR="0" rtl="0" algn="l">
              <a:lnSpc>
                <a:spcPct val="100000"/>
              </a:lnSpc>
              <a:spcBef>
                <a:spcPts val="720"/>
              </a:spcBef>
              <a:spcAft>
                <a:spcPts val="0"/>
              </a:spcAft>
              <a:buClr>
                <a:srgbClr val="6699FF"/>
              </a:buClr>
              <a:buSzPts val="1800"/>
              <a:buFont typeface="Arial"/>
              <a:buChar char="!"/>
              <a:defRPr b="1" i="0" sz="3600" u="none" cap="none" strike="noStrike">
                <a:solidFill>
                  <a:schemeClr val="dk1"/>
                </a:solidFill>
                <a:latin typeface="Arial"/>
                <a:ea typeface="Arial"/>
                <a:cs typeface="Arial"/>
                <a:sym typeface="Arial"/>
              </a:defRPr>
            </a:lvl3pPr>
            <a:lvl4pPr indent="-342900" lvl="3" marL="1828800" marR="0" rtl="0" algn="l">
              <a:lnSpc>
                <a:spcPct val="100000"/>
              </a:lnSpc>
              <a:spcBef>
                <a:spcPts val="720"/>
              </a:spcBef>
              <a:spcAft>
                <a:spcPts val="0"/>
              </a:spcAft>
              <a:buClr>
                <a:srgbClr val="6699FF"/>
              </a:buClr>
              <a:buSzPts val="1800"/>
              <a:buFont typeface="Arial"/>
              <a:buChar char="!"/>
              <a:defRPr b="1" i="0" sz="3600" u="none" cap="none" strike="noStrike">
                <a:solidFill>
                  <a:schemeClr val="dk1"/>
                </a:solidFill>
                <a:latin typeface="Arial"/>
                <a:ea typeface="Arial"/>
                <a:cs typeface="Arial"/>
                <a:sym typeface="Arial"/>
              </a:defRPr>
            </a:lvl4pPr>
            <a:lvl5pPr indent="-342900" lvl="4" marL="2286000" marR="0" rtl="0" algn="l">
              <a:lnSpc>
                <a:spcPct val="100000"/>
              </a:lnSpc>
              <a:spcBef>
                <a:spcPts val="720"/>
              </a:spcBef>
              <a:spcAft>
                <a:spcPts val="0"/>
              </a:spcAft>
              <a:buClr>
                <a:srgbClr val="6699FF"/>
              </a:buClr>
              <a:buSzPts val="1800"/>
              <a:buFont typeface="Arial"/>
              <a:buChar char="!"/>
              <a:defRPr b="1" i="0" sz="3600" u="none" cap="none" strike="noStrike">
                <a:solidFill>
                  <a:schemeClr val="dk1"/>
                </a:solidFill>
                <a:latin typeface="Arial"/>
                <a:ea typeface="Arial"/>
                <a:cs typeface="Arial"/>
                <a:sym typeface="Arial"/>
              </a:defRPr>
            </a:lvl5pPr>
            <a:lvl6pPr indent="-342900" lvl="5" marL="2743200" marR="0" rtl="0" algn="l">
              <a:lnSpc>
                <a:spcPct val="100000"/>
              </a:lnSpc>
              <a:spcBef>
                <a:spcPts val="720"/>
              </a:spcBef>
              <a:spcAft>
                <a:spcPts val="0"/>
              </a:spcAft>
              <a:buClr>
                <a:srgbClr val="6699FF"/>
              </a:buClr>
              <a:buSzPts val="1800"/>
              <a:buFont typeface="Arial"/>
              <a:buChar char="!"/>
              <a:defRPr b="1" i="0" sz="3600" u="none" cap="none" strike="noStrike">
                <a:solidFill>
                  <a:schemeClr val="dk1"/>
                </a:solidFill>
                <a:latin typeface="Arial"/>
                <a:ea typeface="Arial"/>
                <a:cs typeface="Arial"/>
                <a:sym typeface="Arial"/>
              </a:defRPr>
            </a:lvl6pPr>
            <a:lvl7pPr indent="-342900" lvl="6" marL="3200400" marR="0" rtl="0" algn="l">
              <a:lnSpc>
                <a:spcPct val="100000"/>
              </a:lnSpc>
              <a:spcBef>
                <a:spcPts val="720"/>
              </a:spcBef>
              <a:spcAft>
                <a:spcPts val="0"/>
              </a:spcAft>
              <a:buClr>
                <a:srgbClr val="6699FF"/>
              </a:buClr>
              <a:buSzPts val="1800"/>
              <a:buFont typeface="Arial"/>
              <a:buChar char="!"/>
              <a:defRPr b="1" i="0" sz="3600" u="none" cap="none" strike="noStrike">
                <a:solidFill>
                  <a:schemeClr val="dk1"/>
                </a:solidFill>
                <a:latin typeface="Arial"/>
                <a:ea typeface="Arial"/>
                <a:cs typeface="Arial"/>
                <a:sym typeface="Arial"/>
              </a:defRPr>
            </a:lvl7pPr>
            <a:lvl8pPr indent="-342900" lvl="7" marL="3657600" marR="0" rtl="0" algn="l">
              <a:lnSpc>
                <a:spcPct val="100000"/>
              </a:lnSpc>
              <a:spcBef>
                <a:spcPts val="720"/>
              </a:spcBef>
              <a:spcAft>
                <a:spcPts val="0"/>
              </a:spcAft>
              <a:buClr>
                <a:srgbClr val="6699FF"/>
              </a:buClr>
              <a:buSzPts val="1800"/>
              <a:buFont typeface="Arial"/>
              <a:buChar char="!"/>
              <a:defRPr b="1" i="0" sz="3600" u="none" cap="none" strike="noStrike">
                <a:solidFill>
                  <a:schemeClr val="dk1"/>
                </a:solidFill>
                <a:latin typeface="Arial"/>
                <a:ea typeface="Arial"/>
                <a:cs typeface="Arial"/>
                <a:sym typeface="Arial"/>
              </a:defRPr>
            </a:lvl8pPr>
            <a:lvl9pPr indent="-342900" lvl="8" marL="4114800" marR="0" rtl="0" algn="l">
              <a:lnSpc>
                <a:spcPct val="100000"/>
              </a:lnSpc>
              <a:spcBef>
                <a:spcPts val="720"/>
              </a:spcBef>
              <a:spcAft>
                <a:spcPts val="0"/>
              </a:spcAft>
              <a:buClr>
                <a:srgbClr val="6699FF"/>
              </a:buClr>
              <a:buSzPts val="1800"/>
              <a:buFont typeface="Arial"/>
              <a:buChar char="!"/>
              <a:defRPr b="1" i="0" sz="3600" u="none" cap="none" strike="noStrike">
                <a:solidFill>
                  <a:schemeClr val="dk1"/>
                </a:solidFill>
                <a:latin typeface="Arial"/>
                <a:ea typeface="Arial"/>
                <a:cs typeface="Arial"/>
                <a:sym typeface="Arial"/>
              </a:defRPr>
            </a:lvl9pPr>
          </a:lstStyle>
          <a:p/>
        </p:txBody>
      </p:sp>
      <p:cxnSp>
        <p:nvCxnSpPr>
          <p:cNvPr id="335" name="Google Shape;335;p49"/>
          <p:cNvCxnSpPr/>
          <p:nvPr/>
        </p:nvCxnSpPr>
        <p:spPr>
          <a:xfrm>
            <a:off x="3017837" y="4872038"/>
            <a:ext cx="6126300" cy="0"/>
          </a:xfrm>
          <a:prstGeom prst="straightConnector1">
            <a:avLst/>
          </a:prstGeom>
          <a:noFill/>
          <a:ln cap="flat" cmpd="sng" w="19050">
            <a:solidFill>
              <a:schemeClr val="lt1"/>
            </a:solidFill>
            <a:prstDash val="solid"/>
            <a:miter lim="800000"/>
            <a:headEnd len="sm" w="sm" type="none"/>
            <a:tailEnd len="sm" w="sm" type="none"/>
          </a:ln>
          <a:effectLst>
            <a:outerShdw blurRad="63500" dir="2700000" dist="17960">
              <a:schemeClr val="lt2"/>
            </a:outerShdw>
          </a:effectLst>
        </p:spPr>
      </p:cxnSp>
      <p:sp>
        <p:nvSpPr>
          <p:cNvPr id="336" name="Google Shape;336;p49"/>
          <p:cNvSpPr txBox="1"/>
          <p:nvPr/>
        </p:nvSpPr>
        <p:spPr>
          <a:xfrm>
            <a:off x="655637" y="4744640"/>
            <a:ext cx="2400300" cy="523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1400"/>
              <a:buFont typeface="Arial"/>
              <a:buNone/>
            </a:pPr>
            <a:r>
              <a:rPr b="0" i="0" lang="zh-CN" sz="1400" u="none" cap="none" strike="noStrike">
                <a:solidFill>
                  <a:schemeClr val="lt1"/>
                </a:solidFill>
                <a:latin typeface="Arial"/>
                <a:ea typeface="Arial"/>
                <a:cs typeface="Arial"/>
                <a:sym typeface="Arial"/>
              </a:rPr>
              <a:t>Image Permanence Institute</a:t>
            </a:r>
            <a:endParaRPr b="0" i="0" sz="1400" u="none" cap="none" strike="noStrike">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91" r:id="rId2"/>
    <p:sldLayoutId id="2147483692" r:id="rId3"/>
    <p:sldLayoutId id="2147483693" r:id="rId4"/>
    <p:sldLayoutId id="2147483694" r:id="rId5"/>
    <p:sldLayoutId id="2147483695" r:id="rId6"/>
    <p:sldLayoutId id="2147483696" r:id="rId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199" name="Shape 3199"/>
        <p:cNvGrpSpPr/>
        <p:nvPr/>
      </p:nvGrpSpPr>
      <p:grpSpPr>
        <a:xfrm>
          <a:off x="0" y="0"/>
          <a:ext cx="0" cy="0"/>
          <a:chOff x="0" y="0"/>
          <a:chExt cx="0" cy="0"/>
        </a:xfrm>
      </p:grpSpPr>
      <p:sp>
        <p:nvSpPr>
          <p:cNvPr id="3200" name="Google Shape;3200;p495"/>
          <p:cNvSpPr txBox="1"/>
          <p:nvPr>
            <p:ph type="title"/>
          </p:nvPr>
        </p:nvSpPr>
        <p:spPr>
          <a:xfrm>
            <a:off x="456480" y="205222"/>
            <a:ext cx="8223900" cy="855300"/>
          </a:xfrm>
          <a:prstGeom prst="rect">
            <a:avLst/>
          </a:prstGeom>
          <a:noFill/>
          <a:ln>
            <a:noFill/>
          </a:ln>
        </p:spPr>
        <p:txBody>
          <a:bodyPr anchorCtr="0" anchor="ctr" bIns="76025" lIns="76025" spcFirstLastPara="1" rIns="76025" wrap="square" tIns="76025">
            <a:noAutofit/>
          </a:bodyPr>
          <a:lstStyle>
            <a:lvl1pPr lvl="0" marR="0" rtl="0" algn="ctr">
              <a:lnSpc>
                <a:spcPct val="93000"/>
              </a:lnSpc>
              <a:spcBef>
                <a:spcPts val="0"/>
              </a:spcBef>
              <a:spcAft>
                <a:spcPts val="0"/>
              </a:spcAft>
              <a:buClr>
                <a:srgbClr val="000000"/>
              </a:buClr>
              <a:buSzPts val="1200"/>
              <a:buFont typeface="Arial"/>
              <a:buChar char="●"/>
              <a:defRPr b="0" i="0" sz="3700" u="none" cap="none" strike="noStrike">
                <a:solidFill>
                  <a:srgbClr val="000000"/>
                </a:solidFill>
                <a:latin typeface="Arial"/>
                <a:ea typeface="Arial"/>
                <a:cs typeface="Arial"/>
                <a:sym typeface="Arial"/>
              </a:defRPr>
            </a:lvl1pPr>
            <a:lvl2pPr lvl="1" marR="0" rtl="0" algn="ctr">
              <a:lnSpc>
                <a:spcPct val="93000"/>
              </a:lnSpc>
              <a:spcBef>
                <a:spcPts val="0"/>
              </a:spcBef>
              <a:spcAft>
                <a:spcPts val="0"/>
              </a:spcAft>
              <a:buClr>
                <a:srgbClr val="000000"/>
              </a:buClr>
              <a:buSzPts val="1200"/>
              <a:buFont typeface="Arial"/>
              <a:buChar char="○"/>
              <a:defRPr b="0" i="0" sz="3700" u="none" cap="none" strike="noStrike">
                <a:solidFill>
                  <a:srgbClr val="000000"/>
                </a:solidFill>
                <a:latin typeface="Arial"/>
                <a:ea typeface="Arial"/>
                <a:cs typeface="Arial"/>
                <a:sym typeface="Arial"/>
              </a:defRPr>
            </a:lvl2pPr>
            <a:lvl3pPr lvl="2" marR="0" rtl="0" algn="ctr">
              <a:lnSpc>
                <a:spcPct val="93000"/>
              </a:lnSpc>
              <a:spcBef>
                <a:spcPts val="0"/>
              </a:spcBef>
              <a:spcAft>
                <a:spcPts val="0"/>
              </a:spcAft>
              <a:buClr>
                <a:srgbClr val="000000"/>
              </a:buClr>
              <a:buSzPts val="1200"/>
              <a:buFont typeface="Arial"/>
              <a:buChar char="■"/>
              <a:defRPr b="0" i="0" sz="3700" u="none" cap="none" strike="noStrike">
                <a:solidFill>
                  <a:srgbClr val="000000"/>
                </a:solidFill>
                <a:latin typeface="Arial"/>
                <a:ea typeface="Arial"/>
                <a:cs typeface="Arial"/>
                <a:sym typeface="Arial"/>
              </a:defRPr>
            </a:lvl3pPr>
            <a:lvl4pPr lvl="3" marR="0" rtl="0" algn="ctr">
              <a:lnSpc>
                <a:spcPct val="93000"/>
              </a:lnSpc>
              <a:spcBef>
                <a:spcPts val="0"/>
              </a:spcBef>
              <a:spcAft>
                <a:spcPts val="0"/>
              </a:spcAft>
              <a:buClr>
                <a:srgbClr val="000000"/>
              </a:buClr>
              <a:buSzPts val="1200"/>
              <a:buFont typeface="Arial"/>
              <a:buChar char="●"/>
              <a:defRPr b="0" i="0" sz="3700" u="none" cap="none" strike="noStrike">
                <a:solidFill>
                  <a:srgbClr val="000000"/>
                </a:solidFill>
                <a:latin typeface="Arial"/>
                <a:ea typeface="Arial"/>
                <a:cs typeface="Arial"/>
                <a:sym typeface="Arial"/>
              </a:defRPr>
            </a:lvl4pPr>
            <a:lvl5pPr lvl="4" marR="0" rtl="0" algn="ctr">
              <a:lnSpc>
                <a:spcPct val="93000"/>
              </a:lnSpc>
              <a:spcBef>
                <a:spcPts val="0"/>
              </a:spcBef>
              <a:spcAft>
                <a:spcPts val="0"/>
              </a:spcAft>
              <a:buClr>
                <a:srgbClr val="000000"/>
              </a:buClr>
              <a:buSzPts val="1200"/>
              <a:buFont typeface="Arial"/>
              <a:buChar char="○"/>
              <a:defRPr b="0" i="0" sz="3700" u="none" cap="none" strike="noStrike">
                <a:solidFill>
                  <a:srgbClr val="000000"/>
                </a:solidFill>
                <a:latin typeface="Arial"/>
                <a:ea typeface="Arial"/>
                <a:cs typeface="Arial"/>
                <a:sym typeface="Arial"/>
              </a:defRPr>
            </a:lvl5pPr>
            <a:lvl6pPr lvl="5" marR="0" rtl="0" algn="ctr">
              <a:lnSpc>
                <a:spcPct val="93000"/>
              </a:lnSpc>
              <a:spcBef>
                <a:spcPts val="0"/>
              </a:spcBef>
              <a:spcAft>
                <a:spcPts val="0"/>
              </a:spcAft>
              <a:buClr>
                <a:srgbClr val="000000"/>
              </a:buClr>
              <a:buSzPts val="1200"/>
              <a:buFont typeface="Arial"/>
              <a:buChar char="■"/>
              <a:defRPr b="0" i="0" sz="3700" u="none" cap="none" strike="noStrike">
                <a:solidFill>
                  <a:srgbClr val="000000"/>
                </a:solidFill>
                <a:latin typeface="Arial"/>
                <a:ea typeface="Arial"/>
                <a:cs typeface="Arial"/>
                <a:sym typeface="Arial"/>
              </a:defRPr>
            </a:lvl6pPr>
            <a:lvl7pPr lvl="6" marR="0" rtl="0" algn="ctr">
              <a:lnSpc>
                <a:spcPct val="93000"/>
              </a:lnSpc>
              <a:spcBef>
                <a:spcPts val="0"/>
              </a:spcBef>
              <a:spcAft>
                <a:spcPts val="0"/>
              </a:spcAft>
              <a:buClr>
                <a:srgbClr val="000000"/>
              </a:buClr>
              <a:buSzPts val="1200"/>
              <a:buFont typeface="Arial"/>
              <a:buChar char="●"/>
              <a:defRPr b="0" i="0" sz="3700" u="none" cap="none" strike="noStrike">
                <a:solidFill>
                  <a:srgbClr val="000000"/>
                </a:solidFill>
                <a:latin typeface="Arial"/>
                <a:ea typeface="Arial"/>
                <a:cs typeface="Arial"/>
                <a:sym typeface="Arial"/>
              </a:defRPr>
            </a:lvl7pPr>
            <a:lvl8pPr lvl="7" marR="0" rtl="0" algn="ctr">
              <a:lnSpc>
                <a:spcPct val="93000"/>
              </a:lnSpc>
              <a:spcBef>
                <a:spcPts val="0"/>
              </a:spcBef>
              <a:spcAft>
                <a:spcPts val="0"/>
              </a:spcAft>
              <a:buClr>
                <a:srgbClr val="000000"/>
              </a:buClr>
              <a:buSzPts val="1200"/>
              <a:buFont typeface="Arial"/>
              <a:buChar char="○"/>
              <a:defRPr b="0" i="0" sz="3700" u="none" cap="none" strike="noStrike">
                <a:solidFill>
                  <a:srgbClr val="000000"/>
                </a:solidFill>
                <a:latin typeface="Arial"/>
                <a:ea typeface="Arial"/>
                <a:cs typeface="Arial"/>
                <a:sym typeface="Arial"/>
              </a:defRPr>
            </a:lvl8pPr>
            <a:lvl9pPr lvl="8" marR="0" rtl="0" algn="ctr">
              <a:lnSpc>
                <a:spcPct val="93000"/>
              </a:lnSpc>
              <a:spcBef>
                <a:spcPts val="0"/>
              </a:spcBef>
              <a:spcAft>
                <a:spcPts val="0"/>
              </a:spcAft>
              <a:buClr>
                <a:srgbClr val="000000"/>
              </a:buClr>
              <a:buSzPts val="1200"/>
              <a:buFont typeface="Arial"/>
              <a:buChar char="■"/>
              <a:defRPr b="0" i="0" sz="3700" u="none" cap="none" strike="noStrike">
                <a:solidFill>
                  <a:srgbClr val="000000"/>
                </a:solidFill>
                <a:latin typeface="Arial"/>
                <a:ea typeface="Arial"/>
                <a:cs typeface="Arial"/>
                <a:sym typeface="Arial"/>
              </a:defRPr>
            </a:lvl9pPr>
          </a:lstStyle>
          <a:p/>
        </p:txBody>
      </p:sp>
      <p:sp>
        <p:nvSpPr>
          <p:cNvPr id="3201" name="Google Shape;3201;p495"/>
          <p:cNvSpPr txBox="1"/>
          <p:nvPr>
            <p:ph idx="1" type="body"/>
          </p:nvPr>
        </p:nvSpPr>
        <p:spPr>
          <a:xfrm>
            <a:off x="456480" y="1203246"/>
            <a:ext cx="8223900" cy="3391500"/>
          </a:xfrm>
          <a:prstGeom prst="rect">
            <a:avLst/>
          </a:prstGeom>
          <a:noFill/>
          <a:ln>
            <a:noFill/>
          </a:ln>
        </p:spPr>
        <p:txBody>
          <a:bodyPr anchorCtr="0" anchor="t" bIns="76025" lIns="76025" spcFirstLastPara="1" rIns="76025" wrap="square" tIns="76025">
            <a:noAutofit/>
          </a:bodyPr>
          <a:lstStyle>
            <a:lvl1pPr indent="-304800" lvl="0" marL="457200" marR="0" rtl="0" algn="l">
              <a:lnSpc>
                <a:spcPct val="93000"/>
              </a:lnSpc>
              <a:spcBef>
                <a:spcPts val="0"/>
              </a:spcBef>
              <a:spcAft>
                <a:spcPts val="0"/>
              </a:spcAft>
              <a:buClr>
                <a:srgbClr val="000000"/>
              </a:buClr>
              <a:buSzPts val="1200"/>
              <a:buFont typeface="Arial"/>
              <a:buChar char="●"/>
              <a:defRPr b="0" i="0" sz="2700" u="none" cap="none" strike="noStrike">
                <a:solidFill>
                  <a:srgbClr val="000000"/>
                </a:solidFill>
                <a:latin typeface="Arial"/>
                <a:ea typeface="Arial"/>
                <a:cs typeface="Arial"/>
                <a:sym typeface="Arial"/>
              </a:defRPr>
            </a:lvl1pPr>
            <a:lvl2pPr indent="-304800" lvl="1" marL="914400" marR="0" rtl="0" algn="l">
              <a:lnSpc>
                <a:spcPct val="93000"/>
              </a:lnSpc>
              <a:spcBef>
                <a:spcPts val="0"/>
              </a:spcBef>
              <a:spcAft>
                <a:spcPts val="0"/>
              </a:spcAft>
              <a:buClr>
                <a:srgbClr val="000000"/>
              </a:buClr>
              <a:buSzPts val="1200"/>
              <a:buFont typeface="Arial"/>
              <a:buChar char="○"/>
              <a:defRPr b="0" i="0" sz="2300" u="none" cap="none" strike="noStrike">
                <a:solidFill>
                  <a:srgbClr val="000000"/>
                </a:solidFill>
                <a:latin typeface="Arial"/>
                <a:ea typeface="Arial"/>
                <a:cs typeface="Arial"/>
                <a:sym typeface="Arial"/>
              </a:defRPr>
            </a:lvl2pPr>
            <a:lvl3pPr indent="-304800" lvl="2" marL="1371600" marR="0" rtl="0" algn="l">
              <a:lnSpc>
                <a:spcPct val="93000"/>
              </a:lnSpc>
              <a:spcBef>
                <a:spcPts val="0"/>
              </a:spcBef>
              <a:spcAft>
                <a:spcPts val="0"/>
              </a:spcAft>
              <a:buClr>
                <a:srgbClr val="000000"/>
              </a:buClr>
              <a:buSzPts val="1200"/>
              <a:buFont typeface="Arial"/>
              <a:buChar char="■"/>
              <a:defRPr b="0" i="0" sz="2000" u="none" cap="none" strike="noStrike">
                <a:solidFill>
                  <a:srgbClr val="000000"/>
                </a:solidFill>
                <a:latin typeface="Arial"/>
                <a:ea typeface="Arial"/>
                <a:cs typeface="Arial"/>
                <a:sym typeface="Arial"/>
              </a:defRPr>
            </a:lvl3pPr>
            <a:lvl4pPr indent="-304800" lvl="3" marL="1828800" marR="0" rtl="0" algn="l">
              <a:lnSpc>
                <a:spcPct val="93000"/>
              </a:lnSpc>
              <a:spcBef>
                <a:spcPts val="0"/>
              </a:spcBef>
              <a:spcAft>
                <a:spcPts val="0"/>
              </a:spcAft>
              <a:buClr>
                <a:srgbClr val="000000"/>
              </a:buClr>
              <a:buSzPts val="1200"/>
              <a:buFont typeface="Arial"/>
              <a:buChar char="●"/>
              <a:defRPr b="0" i="0" sz="1700" u="none" cap="none" strike="noStrike">
                <a:solidFill>
                  <a:srgbClr val="000000"/>
                </a:solidFill>
                <a:latin typeface="Arial"/>
                <a:ea typeface="Arial"/>
                <a:cs typeface="Arial"/>
                <a:sym typeface="Arial"/>
              </a:defRPr>
            </a:lvl4pPr>
            <a:lvl5pPr indent="-304800" lvl="4" marL="2286000" marR="0" rtl="0" algn="l">
              <a:lnSpc>
                <a:spcPct val="93000"/>
              </a:lnSpc>
              <a:spcBef>
                <a:spcPts val="0"/>
              </a:spcBef>
              <a:spcAft>
                <a:spcPts val="0"/>
              </a:spcAft>
              <a:buClr>
                <a:srgbClr val="000000"/>
              </a:buClr>
              <a:buSzPts val="1200"/>
              <a:buFont typeface="Arial"/>
              <a:buChar char="○"/>
              <a:defRPr b="0" i="0" sz="1700" u="none" cap="none" strike="noStrike">
                <a:solidFill>
                  <a:srgbClr val="000000"/>
                </a:solidFill>
                <a:latin typeface="Arial"/>
                <a:ea typeface="Arial"/>
                <a:cs typeface="Arial"/>
                <a:sym typeface="Arial"/>
              </a:defRPr>
            </a:lvl5pPr>
            <a:lvl6pPr indent="-304800" lvl="5" marL="2743200" marR="0" rtl="0" algn="l">
              <a:lnSpc>
                <a:spcPct val="93000"/>
              </a:lnSpc>
              <a:spcBef>
                <a:spcPts val="0"/>
              </a:spcBef>
              <a:spcAft>
                <a:spcPts val="0"/>
              </a:spcAft>
              <a:buClr>
                <a:srgbClr val="000000"/>
              </a:buClr>
              <a:buSzPts val="1200"/>
              <a:buFont typeface="Arial"/>
              <a:buChar char="■"/>
              <a:defRPr b="0" i="0" sz="1700" u="none" cap="none" strike="noStrike">
                <a:solidFill>
                  <a:srgbClr val="000000"/>
                </a:solidFill>
                <a:latin typeface="Arial"/>
                <a:ea typeface="Arial"/>
                <a:cs typeface="Arial"/>
                <a:sym typeface="Arial"/>
              </a:defRPr>
            </a:lvl6pPr>
            <a:lvl7pPr indent="-304800" lvl="6" marL="3200400" marR="0" rtl="0" algn="l">
              <a:lnSpc>
                <a:spcPct val="93000"/>
              </a:lnSpc>
              <a:spcBef>
                <a:spcPts val="0"/>
              </a:spcBef>
              <a:spcAft>
                <a:spcPts val="0"/>
              </a:spcAft>
              <a:buClr>
                <a:srgbClr val="000000"/>
              </a:buClr>
              <a:buSzPts val="1200"/>
              <a:buFont typeface="Arial"/>
              <a:buChar char="●"/>
              <a:defRPr b="0" i="0" sz="1700" u="none" cap="none" strike="noStrike">
                <a:solidFill>
                  <a:srgbClr val="000000"/>
                </a:solidFill>
                <a:latin typeface="Arial"/>
                <a:ea typeface="Arial"/>
                <a:cs typeface="Arial"/>
                <a:sym typeface="Arial"/>
              </a:defRPr>
            </a:lvl7pPr>
            <a:lvl8pPr indent="-304800" lvl="7" marL="3657600" marR="0" rtl="0" algn="l">
              <a:lnSpc>
                <a:spcPct val="93000"/>
              </a:lnSpc>
              <a:spcBef>
                <a:spcPts val="0"/>
              </a:spcBef>
              <a:spcAft>
                <a:spcPts val="0"/>
              </a:spcAft>
              <a:buClr>
                <a:srgbClr val="000000"/>
              </a:buClr>
              <a:buSzPts val="1200"/>
              <a:buFont typeface="Arial"/>
              <a:buChar char="○"/>
              <a:defRPr b="0" i="0" sz="1700" u="none" cap="none" strike="noStrike">
                <a:solidFill>
                  <a:srgbClr val="000000"/>
                </a:solidFill>
                <a:latin typeface="Arial"/>
                <a:ea typeface="Arial"/>
                <a:cs typeface="Arial"/>
                <a:sym typeface="Arial"/>
              </a:defRPr>
            </a:lvl8pPr>
            <a:lvl9pPr indent="-304800" lvl="8" marL="4114800" marR="0" rtl="0" algn="l">
              <a:lnSpc>
                <a:spcPct val="93000"/>
              </a:lnSpc>
              <a:spcBef>
                <a:spcPts val="0"/>
              </a:spcBef>
              <a:spcAft>
                <a:spcPts val="0"/>
              </a:spcAft>
              <a:buClr>
                <a:srgbClr val="000000"/>
              </a:buClr>
              <a:buSzPts val="1200"/>
              <a:buFont typeface="Arial"/>
              <a:buChar char="■"/>
              <a:defRPr b="0" i="0" sz="1700" u="none" cap="none" strike="noStrike">
                <a:solidFill>
                  <a:srgbClr val="000000"/>
                </a:solidFill>
                <a:latin typeface="Arial"/>
                <a:ea typeface="Arial"/>
                <a:cs typeface="Arial"/>
                <a:sym typeface="Arial"/>
              </a:defRPr>
            </a:lvl9pPr>
          </a:lstStyle>
          <a:p/>
        </p:txBody>
      </p:sp>
      <p:sp>
        <p:nvSpPr>
          <p:cNvPr id="3202" name="Google Shape;3202;p495"/>
          <p:cNvSpPr txBox="1"/>
          <p:nvPr>
            <p:ph idx="10" type="dt"/>
          </p:nvPr>
        </p:nvSpPr>
        <p:spPr>
          <a:xfrm>
            <a:off x="456480" y="4685532"/>
            <a:ext cx="2125500" cy="351000"/>
          </a:xfrm>
          <a:prstGeom prst="rect">
            <a:avLst/>
          </a:prstGeom>
          <a:noFill/>
          <a:ln>
            <a:noFill/>
          </a:ln>
        </p:spPr>
        <p:txBody>
          <a:bodyPr anchorCtr="0" anchor="t" bIns="76025" lIns="76025" spcFirstLastPara="1" rIns="76025" wrap="square" tIns="76025">
            <a:noAutofit/>
          </a:bodyPr>
          <a:lstStyle>
            <a:lvl1pPr lvl="0"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9pPr>
          </a:lstStyle>
          <a:p/>
        </p:txBody>
      </p:sp>
      <p:sp>
        <p:nvSpPr>
          <p:cNvPr id="3203" name="Google Shape;3203;p495"/>
          <p:cNvSpPr txBox="1"/>
          <p:nvPr>
            <p:ph idx="11" type="ftr"/>
          </p:nvPr>
        </p:nvSpPr>
        <p:spPr>
          <a:xfrm>
            <a:off x="3127680" y="4685532"/>
            <a:ext cx="2894400" cy="351000"/>
          </a:xfrm>
          <a:prstGeom prst="rect">
            <a:avLst/>
          </a:prstGeom>
          <a:noFill/>
          <a:ln>
            <a:noFill/>
          </a:ln>
        </p:spPr>
        <p:txBody>
          <a:bodyPr anchorCtr="0" anchor="t" bIns="76025" lIns="76025" spcFirstLastPara="1" rIns="76025" wrap="square" tIns="76025">
            <a:noAutofit/>
          </a:bodyPr>
          <a:lstStyle>
            <a:lvl1pPr lvl="0"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9pPr>
          </a:lstStyle>
          <a:p/>
        </p:txBody>
      </p:sp>
      <p:sp>
        <p:nvSpPr>
          <p:cNvPr id="3204" name="Google Shape;3204;p495"/>
          <p:cNvSpPr txBox="1"/>
          <p:nvPr>
            <p:ph idx="12" type="sldNum"/>
          </p:nvPr>
        </p:nvSpPr>
        <p:spPr>
          <a:xfrm>
            <a:off x="6556319" y="4685532"/>
            <a:ext cx="2125500" cy="351000"/>
          </a:xfrm>
          <a:prstGeom prst="rect">
            <a:avLst/>
          </a:prstGeom>
          <a:noFill/>
          <a:ln>
            <a:noFill/>
          </a:ln>
        </p:spPr>
        <p:txBody>
          <a:bodyPr anchorCtr="0" anchor="t" bIns="76025" lIns="76025" spcFirstLastPara="1" rIns="76025" wrap="square" tIns="76025">
            <a:noAutofit/>
          </a:bodyPr>
          <a:lstStyle>
            <a:lvl1pPr indent="76200" lvl="0" marL="0" marR="0" rtl="0" algn="l">
              <a:lnSpc>
                <a:spcPct val="100000"/>
              </a:lnSpc>
              <a:spcBef>
                <a:spcPts val="0"/>
              </a:spcBef>
              <a:spcAft>
                <a:spcPts val="0"/>
              </a:spcAft>
              <a:buClr>
                <a:srgbClr val="000000"/>
              </a:buClr>
              <a:buSzPts val="1200"/>
              <a:buFont typeface="Arial"/>
              <a:buNone/>
              <a:defRPr b="0" i="0" sz="1500" u="none" cap="none" strike="noStrike">
                <a:solidFill>
                  <a:srgbClr val="000000"/>
                </a:solidFill>
                <a:latin typeface="Arial"/>
                <a:ea typeface="Arial"/>
                <a:cs typeface="Arial"/>
                <a:sym typeface="Arial"/>
              </a:defRPr>
            </a:lvl1pPr>
            <a:lvl2pPr indent="76200" lvl="1" marL="0" marR="0" rtl="0" algn="l">
              <a:lnSpc>
                <a:spcPct val="100000"/>
              </a:lnSpc>
              <a:spcBef>
                <a:spcPts val="0"/>
              </a:spcBef>
              <a:spcAft>
                <a:spcPts val="0"/>
              </a:spcAft>
              <a:buClr>
                <a:srgbClr val="000000"/>
              </a:buClr>
              <a:buSzPts val="1200"/>
              <a:buFont typeface="Arial"/>
              <a:buNone/>
              <a:defRPr b="0" i="0" sz="1500" u="none" cap="none" strike="noStrike">
                <a:solidFill>
                  <a:srgbClr val="000000"/>
                </a:solidFill>
                <a:latin typeface="Arial"/>
                <a:ea typeface="Arial"/>
                <a:cs typeface="Arial"/>
                <a:sym typeface="Arial"/>
              </a:defRPr>
            </a:lvl2pPr>
            <a:lvl3pPr indent="76200" lvl="2" marL="0" marR="0" rtl="0" algn="l">
              <a:lnSpc>
                <a:spcPct val="100000"/>
              </a:lnSpc>
              <a:spcBef>
                <a:spcPts val="0"/>
              </a:spcBef>
              <a:spcAft>
                <a:spcPts val="0"/>
              </a:spcAft>
              <a:buClr>
                <a:srgbClr val="000000"/>
              </a:buClr>
              <a:buSzPts val="1200"/>
              <a:buFont typeface="Arial"/>
              <a:buNone/>
              <a:defRPr b="0" i="0" sz="1500" u="none" cap="none" strike="noStrike">
                <a:solidFill>
                  <a:srgbClr val="000000"/>
                </a:solidFill>
                <a:latin typeface="Arial"/>
                <a:ea typeface="Arial"/>
                <a:cs typeface="Arial"/>
                <a:sym typeface="Arial"/>
              </a:defRPr>
            </a:lvl3pPr>
            <a:lvl4pPr indent="76200" lvl="3" marL="0" marR="0" rtl="0" algn="l">
              <a:lnSpc>
                <a:spcPct val="100000"/>
              </a:lnSpc>
              <a:spcBef>
                <a:spcPts val="0"/>
              </a:spcBef>
              <a:spcAft>
                <a:spcPts val="0"/>
              </a:spcAft>
              <a:buClr>
                <a:srgbClr val="000000"/>
              </a:buClr>
              <a:buSzPts val="1200"/>
              <a:buFont typeface="Arial"/>
              <a:buNone/>
              <a:defRPr b="0" i="0" sz="1500" u="none" cap="none" strike="noStrike">
                <a:solidFill>
                  <a:srgbClr val="000000"/>
                </a:solidFill>
                <a:latin typeface="Arial"/>
                <a:ea typeface="Arial"/>
                <a:cs typeface="Arial"/>
                <a:sym typeface="Arial"/>
              </a:defRPr>
            </a:lvl4pPr>
            <a:lvl5pPr indent="76200" lvl="4" marL="0" marR="0" rtl="0" algn="l">
              <a:lnSpc>
                <a:spcPct val="100000"/>
              </a:lnSpc>
              <a:spcBef>
                <a:spcPts val="0"/>
              </a:spcBef>
              <a:spcAft>
                <a:spcPts val="0"/>
              </a:spcAft>
              <a:buClr>
                <a:srgbClr val="000000"/>
              </a:buClr>
              <a:buSzPts val="1200"/>
              <a:buFont typeface="Arial"/>
              <a:buNone/>
              <a:defRPr b="0" i="0" sz="1500" u="none" cap="none" strike="noStrike">
                <a:solidFill>
                  <a:srgbClr val="000000"/>
                </a:solidFill>
                <a:latin typeface="Arial"/>
                <a:ea typeface="Arial"/>
                <a:cs typeface="Arial"/>
                <a:sym typeface="Arial"/>
              </a:defRPr>
            </a:lvl5pPr>
            <a:lvl6pPr indent="76200" lvl="5" marL="0" marR="0" rtl="0" algn="l">
              <a:lnSpc>
                <a:spcPct val="100000"/>
              </a:lnSpc>
              <a:spcBef>
                <a:spcPts val="0"/>
              </a:spcBef>
              <a:spcAft>
                <a:spcPts val="0"/>
              </a:spcAft>
              <a:buClr>
                <a:srgbClr val="000000"/>
              </a:buClr>
              <a:buSzPts val="1200"/>
              <a:buFont typeface="Arial"/>
              <a:buNone/>
              <a:defRPr b="0" i="0" sz="1500" u="none" cap="none" strike="noStrike">
                <a:solidFill>
                  <a:srgbClr val="000000"/>
                </a:solidFill>
                <a:latin typeface="Arial"/>
                <a:ea typeface="Arial"/>
                <a:cs typeface="Arial"/>
                <a:sym typeface="Arial"/>
              </a:defRPr>
            </a:lvl6pPr>
            <a:lvl7pPr indent="76200" lvl="6" marL="0" marR="0" rtl="0" algn="l">
              <a:lnSpc>
                <a:spcPct val="100000"/>
              </a:lnSpc>
              <a:spcBef>
                <a:spcPts val="0"/>
              </a:spcBef>
              <a:spcAft>
                <a:spcPts val="0"/>
              </a:spcAft>
              <a:buClr>
                <a:srgbClr val="000000"/>
              </a:buClr>
              <a:buSzPts val="1200"/>
              <a:buFont typeface="Arial"/>
              <a:buNone/>
              <a:defRPr b="0" i="0" sz="1500" u="none" cap="none" strike="noStrike">
                <a:solidFill>
                  <a:srgbClr val="000000"/>
                </a:solidFill>
                <a:latin typeface="Arial"/>
                <a:ea typeface="Arial"/>
                <a:cs typeface="Arial"/>
                <a:sym typeface="Arial"/>
              </a:defRPr>
            </a:lvl7pPr>
            <a:lvl8pPr indent="76200" lvl="7" marL="0" marR="0" rtl="0" algn="l">
              <a:lnSpc>
                <a:spcPct val="100000"/>
              </a:lnSpc>
              <a:spcBef>
                <a:spcPts val="0"/>
              </a:spcBef>
              <a:spcAft>
                <a:spcPts val="0"/>
              </a:spcAft>
              <a:buClr>
                <a:srgbClr val="000000"/>
              </a:buClr>
              <a:buSzPts val="1200"/>
              <a:buFont typeface="Arial"/>
              <a:buNone/>
              <a:defRPr b="0" i="0" sz="1500" u="none" cap="none" strike="noStrike">
                <a:solidFill>
                  <a:srgbClr val="000000"/>
                </a:solidFill>
                <a:latin typeface="Arial"/>
                <a:ea typeface="Arial"/>
                <a:cs typeface="Arial"/>
                <a:sym typeface="Arial"/>
              </a:defRPr>
            </a:lvl8pPr>
            <a:lvl9pPr indent="76200" lvl="8" marL="0" marR="0" rtl="0" algn="l">
              <a:lnSpc>
                <a:spcPct val="100000"/>
              </a:lnSpc>
              <a:spcBef>
                <a:spcPts val="0"/>
              </a:spcBef>
              <a:spcAft>
                <a:spcPts val="0"/>
              </a:spcAft>
              <a:buClr>
                <a:srgbClr val="000000"/>
              </a:buClr>
              <a:buSzPts val="1200"/>
              <a:buFont typeface="Arial"/>
              <a:buNone/>
              <a:defRPr b="0" i="0" sz="1500" u="none" cap="none" strike="noStrike">
                <a:solidFill>
                  <a:srgbClr val="000000"/>
                </a:solidFill>
                <a:latin typeface="Arial"/>
                <a:ea typeface="Arial"/>
                <a:cs typeface="Arial"/>
                <a:sym typeface="Arial"/>
              </a:defRPr>
            </a:lvl9pPr>
          </a:lstStyle>
          <a:p>
            <a:pPr indent="0" lvl="0" marL="0" rtl="0" algn="l">
              <a:spcBef>
                <a:spcPts val="0"/>
              </a:spcBef>
              <a:spcAft>
                <a:spcPts val="0"/>
              </a:spcAft>
              <a:buClr>
                <a:srgbClr val="000000"/>
              </a:buClr>
              <a:buSzPts val="1200"/>
              <a:buFont typeface="Arial"/>
              <a:buChar char="●"/>
            </a:pPr>
            <a:r>
              <a:t/>
            </a:r>
            <a:endParaRPr/>
          </a:p>
          <a:p>
            <a:pPr indent="0" lvl="1" marL="0" rtl="0" algn="l">
              <a:spcBef>
                <a:spcPts val="0"/>
              </a:spcBef>
              <a:spcAft>
                <a:spcPts val="0"/>
              </a:spcAft>
              <a:buClr>
                <a:srgbClr val="000000"/>
              </a:buClr>
              <a:buSzPts val="1200"/>
              <a:buFont typeface="Arial"/>
              <a:buChar char="○"/>
            </a:pPr>
            <a:r>
              <a:t/>
            </a:r>
            <a:endParaRPr sz="1200"/>
          </a:p>
          <a:p>
            <a:pPr indent="0" lvl="2" marL="0" rtl="0" algn="l">
              <a:spcBef>
                <a:spcPts val="0"/>
              </a:spcBef>
              <a:spcAft>
                <a:spcPts val="0"/>
              </a:spcAft>
              <a:buClr>
                <a:srgbClr val="000000"/>
              </a:buClr>
              <a:buSzPts val="1200"/>
              <a:buFont typeface="Arial"/>
              <a:buChar char="■"/>
            </a:pPr>
            <a:r>
              <a:t/>
            </a:r>
            <a:endParaRPr sz="1200"/>
          </a:p>
          <a:p>
            <a:pPr indent="0" lvl="3" marL="0" rtl="0" algn="l">
              <a:spcBef>
                <a:spcPts val="0"/>
              </a:spcBef>
              <a:spcAft>
                <a:spcPts val="0"/>
              </a:spcAft>
              <a:buClr>
                <a:srgbClr val="000000"/>
              </a:buClr>
              <a:buSzPts val="1200"/>
              <a:buFont typeface="Arial"/>
              <a:buChar char="●"/>
            </a:pPr>
            <a:r>
              <a:t/>
            </a:r>
            <a:endParaRPr sz="1200"/>
          </a:p>
          <a:p>
            <a:pPr indent="0" lvl="4" marL="0" rtl="0" algn="l">
              <a:spcBef>
                <a:spcPts val="0"/>
              </a:spcBef>
              <a:spcAft>
                <a:spcPts val="0"/>
              </a:spcAft>
              <a:buClr>
                <a:srgbClr val="000000"/>
              </a:buClr>
              <a:buSzPts val="1200"/>
              <a:buFont typeface="Arial"/>
              <a:buChar char="○"/>
            </a:pPr>
            <a:r>
              <a:t/>
            </a:r>
            <a:endParaRPr sz="1200"/>
          </a:p>
          <a:p>
            <a:pPr indent="0" lvl="5" marL="0" rtl="0" algn="l">
              <a:spcBef>
                <a:spcPts val="0"/>
              </a:spcBef>
              <a:spcAft>
                <a:spcPts val="0"/>
              </a:spcAft>
              <a:buClr>
                <a:srgbClr val="000000"/>
              </a:buClr>
              <a:buSzPts val="1200"/>
              <a:buFont typeface="Arial"/>
              <a:buChar char="■"/>
            </a:pPr>
            <a:r>
              <a:t/>
            </a:r>
            <a:endParaRPr sz="1200"/>
          </a:p>
          <a:p>
            <a:pPr indent="0" lvl="6" marL="0" rtl="0" algn="l">
              <a:spcBef>
                <a:spcPts val="0"/>
              </a:spcBef>
              <a:spcAft>
                <a:spcPts val="0"/>
              </a:spcAft>
              <a:buClr>
                <a:srgbClr val="000000"/>
              </a:buClr>
              <a:buSzPts val="1200"/>
              <a:buFont typeface="Arial"/>
              <a:buChar char="●"/>
            </a:pPr>
            <a:r>
              <a:t/>
            </a:r>
            <a:endParaRPr sz="1200"/>
          </a:p>
          <a:p>
            <a:pPr indent="0" lvl="7" marL="0" rtl="0" algn="l">
              <a:spcBef>
                <a:spcPts val="0"/>
              </a:spcBef>
              <a:spcAft>
                <a:spcPts val="0"/>
              </a:spcAft>
              <a:buClr>
                <a:srgbClr val="000000"/>
              </a:buClr>
              <a:buSzPts val="1200"/>
              <a:buFont typeface="Arial"/>
              <a:buChar char="○"/>
            </a:pPr>
            <a:r>
              <a:t/>
            </a:r>
            <a:endParaRPr sz="1200"/>
          </a:p>
          <a:p>
            <a:pPr indent="0" lvl="8" marL="0" rtl="0" algn="l">
              <a:spcBef>
                <a:spcPts val="0"/>
              </a:spcBef>
              <a:spcAft>
                <a:spcPts val="0"/>
              </a:spcAft>
              <a:buClr>
                <a:srgbClr val="000000"/>
              </a:buClr>
              <a:buSzPts val="1200"/>
              <a:buFont typeface="Arial"/>
              <a:buChar char="■"/>
            </a:pPr>
            <a:r>
              <a:t/>
            </a:r>
            <a:endParaRPr sz="1200"/>
          </a:p>
        </p:txBody>
      </p:sp>
    </p:spTree>
  </p:cSld>
  <p:clrMap accent1="accent1" accent2="accent2" accent3="accent3" accent4="accent4" accent5="accent5" accent6="accent6" bg1="lt1" bg2="dk2" tx1="dk1" tx2="lt2" folHlink="folHlink" hlink="hlink"/>
  <p:sldLayoutIdLst>
    <p:sldLayoutId id="2147484083" r:id="rId1"/>
    <p:sldLayoutId id="2147484084" r:id="rId2"/>
    <p:sldLayoutId id="2147484085" r:id="rId3"/>
    <p:sldLayoutId id="2147484086" r:id="rId4"/>
    <p:sldLayoutId id="2147484087" r:id="rId5"/>
    <p:sldLayoutId id="2147484088" r:id="rId6"/>
    <p:sldLayoutId id="2147484089" r:id="rId7"/>
    <p:sldLayoutId id="2147484090" r:id="rId8"/>
    <p:sldLayoutId id="2147484091" r:id="rId9"/>
    <p:sldLayoutId id="2147484092" r:id="rId10"/>
    <p:sldLayoutId id="2147484093" r:id="rId11"/>
    <p:sldLayoutId id="214748409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00000"/>
        </a:solidFill>
      </p:bgPr>
    </p:bg>
    <p:spTree>
      <p:nvGrpSpPr>
        <p:cNvPr id="3243" name="Shape 3243"/>
        <p:cNvGrpSpPr/>
        <p:nvPr/>
      </p:nvGrpSpPr>
      <p:grpSpPr>
        <a:xfrm>
          <a:off x="0" y="0"/>
          <a:ext cx="0" cy="0"/>
          <a:chOff x="0" y="0"/>
          <a:chExt cx="0" cy="0"/>
        </a:xfrm>
      </p:grpSpPr>
      <p:sp>
        <p:nvSpPr>
          <p:cNvPr id="3244" name="Google Shape;3244;p50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3245" name="Google Shape;3245;p50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3246" name="Google Shape;3246;p50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4095" r:id="rId1"/>
    <p:sldLayoutId id="2147484096" r:id="rId2"/>
    <p:sldLayoutId id="2147484097" r:id="rId3"/>
    <p:sldLayoutId id="2147484098" r:id="rId4"/>
    <p:sldLayoutId id="2147484099" r:id="rId5"/>
    <p:sldLayoutId id="2147484100" r:id="rId6"/>
    <p:sldLayoutId id="2147484101" r:id="rId7"/>
    <p:sldLayoutId id="2147484102" r:id="rId8"/>
    <p:sldLayoutId id="2147484103" r:id="rId9"/>
    <p:sldLayoutId id="2147484104" r:id="rId10"/>
    <p:sldLayoutId id="214748410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99996" ty="0" sy="99996"/>
        </a:blipFill>
      </p:bgPr>
    </p:bg>
    <p:spTree>
      <p:nvGrpSpPr>
        <p:cNvPr id="3288" name="Shape 3288"/>
        <p:cNvGrpSpPr/>
        <p:nvPr/>
      </p:nvGrpSpPr>
      <p:grpSpPr>
        <a:xfrm>
          <a:off x="0" y="0"/>
          <a:ext cx="0" cy="0"/>
          <a:chOff x="0" y="0"/>
          <a:chExt cx="0" cy="0"/>
        </a:xfrm>
      </p:grpSpPr>
      <p:sp>
        <p:nvSpPr>
          <p:cNvPr id="3289" name="Google Shape;3289;p520"/>
          <p:cNvSpPr/>
          <p:nvPr/>
        </p:nvSpPr>
        <p:spPr>
          <a:xfrm>
            <a:off x="0" y="0"/>
            <a:ext cx="9144000" cy="51435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290" name="Google Shape;3290;p520"/>
          <p:cNvSpPr/>
          <p:nvPr/>
        </p:nvSpPr>
        <p:spPr>
          <a:xfrm>
            <a:off x="91440" y="76200"/>
            <a:ext cx="8961000" cy="4998900"/>
          </a:xfrm>
          <a:prstGeom prst="roundRect">
            <a:avLst>
              <a:gd fmla="val 1735" name="adj"/>
            </a:avLst>
          </a:prstGeom>
          <a:blipFill rotWithShape="1">
            <a:blip r:embed="rId1">
              <a:alphaModFix/>
            </a:blip>
            <a:tile algn="tl" flip="none" tx="0" sx="99996" ty="0" sy="99996"/>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291" name="Google Shape;3291;p520"/>
          <p:cNvSpPr txBox="1"/>
          <p:nvPr>
            <p:ph idx="1" type="body"/>
          </p:nvPr>
        </p:nvSpPr>
        <p:spPr>
          <a:xfrm>
            <a:off x="457200" y="1314450"/>
            <a:ext cx="8229600" cy="3280200"/>
          </a:xfrm>
          <a:prstGeom prst="rect">
            <a:avLst/>
          </a:prstGeom>
          <a:noFill/>
          <a:ln>
            <a:noFill/>
          </a:ln>
        </p:spPr>
        <p:txBody>
          <a:bodyPr anchorCtr="0" anchor="t" bIns="91425" lIns="91425" spcFirstLastPara="1" rIns="91425" wrap="square" tIns="91425">
            <a:noAutofit/>
          </a:bodyPr>
          <a:lstStyle>
            <a:lvl1pPr indent="-381000" lvl="0" marL="457200" marR="0" rtl="0" algn="l">
              <a:lnSpc>
                <a:spcPct val="100000"/>
              </a:lnSpc>
              <a:spcBef>
                <a:spcPts val="480"/>
              </a:spcBef>
              <a:spcAft>
                <a:spcPts val="0"/>
              </a:spcAft>
              <a:buClr>
                <a:schemeClr val="accent1"/>
              </a:buClr>
              <a:buSzPts val="2400"/>
              <a:buFont typeface="Arial"/>
              <a:buChar char="•"/>
              <a:defRPr b="0" i="0" sz="2400" u="none" cap="none" strike="noStrike">
                <a:solidFill>
                  <a:schemeClr val="dk2"/>
                </a:solidFill>
                <a:latin typeface="Century Gothic"/>
                <a:ea typeface="Century Gothic"/>
                <a:cs typeface="Century Gothic"/>
                <a:sym typeface="Century Gothic"/>
              </a:defRPr>
            </a:lvl1pPr>
            <a:lvl2pPr indent="-355600" lvl="1" marL="914400" marR="0" rtl="0" algn="l">
              <a:lnSpc>
                <a:spcPct val="100000"/>
              </a:lnSpc>
              <a:spcBef>
                <a:spcPts val="400"/>
              </a:spcBef>
              <a:spcAft>
                <a:spcPts val="0"/>
              </a:spcAft>
              <a:buClr>
                <a:schemeClr val="accent2"/>
              </a:buClr>
              <a:buSzPts val="2000"/>
              <a:buFont typeface="Arial"/>
              <a:buChar char="•"/>
              <a:defRPr b="0" i="0" sz="2000" u="none" cap="none" strike="noStrike">
                <a:solidFill>
                  <a:schemeClr val="dk2"/>
                </a:solidFill>
                <a:latin typeface="Century Gothic"/>
                <a:ea typeface="Century Gothic"/>
                <a:cs typeface="Century Gothic"/>
                <a:sym typeface="Century Gothic"/>
              </a:defRPr>
            </a:lvl2pPr>
            <a:lvl3pPr indent="-342900" lvl="2" marL="1371600" marR="0" rtl="0" algn="l">
              <a:lnSpc>
                <a:spcPct val="100000"/>
              </a:lnSpc>
              <a:spcBef>
                <a:spcPts val="360"/>
              </a:spcBef>
              <a:spcAft>
                <a:spcPts val="0"/>
              </a:spcAft>
              <a:buClr>
                <a:schemeClr val="accent3"/>
              </a:buClr>
              <a:buSzPts val="1800"/>
              <a:buFont typeface="Arial"/>
              <a:buChar char="•"/>
              <a:defRPr b="0" i="0" sz="1800" u="none" cap="none" strike="noStrike">
                <a:solidFill>
                  <a:schemeClr val="dk2"/>
                </a:solidFill>
                <a:latin typeface="Century Gothic"/>
                <a:ea typeface="Century Gothic"/>
                <a:cs typeface="Century Gothic"/>
                <a:sym typeface="Century Gothic"/>
              </a:defRPr>
            </a:lvl3pPr>
            <a:lvl4pPr indent="-330200" lvl="3" marL="1828800" marR="0" rtl="0" algn="l">
              <a:lnSpc>
                <a:spcPct val="100000"/>
              </a:lnSpc>
              <a:spcBef>
                <a:spcPts val="320"/>
              </a:spcBef>
              <a:spcAft>
                <a:spcPts val="0"/>
              </a:spcAft>
              <a:buClr>
                <a:schemeClr val="accent4"/>
              </a:buClr>
              <a:buSzPts val="1600"/>
              <a:buFont typeface="Arial"/>
              <a:buChar char="•"/>
              <a:defRPr b="0" i="0" sz="1600" u="none" cap="none" strike="noStrike">
                <a:solidFill>
                  <a:schemeClr val="dk2"/>
                </a:solidFill>
                <a:latin typeface="Century Gothic"/>
                <a:ea typeface="Century Gothic"/>
                <a:cs typeface="Century Gothic"/>
                <a:sym typeface="Century Gothic"/>
              </a:defRPr>
            </a:lvl4pPr>
            <a:lvl5pPr indent="-330200" lvl="4" marL="2286000" marR="0" rtl="0" algn="l">
              <a:lnSpc>
                <a:spcPct val="100000"/>
              </a:lnSpc>
              <a:spcBef>
                <a:spcPts val="320"/>
              </a:spcBef>
              <a:spcAft>
                <a:spcPts val="0"/>
              </a:spcAft>
              <a:buClr>
                <a:schemeClr val="accent5"/>
              </a:buClr>
              <a:buSzPts val="1600"/>
              <a:buFont typeface="Arial"/>
              <a:buChar char="•"/>
              <a:defRPr b="0" i="0" sz="1600" u="none" cap="none" strike="noStrike">
                <a:solidFill>
                  <a:schemeClr val="dk2"/>
                </a:solidFill>
                <a:latin typeface="Century Gothic"/>
                <a:ea typeface="Century Gothic"/>
                <a:cs typeface="Century Gothic"/>
                <a:sym typeface="Century Gothic"/>
              </a:defRPr>
            </a:lvl5pPr>
            <a:lvl6pPr indent="-317500" lvl="5" marL="2743200" marR="0" rtl="0" algn="l">
              <a:lnSpc>
                <a:spcPct val="100000"/>
              </a:lnSpc>
              <a:spcBef>
                <a:spcPts val="280"/>
              </a:spcBef>
              <a:spcAft>
                <a:spcPts val="0"/>
              </a:spcAft>
              <a:buClr>
                <a:schemeClr val="accent1"/>
              </a:buClr>
              <a:buSzPts val="1400"/>
              <a:buFont typeface="Arial"/>
              <a:buChar char="•"/>
              <a:defRPr b="0" i="0" sz="1400" u="none" cap="none" strike="noStrike">
                <a:solidFill>
                  <a:schemeClr val="dk2"/>
                </a:solidFill>
                <a:latin typeface="Century Gothic"/>
                <a:ea typeface="Century Gothic"/>
                <a:cs typeface="Century Gothic"/>
                <a:sym typeface="Century Gothic"/>
              </a:defRPr>
            </a:lvl6pPr>
            <a:lvl7pPr indent="-317500" lvl="6" marL="3200400" marR="0" rtl="0" algn="l">
              <a:lnSpc>
                <a:spcPct val="100000"/>
              </a:lnSpc>
              <a:spcBef>
                <a:spcPts val="280"/>
              </a:spcBef>
              <a:spcAft>
                <a:spcPts val="0"/>
              </a:spcAft>
              <a:buClr>
                <a:schemeClr val="accent2"/>
              </a:buClr>
              <a:buSzPts val="1400"/>
              <a:buFont typeface="Arial"/>
              <a:buChar char="•"/>
              <a:defRPr b="0" i="0" sz="1400" u="none" cap="none" strike="noStrike">
                <a:solidFill>
                  <a:schemeClr val="dk2"/>
                </a:solidFill>
                <a:latin typeface="Century Gothic"/>
                <a:ea typeface="Century Gothic"/>
                <a:cs typeface="Century Gothic"/>
                <a:sym typeface="Century Gothic"/>
              </a:defRPr>
            </a:lvl7pPr>
            <a:lvl8pPr indent="-317500" lvl="7" marL="3657600" marR="0" rtl="0" algn="l">
              <a:lnSpc>
                <a:spcPct val="100000"/>
              </a:lnSpc>
              <a:spcBef>
                <a:spcPts val="280"/>
              </a:spcBef>
              <a:spcAft>
                <a:spcPts val="0"/>
              </a:spcAft>
              <a:buClr>
                <a:schemeClr val="accent3"/>
              </a:buClr>
              <a:buSzPts val="1400"/>
              <a:buFont typeface="Arial"/>
              <a:buChar char="•"/>
              <a:defRPr b="0" i="0" sz="1400" u="none" cap="none" strike="noStrike">
                <a:solidFill>
                  <a:schemeClr val="dk2"/>
                </a:solidFill>
                <a:latin typeface="Century Gothic"/>
                <a:ea typeface="Century Gothic"/>
                <a:cs typeface="Century Gothic"/>
                <a:sym typeface="Century Gothic"/>
              </a:defRPr>
            </a:lvl8pPr>
            <a:lvl9pPr indent="-317500" lvl="8" marL="4114800" marR="0" rtl="0" algn="l">
              <a:lnSpc>
                <a:spcPct val="100000"/>
              </a:lnSpc>
              <a:spcBef>
                <a:spcPts val="280"/>
              </a:spcBef>
              <a:spcAft>
                <a:spcPts val="0"/>
              </a:spcAft>
              <a:buClr>
                <a:schemeClr val="accent4"/>
              </a:buClr>
              <a:buSzPts val="1400"/>
              <a:buFont typeface="Arial"/>
              <a:buChar char="•"/>
              <a:defRPr b="0" i="0" sz="1400" u="none" cap="none" strike="noStrike">
                <a:solidFill>
                  <a:schemeClr val="dk2"/>
                </a:solidFill>
                <a:latin typeface="Century Gothic"/>
                <a:ea typeface="Century Gothic"/>
                <a:cs typeface="Century Gothic"/>
                <a:sym typeface="Century Gothic"/>
              </a:defRPr>
            </a:lvl9pPr>
          </a:lstStyle>
          <a:p/>
        </p:txBody>
      </p:sp>
      <p:sp>
        <p:nvSpPr>
          <p:cNvPr id="3292" name="Google Shape;3292;p520"/>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2"/>
                </a:solidFill>
                <a:latin typeface="Century Gothic"/>
                <a:ea typeface="Century Gothic"/>
                <a:cs typeface="Century Gothic"/>
                <a:sym typeface="Century Gothic"/>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9pPr>
          </a:lstStyle>
          <a:p/>
        </p:txBody>
      </p:sp>
      <p:sp>
        <p:nvSpPr>
          <p:cNvPr id="3293" name="Google Shape;3293;p520"/>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chemeClr val="dk2"/>
                </a:solidFill>
                <a:latin typeface="Century Gothic"/>
                <a:ea typeface="Century Gothic"/>
                <a:cs typeface="Century Gothic"/>
                <a:sym typeface="Century Gothic"/>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9pPr>
          </a:lstStyle>
          <a:p/>
        </p:txBody>
      </p:sp>
      <p:sp>
        <p:nvSpPr>
          <p:cNvPr id="3294" name="Google Shape;3294;p52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
        <p:nvSpPr>
          <p:cNvPr id="3295" name="Google Shape;3295;p520"/>
          <p:cNvSpPr/>
          <p:nvPr/>
        </p:nvSpPr>
        <p:spPr>
          <a:xfrm>
            <a:off x="274320" y="208624"/>
            <a:ext cx="8595300" cy="994500"/>
          </a:xfrm>
          <a:prstGeom prst="rect">
            <a:avLst/>
          </a:prstGeom>
          <a:solidFill>
            <a:srgbClr val="FFFFFF">
              <a:alpha val="8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296" name="Google Shape;3296;p520"/>
          <p:cNvSpPr/>
          <p:nvPr/>
        </p:nvSpPr>
        <p:spPr>
          <a:xfrm>
            <a:off x="372863" y="279647"/>
            <a:ext cx="8380500" cy="8391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297" name="Google Shape;3297;p520"/>
          <p:cNvSpPr txBox="1"/>
          <p:nvPr>
            <p:ph type="title"/>
          </p:nvPr>
        </p:nvSpPr>
        <p:spPr>
          <a:xfrm>
            <a:off x="426128" y="306279"/>
            <a:ext cx="8260800" cy="7797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6B7C72"/>
              </a:buClr>
              <a:buSzPts val="1400"/>
              <a:buFont typeface="Book Antiqua"/>
              <a:buNone/>
              <a:defRPr b="0" i="0" sz="3500" u="none" cap="none" strike="noStrike">
                <a:solidFill>
                  <a:srgbClr val="6B7C72"/>
                </a:solidFill>
                <a:latin typeface="Book Antiqua"/>
                <a:ea typeface="Book Antiqua"/>
                <a:cs typeface="Book Antiqua"/>
                <a:sym typeface="Book Antiqua"/>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106" r:id="rId2"/>
    <p:sldLayoutId id="2147484107" r:id="rId3"/>
    <p:sldLayoutId id="2147484108" r:id="rId4"/>
    <p:sldLayoutId id="2147484109" r:id="rId5"/>
    <p:sldLayoutId id="2147484110" r:id="rId6"/>
    <p:sldLayoutId id="2147484111" r:id="rId7"/>
    <p:sldLayoutId id="2147484112" r:id="rId8"/>
    <p:sldLayoutId id="2147484113" r:id="rId9"/>
    <p:sldLayoutId id="2147484114" r:id="rId10"/>
    <p:sldLayoutId id="2147484115" r:id="rId11"/>
    <p:sldLayoutId id="214748411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wave">
    <p:bg>
      <p:bgPr>
        <a:gradFill>
          <a:gsLst>
            <a:gs pos="0">
              <a:schemeClr val="lt2"/>
            </a:gs>
            <a:gs pos="100000">
              <a:schemeClr val="accent1"/>
            </a:gs>
          </a:gsLst>
          <a:path path="circle">
            <a:fillToRect b="50%" l="50%" r="50%" t="50%"/>
          </a:path>
          <a:tileRect/>
        </a:gradFill>
      </p:bgPr>
    </p:bg>
    <p:spTree>
      <p:nvGrpSpPr>
        <p:cNvPr id="3395" name="Shape 3395"/>
        <p:cNvGrpSpPr/>
        <p:nvPr/>
      </p:nvGrpSpPr>
      <p:grpSpPr>
        <a:xfrm>
          <a:off x="0" y="0"/>
          <a:ext cx="0" cy="0"/>
          <a:chOff x="0" y="0"/>
          <a:chExt cx="0" cy="0"/>
        </a:xfrm>
      </p:grpSpPr>
      <p:sp>
        <p:nvSpPr>
          <p:cNvPr id="3396" name="Google Shape;3396;p532"/>
          <p:cNvSpPr txBox="1"/>
          <p:nvPr>
            <p:ph type="title"/>
          </p:nvPr>
        </p:nvSpPr>
        <p:spPr>
          <a:xfrm>
            <a:off x="457200" y="205978"/>
            <a:ext cx="8229600" cy="9942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1pPr>
            <a:lvl2pPr lvl="1"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2pPr>
            <a:lvl3pPr lvl="2"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3pPr>
            <a:lvl4pPr lvl="3"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4pPr>
            <a:lvl5pPr lvl="4"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5pPr>
            <a:lvl6pPr lvl="5"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6pPr>
            <a:lvl7pPr lvl="6"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7pPr>
            <a:lvl8pPr lvl="7"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8pPr>
            <a:lvl9pPr lvl="8"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9pPr>
          </a:lstStyle>
          <a:p/>
        </p:txBody>
      </p:sp>
      <p:sp>
        <p:nvSpPr>
          <p:cNvPr id="3397" name="Google Shape;3397;p532"/>
          <p:cNvSpPr txBox="1"/>
          <p:nvPr>
            <p:ph idx="1" type="body"/>
          </p:nvPr>
        </p:nvSpPr>
        <p:spPr>
          <a:xfrm>
            <a:off x="457200" y="1295400"/>
            <a:ext cx="8229600" cy="3394500"/>
          </a:xfrm>
          <a:prstGeom prst="rect">
            <a:avLst/>
          </a:prstGeom>
          <a:noFill/>
          <a:ln>
            <a:noFill/>
          </a:ln>
        </p:spPr>
        <p:txBody>
          <a:bodyPr anchorCtr="0" anchor="t" bIns="91425" lIns="91425" spcFirstLastPara="1" rIns="91425" wrap="square" tIns="91425">
            <a:noAutofit/>
          </a:bodyPr>
          <a:lstStyle>
            <a:lvl1pPr indent="-431800" lvl="0" marL="457200" marR="0" rtl="0" algn="l">
              <a:lnSpc>
                <a:spcPct val="100000"/>
              </a:lnSpc>
              <a:spcBef>
                <a:spcPts val="0"/>
              </a:spcBef>
              <a:spcAft>
                <a:spcPts val="0"/>
              </a:spcAft>
              <a:buClr>
                <a:schemeClr val="dk2"/>
              </a:buClr>
              <a:buSzPts val="3200"/>
              <a:buFont typeface="Trebuchet MS"/>
              <a:buChar char="●"/>
              <a:defRPr b="0" i="0" sz="3200" u="none" cap="none" strike="noStrike">
                <a:solidFill>
                  <a:schemeClr val="dk2"/>
                </a:solidFill>
                <a:latin typeface="Trebuchet MS"/>
                <a:ea typeface="Trebuchet MS"/>
                <a:cs typeface="Trebuchet MS"/>
                <a:sym typeface="Trebuchet MS"/>
              </a:defRPr>
            </a:lvl1pPr>
            <a:lvl2pPr indent="-406400" lvl="1" marL="914400" marR="0" rtl="0" algn="l">
              <a:lnSpc>
                <a:spcPct val="100000"/>
              </a:lnSpc>
              <a:spcBef>
                <a:spcPts val="0"/>
              </a:spcBef>
              <a:spcAft>
                <a:spcPts val="0"/>
              </a:spcAft>
              <a:buClr>
                <a:schemeClr val="dk2"/>
              </a:buClr>
              <a:buSzPts val="2800"/>
              <a:buFont typeface="Trebuchet MS"/>
              <a:buChar char="○"/>
              <a:defRPr b="0" i="0" sz="2800" u="none" cap="none" strike="noStrike">
                <a:solidFill>
                  <a:schemeClr val="dk2"/>
                </a:solidFill>
                <a:latin typeface="Trebuchet MS"/>
                <a:ea typeface="Trebuchet MS"/>
                <a:cs typeface="Trebuchet MS"/>
                <a:sym typeface="Trebuchet MS"/>
              </a:defRPr>
            </a:lvl2pPr>
            <a:lvl3pPr indent="-381000" lvl="2" marL="1371600" marR="0" rtl="0" algn="l">
              <a:lnSpc>
                <a:spcPct val="100000"/>
              </a:lnSpc>
              <a:spcBef>
                <a:spcPts val="0"/>
              </a:spcBef>
              <a:spcAft>
                <a:spcPts val="0"/>
              </a:spcAft>
              <a:buClr>
                <a:schemeClr val="dk2"/>
              </a:buClr>
              <a:buSzPts val="2400"/>
              <a:buFont typeface="Trebuchet MS"/>
              <a:buChar char="■"/>
              <a:defRPr b="0" i="0" sz="2400" u="none" cap="none" strike="noStrike">
                <a:solidFill>
                  <a:schemeClr val="dk2"/>
                </a:solidFill>
                <a:latin typeface="Trebuchet MS"/>
                <a:ea typeface="Trebuchet MS"/>
                <a:cs typeface="Trebuchet MS"/>
                <a:sym typeface="Trebuchet MS"/>
              </a:defRPr>
            </a:lvl3pPr>
            <a:lvl4pPr indent="-355600" lvl="3" marL="1828800" marR="0" rtl="0" algn="l">
              <a:lnSpc>
                <a:spcPct val="100000"/>
              </a:lnSpc>
              <a:spcBef>
                <a:spcPts val="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4pPr>
            <a:lvl5pPr indent="-355600" lvl="4" marL="2286000" marR="0" rtl="0" algn="l">
              <a:lnSpc>
                <a:spcPct val="100000"/>
              </a:lnSpc>
              <a:spcBef>
                <a:spcPts val="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5pPr>
            <a:lvl6pPr indent="-355600" lvl="5" marL="2743200" marR="0" rtl="0" algn="l">
              <a:lnSpc>
                <a:spcPct val="100000"/>
              </a:lnSpc>
              <a:spcBef>
                <a:spcPts val="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6pPr>
            <a:lvl7pPr indent="-355600" lvl="6" marL="3200400" marR="0" rtl="0" algn="l">
              <a:lnSpc>
                <a:spcPct val="100000"/>
              </a:lnSpc>
              <a:spcBef>
                <a:spcPts val="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7pPr>
            <a:lvl8pPr indent="-355600" lvl="7" marL="3657600" marR="0" rtl="0" algn="l">
              <a:lnSpc>
                <a:spcPct val="100000"/>
              </a:lnSpc>
              <a:spcBef>
                <a:spcPts val="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8pPr>
            <a:lvl9pPr indent="-355600" lvl="8" marL="4114800" marR="0" rtl="0" algn="l">
              <a:lnSpc>
                <a:spcPct val="100000"/>
              </a:lnSpc>
              <a:spcBef>
                <a:spcPts val="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9pPr>
          </a:lstStyle>
          <a:p/>
        </p:txBody>
      </p:sp>
    </p:spTree>
  </p:cSld>
  <p:clrMap accent1="accent1" accent2="accent2" accent3="accent3" accent4="accent4" accent5="accent5" accent6="accent6" bg1="lt1" bg2="dk2" tx1="dk1" tx2="lt2" folHlink="folHlink" hlink="hlink"/>
  <p:sldLayoutIdLst>
    <p:sldLayoutId id="2147484117" r:id="rId1"/>
    <p:sldLayoutId id="2147484118" r:id="rId2"/>
    <p:sldLayoutId id="2147484119" r:id="rId3"/>
    <p:sldLayoutId id="2147484120" r:id="rId4"/>
    <p:sldLayoutId id="2147484121" r:id="rId5"/>
    <p:sldLayoutId id="2147484122"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2"/>
            </a:gs>
            <a:gs pos="50000">
              <a:schemeClr val="lt1"/>
            </a:gs>
            <a:gs pos="100000">
              <a:schemeClr val="lt2"/>
            </a:gs>
          </a:gsLst>
          <a:lin ang="5400012" scaled="0"/>
        </a:gradFill>
      </p:bgPr>
    </p:bg>
    <p:spTree>
      <p:nvGrpSpPr>
        <p:cNvPr id="3431" name="Shape 3431"/>
        <p:cNvGrpSpPr/>
        <p:nvPr/>
      </p:nvGrpSpPr>
      <p:grpSpPr>
        <a:xfrm>
          <a:off x="0" y="0"/>
          <a:ext cx="0" cy="0"/>
          <a:chOff x="0" y="0"/>
          <a:chExt cx="0" cy="0"/>
        </a:xfrm>
      </p:grpSpPr>
      <p:grpSp>
        <p:nvGrpSpPr>
          <p:cNvPr id="3432" name="Google Shape;3432;p539"/>
          <p:cNvGrpSpPr/>
          <p:nvPr/>
        </p:nvGrpSpPr>
        <p:grpSpPr>
          <a:xfrm>
            <a:off x="3800475" y="1341834"/>
            <a:ext cx="5357463" cy="3792244"/>
            <a:chOff x="3800475" y="1789112"/>
            <a:chExt cx="5357463" cy="5056325"/>
          </a:xfrm>
        </p:grpSpPr>
        <p:sp>
          <p:nvSpPr>
            <p:cNvPr id="3433" name="Google Shape;3433;p539"/>
            <p:cNvSpPr/>
            <p:nvPr/>
          </p:nvSpPr>
          <p:spPr>
            <a:xfrm>
              <a:off x="6715125" y="2166937"/>
              <a:ext cx="312600" cy="162000"/>
            </a:xfrm>
            <a:prstGeom prst="rect">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4" name="Google Shape;3434;p539"/>
            <p:cNvSpPr/>
            <p:nvPr/>
          </p:nvSpPr>
          <p:spPr>
            <a:xfrm>
              <a:off x="6824662" y="1881187"/>
              <a:ext cx="74700" cy="74700"/>
            </a:xfrm>
            <a:prstGeom prst="ellipse">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5" name="Google Shape;3435;p539"/>
            <p:cNvSpPr/>
            <p:nvPr/>
          </p:nvSpPr>
          <p:spPr>
            <a:xfrm rot="971352">
              <a:off x="8262875" y="2373336"/>
              <a:ext cx="9684" cy="3291010"/>
            </a:xfrm>
            <a:prstGeom prst="rect">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6" name="Google Shape;3436;p539"/>
            <p:cNvSpPr/>
            <p:nvPr/>
          </p:nvSpPr>
          <p:spPr>
            <a:xfrm>
              <a:off x="7732712" y="5568950"/>
              <a:ext cx="104775" cy="152400"/>
            </a:xfrm>
            <a:custGeom>
              <a:rect b="b" l="l" r="r" t="t"/>
              <a:pathLst>
                <a:path extrusionOk="0" h="96" w="66">
                  <a:moveTo>
                    <a:pt x="18" y="96"/>
                  </a:moveTo>
                  <a:lnTo>
                    <a:pt x="42" y="78"/>
                  </a:lnTo>
                  <a:lnTo>
                    <a:pt x="60" y="60"/>
                  </a:lnTo>
                  <a:lnTo>
                    <a:pt x="66" y="36"/>
                  </a:lnTo>
                  <a:lnTo>
                    <a:pt x="60" y="12"/>
                  </a:lnTo>
                  <a:lnTo>
                    <a:pt x="36" y="0"/>
                  </a:lnTo>
                  <a:lnTo>
                    <a:pt x="24" y="6"/>
                  </a:lnTo>
                  <a:lnTo>
                    <a:pt x="12" y="12"/>
                  </a:lnTo>
                  <a:lnTo>
                    <a:pt x="0" y="36"/>
                  </a:lnTo>
                  <a:lnTo>
                    <a:pt x="0" y="60"/>
                  </a:lnTo>
                  <a:lnTo>
                    <a:pt x="12" y="84"/>
                  </a:lnTo>
                  <a:lnTo>
                    <a:pt x="18" y="96"/>
                  </a:lnTo>
                  <a:lnTo>
                    <a:pt x="18" y="96"/>
                  </a:lnTo>
                  <a:close/>
                  <a:moveTo>
                    <a:pt x="42" y="18"/>
                  </a:moveTo>
                  <a:lnTo>
                    <a:pt x="54" y="24"/>
                  </a:lnTo>
                  <a:lnTo>
                    <a:pt x="60" y="36"/>
                  </a:lnTo>
                  <a:lnTo>
                    <a:pt x="60" y="48"/>
                  </a:lnTo>
                  <a:lnTo>
                    <a:pt x="54" y="54"/>
                  </a:lnTo>
                  <a:lnTo>
                    <a:pt x="36" y="72"/>
                  </a:lnTo>
                  <a:lnTo>
                    <a:pt x="24" y="78"/>
                  </a:lnTo>
                  <a:lnTo>
                    <a:pt x="24" y="78"/>
                  </a:lnTo>
                  <a:lnTo>
                    <a:pt x="12" y="48"/>
                  </a:lnTo>
                  <a:lnTo>
                    <a:pt x="18" y="24"/>
                  </a:lnTo>
                  <a:lnTo>
                    <a:pt x="30" y="18"/>
                  </a:lnTo>
                  <a:lnTo>
                    <a:pt x="42" y="18"/>
                  </a:lnTo>
                  <a:lnTo>
                    <a:pt x="42" y="18"/>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7" name="Google Shape;3437;p539"/>
            <p:cNvSpPr/>
            <p:nvPr/>
          </p:nvSpPr>
          <p:spPr>
            <a:xfrm rot="107395">
              <a:off x="8710538" y="2436878"/>
              <a:ext cx="9605" cy="3171786"/>
            </a:xfrm>
            <a:prstGeom prst="rect">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8" name="Google Shape;3438;p539"/>
            <p:cNvSpPr/>
            <p:nvPr/>
          </p:nvSpPr>
          <p:spPr>
            <a:xfrm rot="-971352">
              <a:off x="8953491" y="2414548"/>
              <a:ext cx="9684" cy="1398482"/>
            </a:xfrm>
            <a:prstGeom prst="rect">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9" name="Google Shape;3439;p539"/>
            <p:cNvSpPr/>
            <p:nvPr/>
          </p:nvSpPr>
          <p:spPr>
            <a:xfrm rot="-1208178">
              <a:off x="5467279" y="2882900"/>
              <a:ext cx="9586" cy="3227293"/>
            </a:xfrm>
            <a:prstGeom prst="rect">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0" name="Google Shape;3440;p539"/>
            <p:cNvSpPr/>
            <p:nvPr/>
          </p:nvSpPr>
          <p:spPr>
            <a:xfrm rot="1106097">
              <a:off x="4376730" y="2890865"/>
              <a:ext cx="9487" cy="3363843"/>
            </a:xfrm>
            <a:prstGeom prst="rect">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1" name="Google Shape;3441;p539"/>
            <p:cNvSpPr/>
            <p:nvPr/>
          </p:nvSpPr>
          <p:spPr>
            <a:xfrm rot="214580">
              <a:off x="4817998" y="2968588"/>
              <a:ext cx="9619" cy="3025680"/>
            </a:xfrm>
            <a:prstGeom prst="rect">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2" name="Google Shape;3442;p539"/>
            <p:cNvSpPr/>
            <p:nvPr/>
          </p:nvSpPr>
          <p:spPr>
            <a:xfrm>
              <a:off x="6361112" y="4795837"/>
              <a:ext cx="989012" cy="247650"/>
            </a:xfrm>
            <a:custGeom>
              <a:rect b="b" l="l" r="r" t="t"/>
              <a:pathLst>
                <a:path extrusionOk="0" h="156" w="623">
                  <a:moveTo>
                    <a:pt x="6" y="18"/>
                  </a:moveTo>
                  <a:lnTo>
                    <a:pt x="162" y="36"/>
                  </a:lnTo>
                  <a:lnTo>
                    <a:pt x="251" y="36"/>
                  </a:lnTo>
                  <a:lnTo>
                    <a:pt x="354" y="30"/>
                  </a:lnTo>
                  <a:lnTo>
                    <a:pt x="473" y="18"/>
                  </a:lnTo>
                  <a:lnTo>
                    <a:pt x="611" y="0"/>
                  </a:lnTo>
                  <a:lnTo>
                    <a:pt x="623" y="114"/>
                  </a:lnTo>
                  <a:lnTo>
                    <a:pt x="497" y="138"/>
                  </a:lnTo>
                  <a:lnTo>
                    <a:pt x="414" y="150"/>
                  </a:lnTo>
                  <a:lnTo>
                    <a:pt x="318" y="156"/>
                  </a:lnTo>
                  <a:lnTo>
                    <a:pt x="215" y="156"/>
                  </a:lnTo>
                  <a:lnTo>
                    <a:pt x="108" y="150"/>
                  </a:lnTo>
                  <a:lnTo>
                    <a:pt x="0" y="132"/>
                  </a:lnTo>
                  <a:lnTo>
                    <a:pt x="6" y="18"/>
                  </a:lnTo>
                  <a:lnTo>
                    <a:pt x="6" y="18"/>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3" name="Google Shape;3443;p539"/>
            <p:cNvSpPr/>
            <p:nvPr/>
          </p:nvSpPr>
          <p:spPr>
            <a:xfrm>
              <a:off x="7559675" y="5700712"/>
              <a:ext cx="1581149" cy="200025"/>
            </a:xfrm>
            <a:custGeom>
              <a:rect b="b" l="l" r="r" t="t"/>
              <a:pathLst>
                <a:path extrusionOk="0" h="126" w="993">
                  <a:moveTo>
                    <a:pt x="754" y="6"/>
                  </a:moveTo>
                  <a:lnTo>
                    <a:pt x="652" y="6"/>
                  </a:lnTo>
                  <a:lnTo>
                    <a:pt x="563" y="6"/>
                  </a:lnTo>
                  <a:lnTo>
                    <a:pt x="479" y="6"/>
                  </a:lnTo>
                  <a:lnTo>
                    <a:pt x="401" y="6"/>
                  </a:lnTo>
                  <a:lnTo>
                    <a:pt x="335" y="0"/>
                  </a:lnTo>
                  <a:lnTo>
                    <a:pt x="276" y="0"/>
                  </a:lnTo>
                  <a:lnTo>
                    <a:pt x="222" y="0"/>
                  </a:lnTo>
                  <a:lnTo>
                    <a:pt x="180" y="6"/>
                  </a:lnTo>
                  <a:lnTo>
                    <a:pt x="138" y="6"/>
                  </a:lnTo>
                  <a:lnTo>
                    <a:pt x="108" y="6"/>
                  </a:lnTo>
                  <a:lnTo>
                    <a:pt x="54" y="6"/>
                  </a:lnTo>
                  <a:lnTo>
                    <a:pt x="24" y="12"/>
                  </a:lnTo>
                  <a:lnTo>
                    <a:pt x="6" y="18"/>
                  </a:lnTo>
                  <a:lnTo>
                    <a:pt x="0" y="24"/>
                  </a:lnTo>
                  <a:lnTo>
                    <a:pt x="12" y="42"/>
                  </a:lnTo>
                  <a:lnTo>
                    <a:pt x="18" y="48"/>
                  </a:lnTo>
                  <a:lnTo>
                    <a:pt x="30" y="54"/>
                  </a:lnTo>
                  <a:lnTo>
                    <a:pt x="60" y="60"/>
                  </a:lnTo>
                  <a:lnTo>
                    <a:pt x="90" y="72"/>
                  </a:lnTo>
                  <a:lnTo>
                    <a:pt x="144" y="84"/>
                  </a:lnTo>
                  <a:lnTo>
                    <a:pt x="210" y="90"/>
                  </a:lnTo>
                  <a:lnTo>
                    <a:pt x="293" y="102"/>
                  </a:lnTo>
                  <a:lnTo>
                    <a:pt x="389" y="108"/>
                  </a:lnTo>
                  <a:lnTo>
                    <a:pt x="503" y="120"/>
                  </a:lnTo>
                  <a:lnTo>
                    <a:pt x="622" y="120"/>
                  </a:lnTo>
                  <a:lnTo>
                    <a:pt x="754" y="126"/>
                  </a:lnTo>
                  <a:lnTo>
                    <a:pt x="873" y="126"/>
                  </a:lnTo>
                  <a:lnTo>
                    <a:pt x="993" y="126"/>
                  </a:lnTo>
                  <a:lnTo>
                    <a:pt x="993" y="12"/>
                  </a:lnTo>
                  <a:lnTo>
                    <a:pt x="879" y="12"/>
                  </a:lnTo>
                  <a:lnTo>
                    <a:pt x="754" y="6"/>
                  </a:lnTo>
                  <a:lnTo>
                    <a:pt x="754" y="6"/>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4" name="Google Shape;3444;p539"/>
            <p:cNvSpPr/>
            <p:nvPr/>
          </p:nvSpPr>
          <p:spPr>
            <a:xfrm>
              <a:off x="7597775" y="5786437"/>
              <a:ext cx="1543050" cy="388937"/>
            </a:xfrm>
            <a:custGeom>
              <a:rect b="b" l="l" r="r" t="t"/>
              <a:pathLst>
                <a:path extrusionOk="0" h="245" w="969">
                  <a:moveTo>
                    <a:pt x="0" y="0"/>
                  </a:moveTo>
                  <a:lnTo>
                    <a:pt x="24" y="54"/>
                  </a:lnTo>
                  <a:lnTo>
                    <a:pt x="66" y="96"/>
                  </a:lnTo>
                  <a:lnTo>
                    <a:pt x="120" y="137"/>
                  </a:lnTo>
                  <a:lnTo>
                    <a:pt x="198" y="173"/>
                  </a:lnTo>
                  <a:lnTo>
                    <a:pt x="293" y="203"/>
                  </a:lnTo>
                  <a:lnTo>
                    <a:pt x="353" y="215"/>
                  </a:lnTo>
                  <a:lnTo>
                    <a:pt x="413" y="227"/>
                  </a:lnTo>
                  <a:lnTo>
                    <a:pt x="479" y="233"/>
                  </a:lnTo>
                  <a:lnTo>
                    <a:pt x="556" y="239"/>
                  </a:lnTo>
                  <a:lnTo>
                    <a:pt x="634" y="245"/>
                  </a:lnTo>
                  <a:lnTo>
                    <a:pt x="724" y="245"/>
                  </a:lnTo>
                  <a:lnTo>
                    <a:pt x="855" y="245"/>
                  </a:lnTo>
                  <a:lnTo>
                    <a:pt x="969" y="239"/>
                  </a:lnTo>
                  <a:lnTo>
                    <a:pt x="969" y="60"/>
                  </a:lnTo>
                  <a:lnTo>
                    <a:pt x="700" y="60"/>
                  </a:lnTo>
                  <a:lnTo>
                    <a:pt x="503" y="54"/>
                  </a:lnTo>
                  <a:lnTo>
                    <a:pt x="317" y="42"/>
                  </a:lnTo>
                  <a:lnTo>
                    <a:pt x="150" y="24"/>
                  </a:lnTo>
                  <a:lnTo>
                    <a:pt x="72" y="12"/>
                  </a:lnTo>
                  <a:lnTo>
                    <a:pt x="0" y="0"/>
                  </a:lnTo>
                  <a:lnTo>
                    <a:pt x="0" y="0"/>
                  </a:lnTo>
                  <a:close/>
                </a:path>
              </a:pathLst>
            </a:custGeom>
            <a:gradFill>
              <a:gsLst>
                <a:gs pos="0">
                  <a:srgbClr val="F002D1"/>
                </a:gs>
                <a:gs pos="100000">
                  <a:schemeClr val="lt2"/>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5" name="Google Shape;3445;p539"/>
            <p:cNvSpPr/>
            <p:nvPr/>
          </p:nvSpPr>
          <p:spPr>
            <a:xfrm>
              <a:off x="7626350" y="5700712"/>
              <a:ext cx="1514475" cy="142875"/>
            </a:xfrm>
            <a:custGeom>
              <a:rect b="b" l="l" r="r" t="t"/>
              <a:pathLst>
                <a:path extrusionOk="0" h="90" w="951">
                  <a:moveTo>
                    <a:pt x="700" y="0"/>
                  </a:moveTo>
                  <a:lnTo>
                    <a:pt x="598" y="0"/>
                  </a:lnTo>
                  <a:lnTo>
                    <a:pt x="515" y="0"/>
                  </a:lnTo>
                  <a:lnTo>
                    <a:pt x="431" y="0"/>
                  </a:lnTo>
                  <a:lnTo>
                    <a:pt x="365" y="0"/>
                  </a:lnTo>
                  <a:lnTo>
                    <a:pt x="299" y="0"/>
                  </a:lnTo>
                  <a:lnTo>
                    <a:pt x="245" y="0"/>
                  </a:lnTo>
                  <a:lnTo>
                    <a:pt x="198" y="0"/>
                  </a:lnTo>
                  <a:lnTo>
                    <a:pt x="162" y="0"/>
                  </a:lnTo>
                  <a:lnTo>
                    <a:pt x="126" y="6"/>
                  </a:lnTo>
                  <a:lnTo>
                    <a:pt x="96" y="6"/>
                  </a:lnTo>
                  <a:lnTo>
                    <a:pt x="54" y="12"/>
                  </a:lnTo>
                  <a:lnTo>
                    <a:pt x="30" y="12"/>
                  </a:lnTo>
                  <a:lnTo>
                    <a:pt x="12" y="18"/>
                  </a:lnTo>
                  <a:lnTo>
                    <a:pt x="6" y="18"/>
                  </a:lnTo>
                  <a:lnTo>
                    <a:pt x="0" y="24"/>
                  </a:lnTo>
                  <a:lnTo>
                    <a:pt x="6" y="30"/>
                  </a:lnTo>
                  <a:lnTo>
                    <a:pt x="24" y="36"/>
                  </a:lnTo>
                  <a:lnTo>
                    <a:pt x="54" y="42"/>
                  </a:lnTo>
                  <a:lnTo>
                    <a:pt x="102" y="54"/>
                  </a:lnTo>
                  <a:lnTo>
                    <a:pt x="168" y="60"/>
                  </a:lnTo>
                  <a:lnTo>
                    <a:pt x="251" y="66"/>
                  </a:lnTo>
                  <a:lnTo>
                    <a:pt x="341" y="78"/>
                  </a:lnTo>
                  <a:lnTo>
                    <a:pt x="449" y="84"/>
                  </a:lnTo>
                  <a:lnTo>
                    <a:pt x="568" y="84"/>
                  </a:lnTo>
                  <a:lnTo>
                    <a:pt x="694" y="90"/>
                  </a:lnTo>
                  <a:lnTo>
                    <a:pt x="825" y="90"/>
                  </a:lnTo>
                  <a:lnTo>
                    <a:pt x="951" y="90"/>
                  </a:lnTo>
                  <a:lnTo>
                    <a:pt x="951" y="6"/>
                  </a:lnTo>
                  <a:lnTo>
                    <a:pt x="831" y="6"/>
                  </a:lnTo>
                  <a:lnTo>
                    <a:pt x="772" y="6"/>
                  </a:lnTo>
                  <a:lnTo>
                    <a:pt x="700" y="0"/>
                  </a:lnTo>
                  <a:lnTo>
                    <a:pt x="700" y="0"/>
                  </a:lnTo>
                  <a:close/>
                </a:path>
              </a:pathLst>
            </a:custGeom>
            <a:gradFill>
              <a:gsLst>
                <a:gs pos="0">
                  <a:schemeClr val="lt2"/>
                </a:gs>
                <a:gs pos="100000">
                  <a:srgbClr val="F002D1"/>
                </a:gs>
              </a:gsLst>
              <a:lin ang="10800025"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6" name="Google Shape;3446;p539"/>
            <p:cNvSpPr/>
            <p:nvPr/>
          </p:nvSpPr>
          <p:spPr>
            <a:xfrm>
              <a:off x="4856162" y="2446337"/>
              <a:ext cx="161925" cy="246062"/>
            </a:xfrm>
            <a:custGeom>
              <a:rect b="b" l="l" r="r" t="t"/>
              <a:pathLst>
                <a:path extrusionOk="0" h="155" w="102">
                  <a:moveTo>
                    <a:pt x="102" y="0"/>
                  </a:moveTo>
                  <a:lnTo>
                    <a:pt x="0" y="12"/>
                  </a:lnTo>
                  <a:lnTo>
                    <a:pt x="30" y="72"/>
                  </a:lnTo>
                  <a:lnTo>
                    <a:pt x="30" y="155"/>
                  </a:lnTo>
                  <a:lnTo>
                    <a:pt x="72" y="155"/>
                  </a:lnTo>
                  <a:lnTo>
                    <a:pt x="72" y="66"/>
                  </a:lnTo>
                  <a:lnTo>
                    <a:pt x="102" y="0"/>
                  </a:lnTo>
                  <a:lnTo>
                    <a:pt x="102" y="0"/>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7" name="Google Shape;3447;p539"/>
            <p:cNvSpPr/>
            <p:nvPr/>
          </p:nvSpPr>
          <p:spPr>
            <a:xfrm>
              <a:off x="4856162" y="2682875"/>
              <a:ext cx="142875" cy="152400"/>
            </a:xfrm>
            <a:custGeom>
              <a:rect b="b" l="l" r="r" t="t"/>
              <a:pathLst>
                <a:path extrusionOk="0" h="96" w="90">
                  <a:moveTo>
                    <a:pt x="48" y="96"/>
                  </a:moveTo>
                  <a:lnTo>
                    <a:pt x="72" y="72"/>
                  </a:lnTo>
                  <a:lnTo>
                    <a:pt x="84" y="48"/>
                  </a:lnTo>
                  <a:lnTo>
                    <a:pt x="90" y="36"/>
                  </a:lnTo>
                  <a:lnTo>
                    <a:pt x="84" y="24"/>
                  </a:lnTo>
                  <a:lnTo>
                    <a:pt x="66" y="6"/>
                  </a:lnTo>
                  <a:lnTo>
                    <a:pt x="42" y="0"/>
                  </a:lnTo>
                  <a:lnTo>
                    <a:pt x="24" y="0"/>
                  </a:lnTo>
                  <a:lnTo>
                    <a:pt x="12" y="12"/>
                  </a:lnTo>
                  <a:lnTo>
                    <a:pt x="6" y="24"/>
                  </a:lnTo>
                  <a:lnTo>
                    <a:pt x="0" y="36"/>
                  </a:lnTo>
                  <a:lnTo>
                    <a:pt x="12" y="66"/>
                  </a:lnTo>
                  <a:lnTo>
                    <a:pt x="30" y="84"/>
                  </a:lnTo>
                  <a:lnTo>
                    <a:pt x="48" y="96"/>
                  </a:lnTo>
                  <a:lnTo>
                    <a:pt x="48" y="96"/>
                  </a:lnTo>
                  <a:close/>
                  <a:moveTo>
                    <a:pt x="48" y="12"/>
                  </a:moveTo>
                  <a:lnTo>
                    <a:pt x="66" y="18"/>
                  </a:lnTo>
                  <a:lnTo>
                    <a:pt x="72" y="24"/>
                  </a:lnTo>
                  <a:lnTo>
                    <a:pt x="72" y="36"/>
                  </a:lnTo>
                  <a:lnTo>
                    <a:pt x="72" y="48"/>
                  </a:lnTo>
                  <a:lnTo>
                    <a:pt x="54" y="66"/>
                  </a:lnTo>
                  <a:lnTo>
                    <a:pt x="48" y="78"/>
                  </a:lnTo>
                  <a:lnTo>
                    <a:pt x="30" y="66"/>
                  </a:lnTo>
                  <a:lnTo>
                    <a:pt x="24" y="48"/>
                  </a:lnTo>
                  <a:lnTo>
                    <a:pt x="18" y="30"/>
                  </a:lnTo>
                  <a:lnTo>
                    <a:pt x="30" y="12"/>
                  </a:lnTo>
                  <a:lnTo>
                    <a:pt x="48" y="12"/>
                  </a:lnTo>
                  <a:lnTo>
                    <a:pt x="48" y="12"/>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8" name="Google Shape;3448;p539"/>
            <p:cNvSpPr/>
            <p:nvPr/>
          </p:nvSpPr>
          <p:spPr>
            <a:xfrm>
              <a:off x="4856162" y="2806700"/>
              <a:ext cx="142875" cy="171450"/>
            </a:xfrm>
            <a:custGeom>
              <a:rect b="b" l="l" r="r" t="t"/>
              <a:pathLst>
                <a:path extrusionOk="0" h="108" w="90">
                  <a:moveTo>
                    <a:pt x="0" y="90"/>
                  </a:moveTo>
                  <a:lnTo>
                    <a:pt x="12" y="102"/>
                  </a:lnTo>
                  <a:lnTo>
                    <a:pt x="24" y="108"/>
                  </a:lnTo>
                  <a:lnTo>
                    <a:pt x="54" y="108"/>
                  </a:lnTo>
                  <a:lnTo>
                    <a:pt x="78" y="96"/>
                  </a:lnTo>
                  <a:lnTo>
                    <a:pt x="90" y="72"/>
                  </a:lnTo>
                  <a:lnTo>
                    <a:pt x="84" y="42"/>
                  </a:lnTo>
                  <a:lnTo>
                    <a:pt x="66" y="24"/>
                  </a:lnTo>
                  <a:lnTo>
                    <a:pt x="54" y="12"/>
                  </a:lnTo>
                  <a:lnTo>
                    <a:pt x="48" y="6"/>
                  </a:lnTo>
                  <a:lnTo>
                    <a:pt x="48" y="6"/>
                  </a:lnTo>
                  <a:lnTo>
                    <a:pt x="48" y="0"/>
                  </a:lnTo>
                  <a:lnTo>
                    <a:pt x="24" y="24"/>
                  </a:lnTo>
                  <a:lnTo>
                    <a:pt x="6" y="48"/>
                  </a:lnTo>
                  <a:lnTo>
                    <a:pt x="0" y="66"/>
                  </a:lnTo>
                  <a:lnTo>
                    <a:pt x="0" y="90"/>
                  </a:lnTo>
                  <a:lnTo>
                    <a:pt x="0" y="90"/>
                  </a:lnTo>
                  <a:close/>
                  <a:moveTo>
                    <a:pt x="12" y="66"/>
                  </a:moveTo>
                  <a:lnTo>
                    <a:pt x="18" y="48"/>
                  </a:lnTo>
                  <a:lnTo>
                    <a:pt x="30" y="36"/>
                  </a:lnTo>
                  <a:lnTo>
                    <a:pt x="42" y="24"/>
                  </a:lnTo>
                  <a:lnTo>
                    <a:pt x="48" y="18"/>
                  </a:lnTo>
                  <a:lnTo>
                    <a:pt x="66" y="30"/>
                  </a:lnTo>
                  <a:lnTo>
                    <a:pt x="72" y="48"/>
                  </a:lnTo>
                  <a:lnTo>
                    <a:pt x="78" y="72"/>
                  </a:lnTo>
                  <a:lnTo>
                    <a:pt x="78" y="84"/>
                  </a:lnTo>
                  <a:lnTo>
                    <a:pt x="66" y="96"/>
                  </a:lnTo>
                  <a:lnTo>
                    <a:pt x="42" y="102"/>
                  </a:lnTo>
                  <a:lnTo>
                    <a:pt x="30" y="96"/>
                  </a:lnTo>
                  <a:lnTo>
                    <a:pt x="18" y="90"/>
                  </a:lnTo>
                  <a:lnTo>
                    <a:pt x="12" y="78"/>
                  </a:lnTo>
                  <a:lnTo>
                    <a:pt x="12" y="66"/>
                  </a:lnTo>
                  <a:lnTo>
                    <a:pt x="12" y="66"/>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9" name="Google Shape;3449;p539"/>
            <p:cNvSpPr/>
            <p:nvPr/>
          </p:nvSpPr>
          <p:spPr>
            <a:xfrm>
              <a:off x="8683625" y="1912937"/>
              <a:ext cx="161925" cy="247650"/>
            </a:xfrm>
            <a:custGeom>
              <a:rect b="b" l="l" r="r" t="t"/>
              <a:pathLst>
                <a:path extrusionOk="0" h="156" w="102">
                  <a:moveTo>
                    <a:pt x="102" y="0"/>
                  </a:moveTo>
                  <a:lnTo>
                    <a:pt x="0" y="6"/>
                  </a:lnTo>
                  <a:lnTo>
                    <a:pt x="30" y="72"/>
                  </a:lnTo>
                  <a:lnTo>
                    <a:pt x="30" y="156"/>
                  </a:lnTo>
                  <a:lnTo>
                    <a:pt x="72" y="156"/>
                  </a:lnTo>
                  <a:lnTo>
                    <a:pt x="72" y="66"/>
                  </a:lnTo>
                  <a:lnTo>
                    <a:pt x="102" y="0"/>
                  </a:lnTo>
                  <a:lnTo>
                    <a:pt x="102" y="0"/>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0" name="Google Shape;3450;p539"/>
            <p:cNvSpPr/>
            <p:nvPr/>
          </p:nvSpPr>
          <p:spPr>
            <a:xfrm>
              <a:off x="8693150" y="2141537"/>
              <a:ext cx="133350" cy="152400"/>
            </a:xfrm>
            <a:custGeom>
              <a:rect b="b" l="l" r="r" t="t"/>
              <a:pathLst>
                <a:path extrusionOk="0" h="96" w="84">
                  <a:moveTo>
                    <a:pt x="42" y="96"/>
                  </a:moveTo>
                  <a:lnTo>
                    <a:pt x="66" y="78"/>
                  </a:lnTo>
                  <a:lnTo>
                    <a:pt x="84" y="54"/>
                  </a:lnTo>
                  <a:lnTo>
                    <a:pt x="84" y="30"/>
                  </a:lnTo>
                  <a:lnTo>
                    <a:pt x="66" y="6"/>
                  </a:lnTo>
                  <a:lnTo>
                    <a:pt x="42" y="0"/>
                  </a:lnTo>
                  <a:lnTo>
                    <a:pt x="24" y="6"/>
                  </a:lnTo>
                  <a:lnTo>
                    <a:pt x="12" y="18"/>
                  </a:lnTo>
                  <a:lnTo>
                    <a:pt x="6" y="30"/>
                  </a:lnTo>
                  <a:lnTo>
                    <a:pt x="0" y="42"/>
                  </a:lnTo>
                  <a:lnTo>
                    <a:pt x="12" y="66"/>
                  </a:lnTo>
                  <a:lnTo>
                    <a:pt x="30" y="84"/>
                  </a:lnTo>
                  <a:lnTo>
                    <a:pt x="42" y="96"/>
                  </a:lnTo>
                  <a:lnTo>
                    <a:pt x="42" y="96"/>
                  </a:lnTo>
                  <a:close/>
                  <a:moveTo>
                    <a:pt x="48" y="12"/>
                  </a:moveTo>
                  <a:lnTo>
                    <a:pt x="66" y="18"/>
                  </a:lnTo>
                  <a:lnTo>
                    <a:pt x="72" y="30"/>
                  </a:lnTo>
                  <a:lnTo>
                    <a:pt x="72" y="42"/>
                  </a:lnTo>
                  <a:lnTo>
                    <a:pt x="66" y="54"/>
                  </a:lnTo>
                  <a:lnTo>
                    <a:pt x="54" y="72"/>
                  </a:lnTo>
                  <a:lnTo>
                    <a:pt x="42" y="84"/>
                  </a:lnTo>
                  <a:lnTo>
                    <a:pt x="42" y="84"/>
                  </a:lnTo>
                  <a:lnTo>
                    <a:pt x="30" y="72"/>
                  </a:lnTo>
                  <a:lnTo>
                    <a:pt x="18" y="54"/>
                  </a:lnTo>
                  <a:lnTo>
                    <a:pt x="18" y="30"/>
                  </a:lnTo>
                  <a:lnTo>
                    <a:pt x="30" y="18"/>
                  </a:lnTo>
                  <a:lnTo>
                    <a:pt x="48" y="12"/>
                  </a:lnTo>
                  <a:lnTo>
                    <a:pt x="48" y="12"/>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1" name="Google Shape;3451;p539"/>
            <p:cNvSpPr/>
            <p:nvPr/>
          </p:nvSpPr>
          <p:spPr>
            <a:xfrm>
              <a:off x="8683625" y="2274887"/>
              <a:ext cx="142875" cy="171450"/>
            </a:xfrm>
            <a:custGeom>
              <a:rect b="b" l="l" r="r" t="t"/>
              <a:pathLst>
                <a:path extrusionOk="0" h="108" w="90">
                  <a:moveTo>
                    <a:pt x="6" y="90"/>
                  </a:moveTo>
                  <a:lnTo>
                    <a:pt x="18" y="102"/>
                  </a:lnTo>
                  <a:lnTo>
                    <a:pt x="30" y="108"/>
                  </a:lnTo>
                  <a:lnTo>
                    <a:pt x="60" y="108"/>
                  </a:lnTo>
                  <a:lnTo>
                    <a:pt x="84" y="96"/>
                  </a:lnTo>
                  <a:lnTo>
                    <a:pt x="90" y="84"/>
                  </a:lnTo>
                  <a:lnTo>
                    <a:pt x="90" y="66"/>
                  </a:lnTo>
                  <a:lnTo>
                    <a:pt x="84" y="36"/>
                  </a:lnTo>
                  <a:lnTo>
                    <a:pt x="72" y="18"/>
                  </a:lnTo>
                  <a:lnTo>
                    <a:pt x="60" y="6"/>
                  </a:lnTo>
                  <a:lnTo>
                    <a:pt x="54" y="0"/>
                  </a:lnTo>
                  <a:lnTo>
                    <a:pt x="54" y="0"/>
                  </a:lnTo>
                  <a:lnTo>
                    <a:pt x="48" y="0"/>
                  </a:lnTo>
                  <a:lnTo>
                    <a:pt x="24" y="24"/>
                  </a:lnTo>
                  <a:lnTo>
                    <a:pt x="12" y="48"/>
                  </a:lnTo>
                  <a:lnTo>
                    <a:pt x="0" y="66"/>
                  </a:lnTo>
                  <a:lnTo>
                    <a:pt x="6" y="90"/>
                  </a:lnTo>
                  <a:lnTo>
                    <a:pt x="6" y="90"/>
                  </a:lnTo>
                  <a:close/>
                  <a:moveTo>
                    <a:pt x="18" y="66"/>
                  </a:moveTo>
                  <a:lnTo>
                    <a:pt x="24" y="48"/>
                  </a:lnTo>
                  <a:lnTo>
                    <a:pt x="36" y="30"/>
                  </a:lnTo>
                  <a:lnTo>
                    <a:pt x="42" y="18"/>
                  </a:lnTo>
                  <a:lnTo>
                    <a:pt x="48" y="12"/>
                  </a:lnTo>
                  <a:lnTo>
                    <a:pt x="78" y="42"/>
                  </a:lnTo>
                  <a:lnTo>
                    <a:pt x="84" y="66"/>
                  </a:lnTo>
                  <a:lnTo>
                    <a:pt x="66" y="90"/>
                  </a:lnTo>
                  <a:lnTo>
                    <a:pt x="54" y="96"/>
                  </a:lnTo>
                  <a:lnTo>
                    <a:pt x="42" y="96"/>
                  </a:lnTo>
                  <a:lnTo>
                    <a:pt x="30" y="96"/>
                  </a:lnTo>
                  <a:lnTo>
                    <a:pt x="24" y="84"/>
                  </a:lnTo>
                  <a:lnTo>
                    <a:pt x="18" y="78"/>
                  </a:lnTo>
                  <a:lnTo>
                    <a:pt x="18" y="66"/>
                  </a:lnTo>
                  <a:lnTo>
                    <a:pt x="18" y="66"/>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2" name="Google Shape;3452;p539"/>
            <p:cNvSpPr/>
            <p:nvPr/>
          </p:nvSpPr>
          <p:spPr>
            <a:xfrm>
              <a:off x="8616950" y="5595937"/>
              <a:ext cx="104775" cy="152400"/>
            </a:xfrm>
            <a:custGeom>
              <a:rect b="b" l="l" r="r" t="t"/>
              <a:pathLst>
                <a:path extrusionOk="0" h="96" w="66">
                  <a:moveTo>
                    <a:pt x="30" y="96"/>
                  </a:moveTo>
                  <a:lnTo>
                    <a:pt x="54" y="72"/>
                  </a:lnTo>
                  <a:lnTo>
                    <a:pt x="66" y="48"/>
                  </a:lnTo>
                  <a:lnTo>
                    <a:pt x="66" y="24"/>
                  </a:lnTo>
                  <a:lnTo>
                    <a:pt x="54" y="6"/>
                  </a:lnTo>
                  <a:lnTo>
                    <a:pt x="30" y="0"/>
                  </a:lnTo>
                  <a:lnTo>
                    <a:pt x="18" y="0"/>
                  </a:lnTo>
                  <a:lnTo>
                    <a:pt x="6" y="12"/>
                  </a:lnTo>
                  <a:lnTo>
                    <a:pt x="0" y="36"/>
                  </a:lnTo>
                  <a:lnTo>
                    <a:pt x="6" y="60"/>
                  </a:lnTo>
                  <a:lnTo>
                    <a:pt x="18" y="84"/>
                  </a:lnTo>
                  <a:lnTo>
                    <a:pt x="30" y="96"/>
                  </a:lnTo>
                  <a:lnTo>
                    <a:pt x="30" y="96"/>
                  </a:lnTo>
                  <a:close/>
                  <a:moveTo>
                    <a:pt x="30" y="12"/>
                  </a:moveTo>
                  <a:lnTo>
                    <a:pt x="48" y="18"/>
                  </a:lnTo>
                  <a:lnTo>
                    <a:pt x="54" y="24"/>
                  </a:lnTo>
                  <a:lnTo>
                    <a:pt x="54" y="36"/>
                  </a:lnTo>
                  <a:lnTo>
                    <a:pt x="48" y="48"/>
                  </a:lnTo>
                  <a:lnTo>
                    <a:pt x="36" y="66"/>
                  </a:lnTo>
                  <a:lnTo>
                    <a:pt x="30" y="78"/>
                  </a:lnTo>
                  <a:lnTo>
                    <a:pt x="18" y="66"/>
                  </a:lnTo>
                  <a:lnTo>
                    <a:pt x="12" y="48"/>
                  </a:lnTo>
                  <a:lnTo>
                    <a:pt x="6" y="30"/>
                  </a:lnTo>
                  <a:lnTo>
                    <a:pt x="18" y="12"/>
                  </a:lnTo>
                  <a:lnTo>
                    <a:pt x="30" y="12"/>
                  </a:lnTo>
                  <a:lnTo>
                    <a:pt x="30" y="12"/>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3" name="Google Shape;3453;p539"/>
            <p:cNvSpPr/>
            <p:nvPr/>
          </p:nvSpPr>
          <p:spPr>
            <a:xfrm>
              <a:off x="4789487" y="1789112"/>
              <a:ext cx="4132261" cy="704850"/>
            </a:xfrm>
            <a:custGeom>
              <a:rect b="b" l="l" r="r" t="t"/>
              <a:pathLst>
                <a:path extrusionOk="0" h="444" w="2594">
                  <a:moveTo>
                    <a:pt x="2577" y="0"/>
                  </a:moveTo>
                  <a:lnTo>
                    <a:pt x="2594" y="72"/>
                  </a:lnTo>
                  <a:lnTo>
                    <a:pt x="6" y="444"/>
                  </a:lnTo>
                  <a:lnTo>
                    <a:pt x="0" y="396"/>
                  </a:lnTo>
                  <a:lnTo>
                    <a:pt x="1225" y="96"/>
                  </a:lnTo>
                  <a:lnTo>
                    <a:pt x="1351" y="78"/>
                  </a:lnTo>
                  <a:lnTo>
                    <a:pt x="2577" y="0"/>
                  </a:lnTo>
                  <a:lnTo>
                    <a:pt x="2577" y="0"/>
                  </a:lnTo>
                  <a:close/>
                </a:path>
              </a:pathLst>
            </a:custGeom>
            <a:gradFill>
              <a:gsLst>
                <a:gs pos="0">
                  <a:schemeClr val="lt2"/>
                </a:gs>
                <a:gs pos="100000">
                  <a:srgbClr val="F002D1"/>
                </a:gs>
              </a:gsLst>
              <a:lin ang="10800025"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4" name="Google Shape;3454;p539"/>
            <p:cNvSpPr/>
            <p:nvPr/>
          </p:nvSpPr>
          <p:spPr>
            <a:xfrm>
              <a:off x="4657725" y="5989637"/>
              <a:ext cx="133350" cy="150812"/>
            </a:xfrm>
            <a:custGeom>
              <a:rect b="b" l="l" r="r" t="t"/>
              <a:pathLst>
                <a:path extrusionOk="0" h="95" w="84">
                  <a:moveTo>
                    <a:pt x="36" y="95"/>
                  </a:moveTo>
                  <a:lnTo>
                    <a:pt x="60" y="77"/>
                  </a:lnTo>
                  <a:lnTo>
                    <a:pt x="78" y="53"/>
                  </a:lnTo>
                  <a:lnTo>
                    <a:pt x="84" y="42"/>
                  </a:lnTo>
                  <a:lnTo>
                    <a:pt x="84" y="30"/>
                  </a:lnTo>
                  <a:lnTo>
                    <a:pt x="72" y="6"/>
                  </a:lnTo>
                  <a:lnTo>
                    <a:pt x="42" y="0"/>
                  </a:lnTo>
                  <a:lnTo>
                    <a:pt x="30" y="0"/>
                  </a:lnTo>
                  <a:lnTo>
                    <a:pt x="12" y="12"/>
                  </a:lnTo>
                  <a:lnTo>
                    <a:pt x="0" y="24"/>
                  </a:lnTo>
                  <a:lnTo>
                    <a:pt x="0" y="36"/>
                  </a:lnTo>
                  <a:lnTo>
                    <a:pt x="6" y="59"/>
                  </a:lnTo>
                  <a:lnTo>
                    <a:pt x="24" y="83"/>
                  </a:lnTo>
                  <a:lnTo>
                    <a:pt x="36" y="95"/>
                  </a:lnTo>
                  <a:lnTo>
                    <a:pt x="36" y="95"/>
                  </a:lnTo>
                  <a:close/>
                  <a:moveTo>
                    <a:pt x="48" y="12"/>
                  </a:moveTo>
                  <a:lnTo>
                    <a:pt x="66" y="18"/>
                  </a:lnTo>
                  <a:lnTo>
                    <a:pt x="72" y="30"/>
                  </a:lnTo>
                  <a:lnTo>
                    <a:pt x="72" y="42"/>
                  </a:lnTo>
                  <a:lnTo>
                    <a:pt x="66" y="53"/>
                  </a:lnTo>
                  <a:lnTo>
                    <a:pt x="48" y="71"/>
                  </a:lnTo>
                  <a:lnTo>
                    <a:pt x="42" y="77"/>
                  </a:lnTo>
                  <a:lnTo>
                    <a:pt x="36" y="77"/>
                  </a:lnTo>
                  <a:lnTo>
                    <a:pt x="24" y="65"/>
                  </a:lnTo>
                  <a:lnTo>
                    <a:pt x="18" y="48"/>
                  </a:lnTo>
                  <a:lnTo>
                    <a:pt x="18" y="30"/>
                  </a:lnTo>
                  <a:lnTo>
                    <a:pt x="30" y="12"/>
                  </a:lnTo>
                  <a:lnTo>
                    <a:pt x="48" y="12"/>
                  </a:lnTo>
                  <a:lnTo>
                    <a:pt x="48" y="12"/>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5" name="Google Shape;3455;p539"/>
            <p:cNvSpPr/>
            <p:nvPr/>
          </p:nvSpPr>
          <p:spPr>
            <a:xfrm>
              <a:off x="5999162" y="6146800"/>
              <a:ext cx="142875" cy="171450"/>
            </a:xfrm>
            <a:custGeom>
              <a:rect b="b" l="l" r="r" t="t"/>
              <a:pathLst>
                <a:path extrusionOk="0" h="108" w="90">
                  <a:moveTo>
                    <a:pt x="12" y="96"/>
                  </a:moveTo>
                  <a:lnTo>
                    <a:pt x="24" y="108"/>
                  </a:lnTo>
                  <a:lnTo>
                    <a:pt x="42" y="108"/>
                  </a:lnTo>
                  <a:lnTo>
                    <a:pt x="66" y="102"/>
                  </a:lnTo>
                  <a:lnTo>
                    <a:pt x="84" y="78"/>
                  </a:lnTo>
                  <a:lnTo>
                    <a:pt x="90" y="66"/>
                  </a:lnTo>
                  <a:lnTo>
                    <a:pt x="84" y="48"/>
                  </a:lnTo>
                  <a:lnTo>
                    <a:pt x="66" y="24"/>
                  </a:lnTo>
                  <a:lnTo>
                    <a:pt x="48" y="12"/>
                  </a:lnTo>
                  <a:lnTo>
                    <a:pt x="36" y="0"/>
                  </a:lnTo>
                  <a:lnTo>
                    <a:pt x="30" y="0"/>
                  </a:lnTo>
                  <a:lnTo>
                    <a:pt x="30" y="0"/>
                  </a:lnTo>
                  <a:lnTo>
                    <a:pt x="24" y="0"/>
                  </a:lnTo>
                  <a:lnTo>
                    <a:pt x="12" y="30"/>
                  </a:lnTo>
                  <a:lnTo>
                    <a:pt x="0" y="54"/>
                  </a:lnTo>
                  <a:lnTo>
                    <a:pt x="0" y="78"/>
                  </a:lnTo>
                  <a:lnTo>
                    <a:pt x="12" y="96"/>
                  </a:lnTo>
                  <a:lnTo>
                    <a:pt x="12" y="96"/>
                  </a:lnTo>
                  <a:close/>
                  <a:moveTo>
                    <a:pt x="12" y="72"/>
                  </a:moveTo>
                  <a:lnTo>
                    <a:pt x="18" y="54"/>
                  </a:lnTo>
                  <a:lnTo>
                    <a:pt x="24" y="36"/>
                  </a:lnTo>
                  <a:lnTo>
                    <a:pt x="30" y="18"/>
                  </a:lnTo>
                  <a:lnTo>
                    <a:pt x="30" y="12"/>
                  </a:lnTo>
                  <a:lnTo>
                    <a:pt x="48" y="24"/>
                  </a:lnTo>
                  <a:lnTo>
                    <a:pt x="66" y="36"/>
                  </a:lnTo>
                  <a:lnTo>
                    <a:pt x="78" y="54"/>
                  </a:lnTo>
                  <a:lnTo>
                    <a:pt x="78" y="72"/>
                  </a:lnTo>
                  <a:lnTo>
                    <a:pt x="72" y="84"/>
                  </a:lnTo>
                  <a:lnTo>
                    <a:pt x="48" y="96"/>
                  </a:lnTo>
                  <a:lnTo>
                    <a:pt x="36" y="96"/>
                  </a:lnTo>
                  <a:lnTo>
                    <a:pt x="24" y="90"/>
                  </a:lnTo>
                  <a:lnTo>
                    <a:pt x="18" y="84"/>
                  </a:lnTo>
                  <a:lnTo>
                    <a:pt x="12" y="72"/>
                  </a:lnTo>
                  <a:lnTo>
                    <a:pt x="12" y="72"/>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6" name="Google Shape;3456;p539"/>
            <p:cNvSpPr/>
            <p:nvPr/>
          </p:nvSpPr>
          <p:spPr>
            <a:xfrm>
              <a:off x="3810000" y="6146800"/>
              <a:ext cx="114300" cy="142875"/>
            </a:xfrm>
            <a:custGeom>
              <a:rect b="b" l="l" r="r" t="t"/>
              <a:pathLst>
                <a:path extrusionOk="0" h="90" w="71">
                  <a:moveTo>
                    <a:pt x="71" y="90"/>
                  </a:moveTo>
                  <a:lnTo>
                    <a:pt x="71" y="60"/>
                  </a:lnTo>
                  <a:lnTo>
                    <a:pt x="71" y="36"/>
                  </a:lnTo>
                  <a:lnTo>
                    <a:pt x="60" y="12"/>
                  </a:lnTo>
                  <a:lnTo>
                    <a:pt x="36" y="0"/>
                  </a:lnTo>
                  <a:lnTo>
                    <a:pt x="12" y="12"/>
                  </a:lnTo>
                  <a:lnTo>
                    <a:pt x="0" y="36"/>
                  </a:lnTo>
                  <a:lnTo>
                    <a:pt x="6" y="60"/>
                  </a:lnTo>
                  <a:lnTo>
                    <a:pt x="30" y="78"/>
                  </a:lnTo>
                  <a:lnTo>
                    <a:pt x="54" y="90"/>
                  </a:lnTo>
                  <a:lnTo>
                    <a:pt x="71" y="90"/>
                  </a:lnTo>
                  <a:lnTo>
                    <a:pt x="71" y="90"/>
                  </a:lnTo>
                  <a:close/>
                  <a:moveTo>
                    <a:pt x="24" y="18"/>
                  </a:moveTo>
                  <a:lnTo>
                    <a:pt x="42" y="18"/>
                  </a:lnTo>
                  <a:lnTo>
                    <a:pt x="54" y="18"/>
                  </a:lnTo>
                  <a:lnTo>
                    <a:pt x="60" y="42"/>
                  </a:lnTo>
                  <a:lnTo>
                    <a:pt x="60" y="66"/>
                  </a:lnTo>
                  <a:lnTo>
                    <a:pt x="60" y="72"/>
                  </a:lnTo>
                  <a:lnTo>
                    <a:pt x="60" y="78"/>
                  </a:lnTo>
                  <a:lnTo>
                    <a:pt x="42" y="72"/>
                  </a:lnTo>
                  <a:lnTo>
                    <a:pt x="24" y="66"/>
                  </a:lnTo>
                  <a:lnTo>
                    <a:pt x="12" y="48"/>
                  </a:lnTo>
                  <a:lnTo>
                    <a:pt x="12" y="30"/>
                  </a:lnTo>
                  <a:lnTo>
                    <a:pt x="24" y="18"/>
                  </a:lnTo>
                  <a:lnTo>
                    <a:pt x="24" y="18"/>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7" name="Google Shape;3457;p539"/>
            <p:cNvSpPr/>
            <p:nvPr/>
          </p:nvSpPr>
          <p:spPr>
            <a:xfrm>
              <a:off x="3879850" y="6092825"/>
              <a:ext cx="2190900" cy="617400"/>
            </a:xfrm>
            <a:prstGeom prst="ellipse">
              <a:avLst/>
            </a:prstGeom>
            <a:gradFill>
              <a:gsLst>
                <a:gs pos="0">
                  <a:schemeClr val="lt2"/>
                </a:gs>
                <a:gs pos="100000">
                  <a:srgbClr val="F002D1"/>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8" name="Google Shape;3458;p539"/>
            <p:cNvSpPr/>
            <p:nvPr/>
          </p:nvSpPr>
          <p:spPr>
            <a:xfrm>
              <a:off x="3800475" y="6086475"/>
              <a:ext cx="2384400" cy="457200"/>
            </a:xfrm>
            <a:prstGeom prst="ellipse">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9" name="Google Shape;3459;p539"/>
            <p:cNvSpPr/>
            <p:nvPr/>
          </p:nvSpPr>
          <p:spPr>
            <a:xfrm>
              <a:off x="3875087" y="6127750"/>
              <a:ext cx="2262300" cy="349200"/>
            </a:xfrm>
            <a:prstGeom prst="ellipse">
              <a:avLst/>
            </a:prstGeom>
            <a:gradFill>
              <a:gsLst>
                <a:gs pos="0">
                  <a:srgbClr val="F002D1"/>
                </a:gs>
                <a:gs pos="100000">
                  <a:schemeClr val="lt2"/>
                </a:gs>
              </a:gsLst>
              <a:lin ang="10800025"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0" name="Google Shape;3460;p539"/>
            <p:cNvSpPr/>
            <p:nvPr/>
          </p:nvSpPr>
          <p:spPr>
            <a:xfrm>
              <a:off x="5942012" y="6013450"/>
              <a:ext cx="142875" cy="152400"/>
            </a:xfrm>
            <a:custGeom>
              <a:rect b="b" l="l" r="r" t="t"/>
              <a:pathLst>
                <a:path extrusionOk="0" h="96" w="90">
                  <a:moveTo>
                    <a:pt x="66" y="96"/>
                  </a:moveTo>
                  <a:lnTo>
                    <a:pt x="78" y="66"/>
                  </a:lnTo>
                  <a:lnTo>
                    <a:pt x="90" y="42"/>
                  </a:lnTo>
                  <a:lnTo>
                    <a:pt x="78" y="18"/>
                  </a:lnTo>
                  <a:lnTo>
                    <a:pt x="60" y="0"/>
                  </a:lnTo>
                  <a:lnTo>
                    <a:pt x="30" y="6"/>
                  </a:lnTo>
                  <a:lnTo>
                    <a:pt x="18" y="18"/>
                  </a:lnTo>
                  <a:lnTo>
                    <a:pt x="6" y="30"/>
                  </a:lnTo>
                  <a:lnTo>
                    <a:pt x="0" y="42"/>
                  </a:lnTo>
                  <a:lnTo>
                    <a:pt x="6" y="60"/>
                  </a:lnTo>
                  <a:lnTo>
                    <a:pt x="24" y="78"/>
                  </a:lnTo>
                  <a:lnTo>
                    <a:pt x="48" y="90"/>
                  </a:lnTo>
                  <a:lnTo>
                    <a:pt x="66" y="96"/>
                  </a:lnTo>
                  <a:lnTo>
                    <a:pt x="66" y="96"/>
                  </a:lnTo>
                  <a:close/>
                  <a:moveTo>
                    <a:pt x="42" y="18"/>
                  </a:moveTo>
                  <a:lnTo>
                    <a:pt x="60" y="18"/>
                  </a:lnTo>
                  <a:lnTo>
                    <a:pt x="72" y="24"/>
                  </a:lnTo>
                  <a:lnTo>
                    <a:pt x="72" y="36"/>
                  </a:lnTo>
                  <a:lnTo>
                    <a:pt x="72" y="48"/>
                  </a:lnTo>
                  <a:lnTo>
                    <a:pt x="66" y="72"/>
                  </a:lnTo>
                  <a:lnTo>
                    <a:pt x="60" y="78"/>
                  </a:lnTo>
                  <a:lnTo>
                    <a:pt x="60" y="84"/>
                  </a:lnTo>
                  <a:lnTo>
                    <a:pt x="42" y="72"/>
                  </a:lnTo>
                  <a:lnTo>
                    <a:pt x="30" y="66"/>
                  </a:lnTo>
                  <a:lnTo>
                    <a:pt x="18" y="42"/>
                  </a:lnTo>
                  <a:lnTo>
                    <a:pt x="24" y="30"/>
                  </a:lnTo>
                  <a:lnTo>
                    <a:pt x="42" y="18"/>
                  </a:lnTo>
                  <a:lnTo>
                    <a:pt x="42" y="18"/>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1" name="Google Shape;3461;p539"/>
            <p:cNvSpPr/>
            <p:nvPr/>
          </p:nvSpPr>
          <p:spPr>
            <a:xfrm>
              <a:off x="8607425" y="5719762"/>
              <a:ext cx="114300" cy="171450"/>
            </a:xfrm>
            <a:custGeom>
              <a:rect b="b" l="l" r="r" t="t"/>
              <a:pathLst>
                <a:path extrusionOk="0" h="108" w="72">
                  <a:moveTo>
                    <a:pt x="0" y="90"/>
                  </a:moveTo>
                  <a:lnTo>
                    <a:pt x="12" y="102"/>
                  </a:lnTo>
                  <a:lnTo>
                    <a:pt x="24" y="108"/>
                  </a:lnTo>
                  <a:lnTo>
                    <a:pt x="48" y="108"/>
                  </a:lnTo>
                  <a:lnTo>
                    <a:pt x="66" y="96"/>
                  </a:lnTo>
                  <a:lnTo>
                    <a:pt x="72" y="66"/>
                  </a:lnTo>
                  <a:lnTo>
                    <a:pt x="66" y="42"/>
                  </a:lnTo>
                  <a:lnTo>
                    <a:pt x="60" y="18"/>
                  </a:lnTo>
                  <a:lnTo>
                    <a:pt x="48" y="6"/>
                  </a:lnTo>
                  <a:lnTo>
                    <a:pt x="42" y="0"/>
                  </a:lnTo>
                  <a:lnTo>
                    <a:pt x="42" y="0"/>
                  </a:lnTo>
                  <a:lnTo>
                    <a:pt x="36" y="0"/>
                  </a:lnTo>
                  <a:lnTo>
                    <a:pt x="18" y="24"/>
                  </a:lnTo>
                  <a:lnTo>
                    <a:pt x="6" y="48"/>
                  </a:lnTo>
                  <a:lnTo>
                    <a:pt x="0" y="66"/>
                  </a:lnTo>
                  <a:lnTo>
                    <a:pt x="0" y="90"/>
                  </a:lnTo>
                  <a:lnTo>
                    <a:pt x="0" y="90"/>
                  </a:lnTo>
                  <a:close/>
                  <a:moveTo>
                    <a:pt x="12" y="66"/>
                  </a:moveTo>
                  <a:lnTo>
                    <a:pt x="18" y="48"/>
                  </a:lnTo>
                  <a:lnTo>
                    <a:pt x="24" y="36"/>
                  </a:lnTo>
                  <a:lnTo>
                    <a:pt x="30" y="24"/>
                  </a:lnTo>
                  <a:lnTo>
                    <a:pt x="36" y="18"/>
                  </a:lnTo>
                  <a:lnTo>
                    <a:pt x="54" y="30"/>
                  </a:lnTo>
                  <a:lnTo>
                    <a:pt x="60" y="48"/>
                  </a:lnTo>
                  <a:lnTo>
                    <a:pt x="66" y="72"/>
                  </a:lnTo>
                  <a:lnTo>
                    <a:pt x="66" y="84"/>
                  </a:lnTo>
                  <a:lnTo>
                    <a:pt x="54" y="96"/>
                  </a:lnTo>
                  <a:lnTo>
                    <a:pt x="30" y="102"/>
                  </a:lnTo>
                  <a:lnTo>
                    <a:pt x="24" y="96"/>
                  </a:lnTo>
                  <a:lnTo>
                    <a:pt x="12" y="90"/>
                  </a:lnTo>
                  <a:lnTo>
                    <a:pt x="12" y="78"/>
                  </a:lnTo>
                  <a:lnTo>
                    <a:pt x="12" y="66"/>
                  </a:lnTo>
                  <a:lnTo>
                    <a:pt x="12" y="66"/>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2" name="Google Shape;3462;p539"/>
            <p:cNvSpPr/>
            <p:nvPr/>
          </p:nvSpPr>
          <p:spPr>
            <a:xfrm>
              <a:off x="6727825" y="2814637"/>
              <a:ext cx="274500" cy="4030800"/>
            </a:xfrm>
            <a:prstGeom prst="rect">
              <a:avLst/>
            </a:prstGeom>
            <a:gradFill>
              <a:gsLst>
                <a:gs pos="0">
                  <a:schemeClr val="lt2"/>
                </a:gs>
                <a:gs pos="100000">
                  <a:srgbClr val="F002D1"/>
                </a:gs>
              </a:gsLst>
              <a:lin ang="10800025"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3" name="Google Shape;3463;p539"/>
            <p:cNvSpPr/>
            <p:nvPr/>
          </p:nvSpPr>
          <p:spPr>
            <a:xfrm>
              <a:off x="6807200" y="2452687"/>
              <a:ext cx="120600" cy="381000"/>
            </a:xfrm>
            <a:prstGeom prst="rect">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4" name="Google Shape;3464;p539"/>
            <p:cNvSpPr/>
            <p:nvPr/>
          </p:nvSpPr>
          <p:spPr>
            <a:xfrm>
              <a:off x="6699250" y="2767012"/>
              <a:ext cx="325500" cy="82500"/>
            </a:xfrm>
            <a:prstGeom prst="roundRect">
              <a:avLst>
                <a:gd fmla="val 16667" name="adj"/>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5" name="Google Shape;3465;p539"/>
            <p:cNvSpPr/>
            <p:nvPr/>
          </p:nvSpPr>
          <p:spPr>
            <a:xfrm>
              <a:off x="6835775" y="2427287"/>
              <a:ext cx="400050" cy="2501900"/>
            </a:xfrm>
            <a:custGeom>
              <a:rect b="b" l="l" r="r" t="t"/>
              <a:pathLst>
                <a:path extrusionOk="0" h="1576" w="252">
                  <a:moveTo>
                    <a:pt x="252" y="1576"/>
                  </a:moveTo>
                  <a:lnTo>
                    <a:pt x="12" y="84"/>
                  </a:lnTo>
                  <a:lnTo>
                    <a:pt x="12" y="60"/>
                  </a:lnTo>
                  <a:lnTo>
                    <a:pt x="0" y="12"/>
                  </a:lnTo>
                  <a:lnTo>
                    <a:pt x="72" y="0"/>
                  </a:lnTo>
                  <a:lnTo>
                    <a:pt x="72" y="0"/>
                  </a:lnTo>
                  <a:lnTo>
                    <a:pt x="78" y="48"/>
                  </a:lnTo>
                  <a:lnTo>
                    <a:pt x="88" y="66"/>
                  </a:lnTo>
                </a:path>
              </a:pathLst>
            </a:custGeom>
            <a:gradFill>
              <a:gsLst>
                <a:gs pos="0">
                  <a:schemeClr val="lt2"/>
                </a:gs>
                <a:gs pos="100000">
                  <a:srgbClr val="F002D1"/>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6" name="Google Shape;3466;p539"/>
            <p:cNvSpPr/>
            <p:nvPr/>
          </p:nvSpPr>
          <p:spPr>
            <a:xfrm>
              <a:off x="6618287" y="2255837"/>
              <a:ext cx="503237" cy="219075"/>
            </a:xfrm>
            <a:custGeom>
              <a:rect b="b" l="l" r="r" t="t"/>
              <a:pathLst>
                <a:path extrusionOk="0" h="138" w="316">
                  <a:moveTo>
                    <a:pt x="161" y="0"/>
                  </a:moveTo>
                  <a:lnTo>
                    <a:pt x="227" y="6"/>
                  </a:lnTo>
                  <a:lnTo>
                    <a:pt x="275" y="36"/>
                  </a:lnTo>
                  <a:lnTo>
                    <a:pt x="304" y="78"/>
                  </a:lnTo>
                  <a:lnTo>
                    <a:pt x="316" y="138"/>
                  </a:lnTo>
                  <a:lnTo>
                    <a:pt x="0" y="138"/>
                  </a:lnTo>
                  <a:lnTo>
                    <a:pt x="11" y="78"/>
                  </a:lnTo>
                  <a:lnTo>
                    <a:pt x="47" y="36"/>
                  </a:lnTo>
                  <a:lnTo>
                    <a:pt x="95" y="6"/>
                  </a:lnTo>
                  <a:lnTo>
                    <a:pt x="161" y="0"/>
                  </a:lnTo>
                  <a:lnTo>
                    <a:pt x="161" y="0"/>
                  </a:lnTo>
                  <a:close/>
                </a:path>
              </a:pathLst>
            </a:custGeom>
            <a:gradFill>
              <a:gsLst>
                <a:gs pos="0">
                  <a:schemeClr val="lt2"/>
                </a:gs>
                <a:gs pos="100000">
                  <a:srgbClr val="F002D1"/>
                </a:gs>
              </a:gsLst>
              <a:lin ang="10800025"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467" name="Google Shape;3467;p539"/>
          <p:cNvSpPr txBox="1"/>
          <p:nvPr>
            <p:ph type="title"/>
          </p:nvPr>
        </p:nvSpPr>
        <p:spPr>
          <a:xfrm>
            <a:off x="457200" y="208359"/>
            <a:ext cx="8229600" cy="8574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9pPr>
          </a:lstStyle>
          <a:p/>
        </p:txBody>
      </p:sp>
      <p:sp>
        <p:nvSpPr>
          <p:cNvPr id="3468" name="Google Shape;3468;p539"/>
          <p:cNvSpPr txBox="1"/>
          <p:nvPr>
            <p:ph idx="1"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4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1pPr>
            <a:lvl2pPr indent="-317500" lvl="1" marL="914400" marR="0" rtl="0" algn="l">
              <a:lnSpc>
                <a:spcPct val="100000"/>
              </a:lnSpc>
              <a:spcBef>
                <a:spcPts val="0"/>
              </a:spcBef>
              <a:spcAft>
                <a:spcPts val="0"/>
              </a:spcAft>
              <a:buClr>
                <a:schemeClr val="dk1"/>
              </a:buClr>
              <a:buSzPts val="1400"/>
              <a:buFont typeface="Arial"/>
              <a:buChar char="●"/>
              <a:defRPr b="0" i="0" sz="28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chemeClr val="accent2"/>
              </a:buClr>
              <a:buSzPts val="1400"/>
              <a:buFont typeface="Arial"/>
              <a:buChar char="●"/>
              <a:defRPr b="0" i="0" sz="24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chemeClr val="dk1"/>
              </a:buClr>
              <a:buSzPts val="1400"/>
              <a:buFont typeface="Arial"/>
              <a:buChar char="●"/>
              <a:defRPr b="0" i="0" sz="20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chemeClr val="folHlink"/>
              </a:buClr>
              <a:buSzPts val="1400"/>
              <a:buFont typeface="Arial"/>
              <a:buChar char="●"/>
              <a:defRPr b="0" i="0" sz="20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chemeClr val="folHlink"/>
              </a:buClr>
              <a:buSzPts val="1400"/>
              <a:buFont typeface="Tahoma"/>
              <a:buChar char="●"/>
              <a:defRPr b="0" i="0" sz="3200" u="none" cap="none" strike="noStrike">
                <a:solidFill>
                  <a:schemeClr val="dk1"/>
                </a:solidFill>
                <a:latin typeface="Tahoma"/>
                <a:ea typeface="Tahoma"/>
                <a:cs typeface="Tahoma"/>
                <a:sym typeface="Tahoma"/>
              </a:defRPr>
            </a:lvl6pPr>
            <a:lvl7pPr indent="-317500" lvl="6" marL="3200400" marR="0" rtl="0" algn="l">
              <a:lnSpc>
                <a:spcPct val="100000"/>
              </a:lnSpc>
              <a:spcBef>
                <a:spcPts val="0"/>
              </a:spcBef>
              <a:spcAft>
                <a:spcPts val="0"/>
              </a:spcAft>
              <a:buClr>
                <a:schemeClr val="folHlink"/>
              </a:buClr>
              <a:buSzPts val="1400"/>
              <a:buFont typeface="Tahoma"/>
              <a:buChar char="●"/>
              <a:defRPr b="0" i="0" sz="3200" u="none" cap="none" strike="noStrike">
                <a:solidFill>
                  <a:schemeClr val="dk1"/>
                </a:solidFill>
                <a:latin typeface="Tahoma"/>
                <a:ea typeface="Tahoma"/>
                <a:cs typeface="Tahoma"/>
                <a:sym typeface="Tahoma"/>
              </a:defRPr>
            </a:lvl7pPr>
            <a:lvl8pPr indent="-317500" lvl="7" marL="3657600" marR="0" rtl="0" algn="l">
              <a:lnSpc>
                <a:spcPct val="100000"/>
              </a:lnSpc>
              <a:spcBef>
                <a:spcPts val="0"/>
              </a:spcBef>
              <a:spcAft>
                <a:spcPts val="0"/>
              </a:spcAft>
              <a:buClr>
                <a:schemeClr val="folHlink"/>
              </a:buClr>
              <a:buSzPts val="1400"/>
              <a:buFont typeface="Tahoma"/>
              <a:buChar char="●"/>
              <a:defRPr b="0" i="0" sz="3200" u="none" cap="none" strike="noStrike">
                <a:solidFill>
                  <a:schemeClr val="dk1"/>
                </a:solidFill>
                <a:latin typeface="Tahoma"/>
                <a:ea typeface="Tahoma"/>
                <a:cs typeface="Tahoma"/>
                <a:sym typeface="Tahoma"/>
              </a:defRPr>
            </a:lvl8pPr>
            <a:lvl9pPr indent="-317500" lvl="8" marL="4114800" marR="0" rtl="0" algn="l">
              <a:lnSpc>
                <a:spcPct val="100000"/>
              </a:lnSpc>
              <a:spcBef>
                <a:spcPts val="0"/>
              </a:spcBef>
              <a:spcAft>
                <a:spcPts val="0"/>
              </a:spcAft>
              <a:buClr>
                <a:schemeClr val="folHlink"/>
              </a:buClr>
              <a:buSzPts val="1400"/>
              <a:buFont typeface="Tahoma"/>
              <a:buChar char="●"/>
              <a:defRPr b="0" i="0" sz="3200" u="none" cap="none" strike="noStrike">
                <a:solidFill>
                  <a:schemeClr val="dk1"/>
                </a:solidFill>
                <a:latin typeface="Tahoma"/>
                <a:ea typeface="Tahoma"/>
                <a:cs typeface="Tahoma"/>
                <a:sym typeface="Tahoma"/>
              </a:defRPr>
            </a:lvl9pPr>
          </a:lstStyle>
          <a:p/>
        </p:txBody>
      </p:sp>
      <p:sp>
        <p:nvSpPr>
          <p:cNvPr id="3469" name="Google Shape;3469;p539"/>
          <p:cNvSpPr txBox="1"/>
          <p:nvPr>
            <p:ph idx="10" type="dt"/>
          </p:nvPr>
        </p:nvSpPr>
        <p:spPr>
          <a:xfrm>
            <a:off x="457200" y="4708922"/>
            <a:ext cx="2133600" cy="3429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200" u="none" cap="none" strike="noStrike">
                <a:solidFill>
                  <a:srgbClr val="000000"/>
                </a:solidFill>
                <a:latin typeface="Tahoma"/>
                <a:ea typeface="Tahoma"/>
                <a:cs typeface="Tahoma"/>
                <a:sym typeface="Tahoma"/>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3470" name="Google Shape;3470;p539"/>
          <p:cNvSpPr txBox="1"/>
          <p:nvPr>
            <p:ph idx="11" type="ftr"/>
          </p:nvPr>
        </p:nvSpPr>
        <p:spPr>
          <a:xfrm>
            <a:off x="3124200" y="4708922"/>
            <a:ext cx="2895600" cy="342900"/>
          </a:xfrm>
          <a:prstGeom prst="rect">
            <a:avLst/>
          </a:prstGeom>
          <a:noFill/>
          <a:ln>
            <a:noFill/>
          </a:ln>
        </p:spPr>
        <p:txBody>
          <a:bodyPr anchorCtr="0" anchor="b"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200" u="none" cap="none" strike="noStrike">
                <a:solidFill>
                  <a:srgbClr val="000000"/>
                </a:solidFill>
                <a:latin typeface="Tahoma"/>
                <a:ea typeface="Tahoma"/>
                <a:cs typeface="Tahoma"/>
                <a:sym typeface="Tahoma"/>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3471" name="Google Shape;3471;p539"/>
          <p:cNvSpPr txBox="1"/>
          <p:nvPr>
            <p:ph idx="12" type="sldNum"/>
          </p:nvPr>
        </p:nvSpPr>
        <p:spPr>
          <a:xfrm>
            <a:off x="6553200" y="4708922"/>
            <a:ext cx="2133600" cy="342900"/>
          </a:xfrm>
          <a:prstGeom prst="rect">
            <a:avLst/>
          </a:prstGeom>
          <a:noFill/>
          <a:ln>
            <a:noFill/>
          </a:ln>
        </p:spPr>
        <p:txBody>
          <a:bodyPr anchorCtr="0" anchor="b"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1pPr>
            <a:lvl2pPr indent="88900" lvl="1" marL="0" marR="0" rtl="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2pPr>
            <a:lvl3pPr indent="88900" lvl="2" marL="0" marR="0" rtl="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3pPr>
            <a:lvl4pPr indent="88900" lvl="3" marL="0" marR="0" rtl="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4pPr>
            <a:lvl5pPr indent="88900" lvl="4" marL="0" marR="0" rtl="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5pPr>
            <a:lvl6pPr indent="88900" lvl="5" marL="0" marR="0" rtl="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6pPr>
            <a:lvl7pPr indent="88900" lvl="6" marL="0" marR="0" rtl="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7pPr>
            <a:lvl8pPr indent="88900" lvl="7" marL="0" marR="0" rtl="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8pPr>
            <a:lvl9pPr indent="88900" lvl="8" marL="0" marR="0" rtl="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2"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3"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4"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5"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6"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7"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8"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4123" r:id="rId1"/>
    <p:sldLayoutId id="2147484124" r:id="rId2"/>
    <p:sldLayoutId id="2147484125" r:id="rId3"/>
    <p:sldLayoutId id="2147484126" r:id="rId4"/>
    <p:sldLayoutId id="2147484127"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508" name="Shape 3508"/>
        <p:cNvGrpSpPr/>
        <p:nvPr/>
      </p:nvGrpSpPr>
      <p:grpSpPr>
        <a:xfrm>
          <a:off x="0" y="0"/>
          <a:ext cx="0" cy="0"/>
          <a:chOff x="0" y="0"/>
          <a:chExt cx="0" cy="0"/>
        </a:xfrm>
      </p:grpSpPr>
      <p:sp>
        <p:nvSpPr>
          <p:cNvPr id="3509" name="Google Shape;3509;p545"/>
          <p:cNvSpPr txBox="1"/>
          <p:nvPr>
            <p:ph idx="1" type="body"/>
          </p:nvPr>
        </p:nvSpPr>
        <p:spPr>
          <a:xfrm>
            <a:off x="892969" y="1460004"/>
            <a:ext cx="3545100" cy="3013800"/>
          </a:xfrm>
          <a:prstGeom prst="rect">
            <a:avLst/>
          </a:prstGeom>
          <a:noFill/>
          <a:ln>
            <a:noFill/>
          </a:ln>
        </p:spPr>
        <p:txBody>
          <a:bodyPr anchorCtr="0" anchor="ctr" bIns="58925" lIns="58925" spcFirstLastPara="1" rIns="58925" wrap="square" tIns="58925">
            <a:noAutofit/>
          </a:bodyPr>
          <a:lstStyle>
            <a:lvl1pPr indent="-450850" lvl="0" marL="457200" marR="0" rtl="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1pPr>
            <a:lvl2pPr indent="-450850" lvl="1" marL="914400" marR="0" rtl="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2pPr>
            <a:lvl3pPr indent="-450850" lvl="2" marL="1371600" marR="0" rtl="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3pPr>
            <a:lvl4pPr indent="-450850" lvl="3" marL="1828800" marR="0" rtl="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4pPr>
            <a:lvl5pPr indent="-450850" lvl="4" marL="2286000" marR="0" rtl="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5pPr>
            <a:lvl6pPr indent="-450850" lvl="5" marL="2743200" marR="0" rtl="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6pPr>
            <a:lvl7pPr indent="-450850" lvl="6" marL="3200400" marR="0" rtl="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7pPr>
            <a:lvl8pPr indent="-450850" lvl="7" marL="3657600" marR="0" rtl="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8pPr>
            <a:lvl9pPr indent="-450850" lvl="8" marL="4114800" marR="0" rtl="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9pPr>
          </a:lstStyle>
          <a:p/>
        </p:txBody>
      </p:sp>
      <p:sp>
        <p:nvSpPr>
          <p:cNvPr id="3510" name="Google Shape;3510;p545"/>
          <p:cNvSpPr txBox="1"/>
          <p:nvPr>
            <p:ph type="title"/>
          </p:nvPr>
        </p:nvSpPr>
        <p:spPr>
          <a:xfrm>
            <a:off x="892969" y="133945"/>
            <a:ext cx="7358100" cy="1285800"/>
          </a:xfrm>
          <a:prstGeom prst="rect">
            <a:avLst/>
          </a:prstGeom>
          <a:noFill/>
          <a:ln>
            <a:noFill/>
          </a:ln>
        </p:spPr>
        <p:txBody>
          <a:bodyPr anchorCtr="0" anchor="ctr" bIns="58925" lIns="58925" spcFirstLastPara="1" rIns="58925" wrap="square" tIns="58925">
            <a:noAutofit/>
          </a:bodyPr>
          <a:lstStyle>
            <a:lvl1pPr lvl="0" marR="0" rtl="0" algn="ctr">
              <a:lnSpc>
                <a:spcPct val="100000"/>
              </a:lnSpc>
              <a:spcBef>
                <a:spcPts val="0"/>
              </a:spcBef>
              <a:spcAft>
                <a:spcPts val="0"/>
              </a:spcAft>
              <a:buClr>
                <a:srgbClr val="000000"/>
              </a:buClr>
              <a:buSzPts val="900"/>
              <a:buFont typeface="Arial"/>
              <a:buNone/>
              <a:defRPr b="0" i="0" sz="5400" u="none" cap="none" strike="noStrike">
                <a:solidFill>
                  <a:schemeClr val="lt1"/>
                </a:solidFill>
                <a:latin typeface="Gill Sans"/>
                <a:ea typeface="Gill Sans"/>
                <a:cs typeface="Gill Sans"/>
                <a:sym typeface="Gill Sans"/>
              </a:defRPr>
            </a:lvl1pPr>
            <a:lvl2pPr lvl="1" marR="0" rtl="0" algn="ctr">
              <a:lnSpc>
                <a:spcPct val="100000"/>
              </a:lnSpc>
              <a:spcBef>
                <a:spcPts val="0"/>
              </a:spcBef>
              <a:spcAft>
                <a:spcPts val="0"/>
              </a:spcAft>
              <a:buClr>
                <a:srgbClr val="000000"/>
              </a:buClr>
              <a:buSzPts val="900"/>
              <a:buFont typeface="Arial"/>
              <a:buNone/>
              <a:defRPr b="0" i="0" sz="5400" u="none" cap="none" strike="noStrike">
                <a:solidFill>
                  <a:schemeClr val="lt1"/>
                </a:solidFill>
                <a:latin typeface="Gill Sans"/>
                <a:ea typeface="Gill Sans"/>
                <a:cs typeface="Gill Sans"/>
                <a:sym typeface="Gill Sans"/>
              </a:defRPr>
            </a:lvl2pPr>
            <a:lvl3pPr lvl="2" marR="0" rtl="0" algn="ctr">
              <a:lnSpc>
                <a:spcPct val="100000"/>
              </a:lnSpc>
              <a:spcBef>
                <a:spcPts val="0"/>
              </a:spcBef>
              <a:spcAft>
                <a:spcPts val="0"/>
              </a:spcAft>
              <a:buClr>
                <a:srgbClr val="000000"/>
              </a:buClr>
              <a:buSzPts val="900"/>
              <a:buFont typeface="Arial"/>
              <a:buNone/>
              <a:defRPr b="0" i="0" sz="5400" u="none" cap="none" strike="noStrike">
                <a:solidFill>
                  <a:schemeClr val="lt1"/>
                </a:solidFill>
                <a:latin typeface="Gill Sans"/>
                <a:ea typeface="Gill Sans"/>
                <a:cs typeface="Gill Sans"/>
                <a:sym typeface="Gill Sans"/>
              </a:defRPr>
            </a:lvl3pPr>
            <a:lvl4pPr lvl="3" marR="0" rtl="0" algn="ctr">
              <a:lnSpc>
                <a:spcPct val="100000"/>
              </a:lnSpc>
              <a:spcBef>
                <a:spcPts val="0"/>
              </a:spcBef>
              <a:spcAft>
                <a:spcPts val="0"/>
              </a:spcAft>
              <a:buClr>
                <a:srgbClr val="000000"/>
              </a:buClr>
              <a:buSzPts val="900"/>
              <a:buFont typeface="Arial"/>
              <a:buNone/>
              <a:defRPr b="0" i="0" sz="5400" u="none" cap="none" strike="noStrike">
                <a:solidFill>
                  <a:schemeClr val="lt1"/>
                </a:solidFill>
                <a:latin typeface="Gill Sans"/>
                <a:ea typeface="Gill Sans"/>
                <a:cs typeface="Gill Sans"/>
                <a:sym typeface="Gill Sans"/>
              </a:defRPr>
            </a:lvl4pPr>
            <a:lvl5pPr lvl="4" marR="0" rtl="0" algn="ctr">
              <a:lnSpc>
                <a:spcPct val="100000"/>
              </a:lnSpc>
              <a:spcBef>
                <a:spcPts val="0"/>
              </a:spcBef>
              <a:spcAft>
                <a:spcPts val="0"/>
              </a:spcAft>
              <a:buClr>
                <a:srgbClr val="000000"/>
              </a:buClr>
              <a:buSzPts val="900"/>
              <a:buFont typeface="Arial"/>
              <a:buNone/>
              <a:defRPr b="0" i="0" sz="5400" u="none" cap="none" strike="noStrike">
                <a:solidFill>
                  <a:schemeClr val="lt1"/>
                </a:solidFill>
                <a:latin typeface="Gill Sans"/>
                <a:ea typeface="Gill Sans"/>
                <a:cs typeface="Gill Sans"/>
                <a:sym typeface="Gill Sans"/>
              </a:defRPr>
            </a:lvl5pPr>
            <a:lvl6pPr lvl="5" marR="0" rtl="0" algn="ctr">
              <a:lnSpc>
                <a:spcPct val="100000"/>
              </a:lnSpc>
              <a:spcBef>
                <a:spcPts val="0"/>
              </a:spcBef>
              <a:spcAft>
                <a:spcPts val="0"/>
              </a:spcAft>
              <a:buClr>
                <a:srgbClr val="000000"/>
              </a:buClr>
              <a:buSzPts val="900"/>
              <a:buFont typeface="Arial"/>
              <a:buNone/>
              <a:defRPr b="0" i="0" sz="5400" u="none" cap="none" strike="noStrike">
                <a:solidFill>
                  <a:schemeClr val="lt1"/>
                </a:solidFill>
                <a:latin typeface="Gill Sans"/>
                <a:ea typeface="Gill Sans"/>
                <a:cs typeface="Gill Sans"/>
                <a:sym typeface="Gill Sans"/>
              </a:defRPr>
            </a:lvl6pPr>
            <a:lvl7pPr lvl="6" marR="0" rtl="0" algn="ctr">
              <a:lnSpc>
                <a:spcPct val="100000"/>
              </a:lnSpc>
              <a:spcBef>
                <a:spcPts val="0"/>
              </a:spcBef>
              <a:spcAft>
                <a:spcPts val="0"/>
              </a:spcAft>
              <a:buClr>
                <a:srgbClr val="000000"/>
              </a:buClr>
              <a:buSzPts val="900"/>
              <a:buFont typeface="Arial"/>
              <a:buNone/>
              <a:defRPr b="0" i="0" sz="5400" u="none" cap="none" strike="noStrike">
                <a:solidFill>
                  <a:schemeClr val="lt1"/>
                </a:solidFill>
                <a:latin typeface="Gill Sans"/>
                <a:ea typeface="Gill Sans"/>
                <a:cs typeface="Gill Sans"/>
                <a:sym typeface="Gill Sans"/>
              </a:defRPr>
            </a:lvl7pPr>
            <a:lvl8pPr lvl="7" marR="0" rtl="0" algn="ctr">
              <a:lnSpc>
                <a:spcPct val="100000"/>
              </a:lnSpc>
              <a:spcBef>
                <a:spcPts val="0"/>
              </a:spcBef>
              <a:spcAft>
                <a:spcPts val="0"/>
              </a:spcAft>
              <a:buClr>
                <a:srgbClr val="000000"/>
              </a:buClr>
              <a:buSzPts val="900"/>
              <a:buFont typeface="Arial"/>
              <a:buNone/>
              <a:defRPr b="0" i="0" sz="5400" u="none" cap="none" strike="noStrike">
                <a:solidFill>
                  <a:schemeClr val="lt1"/>
                </a:solidFill>
                <a:latin typeface="Gill Sans"/>
                <a:ea typeface="Gill Sans"/>
                <a:cs typeface="Gill Sans"/>
                <a:sym typeface="Gill Sans"/>
              </a:defRPr>
            </a:lvl8pPr>
            <a:lvl9pPr lvl="8" marR="0" rtl="0" algn="ctr">
              <a:lnSpc>
                <a:spcPct val="100000"/>
              </a:lnSpc>
              <a:spcBef>
                <a:spcPts val="0"/>
              </a:spcBef>
              <a:spcAft>
                <a:spcPts val="0"/>
              </a:spcAft>
              <a:buClr>
                <a:srgbClr val="000000"/>
              </a:buClr>
              <a:buSzPts val="900"/>
              <a:buFont typeface="Arial"/>
              <a:buNone/>
              <a:defRPr b="0" i="0" sz="5400" u="none" cap="none" strike="noStrike">
                <a:solidFill>
                  <a:schemeClr val="lt1"/>
                </a:solidFill>
                <a:latin typeface="Gill Sans"/>
                <a:ea typeface="Gill Sans"/>
                <a:cs typeface="Gill Sans"/>
                <a:sym typeface="Gill Sans"/>
              </a:defRPr>
            </a:lvl9pPr>
          </a:lstStyle>
          <a:p/>
        </p:txBody>
      </p:sp>
    </p:spTree>
  </p:cSld>
  <p:clrMap accent1="accent1" accent2="accent2" accent3="accent3" accent4="accent4" accent5="accent5" accent6="accent6" bg1="lt1" bg2="dk2" tx1="dk1" tx2="lt2" folHlink="folHlink" hlink="hlink"/>
  <p:sldLayoutIdLst>
    <p:sldLayoutId id="2147484128" r:id="rId1"/>
    <p:sldLayoutId id="2147484129" r:id="rId2"/>
    <p:sldLayoutId id="2147484130" r:id="rId3"/>
    <p:sldLayoutId id="2147484131" r:id="rId4"/>
    <p:sldLayoutId id="2147484132" r:id="rId5"/>
    <p:sldLayoutId id="2147484133" r:id="rId6"/>
    <p:sldLayoutId id="2147484134" r:id="rId7"/>
    <p:sldLayoutId id="2147484135" r:id="rId8"/>
    <p:sldLayoutId id="2147484136" r:id="rId9"/>
    <p:sldLayoutId id="2147484137" r:id="rId10"/>
    <p:sldLayoutId id="214748413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66" name="Shape 366"/>
        <p:cNvGrpSpPr/>
        <p:nvPr/>
      </p:nvGrpSpPr>
      <p:grpSpPr>
        <a:xfrm>
          <a:off x="0" y="0"/>
          <a:ext cx="0" cy="0"/>
          <a:chOff x="0" y="0"/>
          <a:chExt cx="0" cy="0"/>
        </a:xfrm>
      </p:grpSpPr>
      <p:pic>
        <p:nvPicPr>
          <p:cNvPr id="367" name="Google Shape;367;p56"/>
          <p:cNvPicPr preferRelativeResize="0"/>
          <p:nvPr/>
        </p:nvPicPr>
        <p:blipFill rotWithShape="1">
          <a:blip r:embed="rId1">
            <a:alphaModFix/>
          </a:blip>
          <a:srcRect b="0" l="0" r="0" t="0"/>
          <a:stretch/>
        </p:blipFill>
        <p:spPr>
          <a:xfrm>
            <a:off x="0" y="4304109"/>
            <a:ext cx="9144000" cy="839390"/>
          </a:xfrm>
          <a:prstGeom prst="rect">
            <a:avLst/>
          </a:prstGeom>
          <a:noFill/>
          <a:ln>
            <a:noFill/>
          </a:ln>
        </p:spPr>
      </p:pic>
      <p:sp>
        <p:nvSpPr>
          <p:cNvPr id="368" name="Google Shape;368;p56"/>
          <p:cNvSpPr txBox="1"/>
          <p:nvPr>
            <p:ph type="title"/>
          </p:nvPr>
        </p:nvSpPr>
        <p:spPr>
          <a:xfrm>
            <a:off x="859154" y="371602"/>
            <a:ext cx="7324200" cy="4905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0" i="0" sz="2900" u="none" cap="none" strike="noStrike">
                <a:solidFill>
                  <a:srgbClr val="003459"/>
                </a:solidFill>
                <a:latin typeface="Cambria"/>
                <a:ea typeface="Cambria"/>
                <a:cs typeface="Cambria"/>
                <a:sym typeface="Cambria"/>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369" name="Google Shape;369;p56"/>
          <p:cNvSpPr txBox="1"/>
          <p:nvPr>
            <p:ph idx="1" type="body"/>
          </p:nvPr>
        </p:nvSpPr>
        <p:spPr>
          <a:xfrm>
            <a:off x="859154" y="1033652"/>
            <a:ext cx="5347200" cy="2053500"/>
          </a:xfrm>
          <a:prstGeom prst="rect">
            <a:avLst/>
          </a:prstGeom>
          <a:noFill/>
          <a:ln>
            <a:noFill/>
          </a:ln>
        </p:spPr>
        <p:txBody>
          <a:bodyPr anchorCtr="0" anchor="t" bIns="0" lIns="0" spcFirstLastPara="1" rIns="0" wrap="square" tIns="0">
            <a:spAutoFit/>
          </a:bodyPr>
          <a:lstStyle>
            <a:lvl1pPr indent="-228600" lvl="0" marL="457200" marR="0" rtl="0" algn="l">
              <a:lnSpc>
                <a:spcPct val="100000"/>
              </a:lnSpc>
              <a:spcBef>
                <a:spcPts val="0"/>
              </a:spcBef>
              <a:spcAft>
                <a:spcPts val="0"/>
              </a:spcAft>
              <a:buClr>
                <a:srgbClr val="000000"/>
              </a:buClr>
              <a:buSzPts val="1100"/>
              <a:buFont typeface="Arial"/>
              <a:buNone/>
              <a:defRPr b="0" i="0" sz="2100" u="none" cap="none" strike="noStrike">
                <a:solidFill>
                  <a:srgbClr val="003459"/>
                </a:solidFill>
                <a:latin typeface="Tahoma"/>
                <a:ea typeface="Tahoma"/>
                <a:cs typeface="Tahoma"/>
                <a:sym typeface="Tahoma"/>
              </a:defRPr>
            </a:lvl1pPr>
            <a:lvl2pPr indent="-228600" lvl="1" marL="914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9pPr>
          </a:lstStyle>
          <a:p/>
        </p:txBody>
      </p:sp>
      <p:sp>
        <p:nvSpPr>
          <p:cNvPr id="370" name="Google Shape;370;p56"/>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000000"/>
              </a:buClr>
              <a:buSzPts val="11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371" name="Google Shape;371;p56"/>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372" name="Google Shape;372;p56"/>
          <p:cNvSpPr txBox="1"/>
          <p:nvPr>
            <p:ph idx="12" type="sldNum"/>
          </p:nvPr>
        </p:nvSpPr>
        <p:spPr>
          <a:xfrm>
            <a:off x="8743553" y="4816340"/>
            <a:ext cx="157200" cy="107700"/>
          </a:xfrm>
          <a:prstGeom prst="rect">
            <a:avLst/>
          </a:prstGeom>
          <a:noFill/>
          <a:ln>
            <a:noFill/>
          </a:ln>
        </p:spPr>
        <p:txBody>
          <a:bodyPr anchorCtr="0" anchor="t" bIns="0" lIns="0" spcFirstLastPara="1" rIns="0" wrap="square" tIns="0">
            <a:spAutoFit/>
          </a:bodyPr>
          <a:lstStyle>
            <a:lvl1pPr indent="0" lvl="0"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1pPr>
            <a:lvl2pPr indent="0" lvl="1"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2pPr>
            <a:lvl3pPr indent="0" lvl="2"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3pPr>
            <a:lvl4pPr indent="0" lvl="3"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4pPr>
            <a:lvl5pPr indent="0" lvl="4"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5pPr>
            <a:lvl6pPr indent="0" lvl="5"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6pPr>
            <a:lvl7pPr indent="0" lvl="6"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7pPr>
            <a:lvl8pPr indent="0" lvl="7"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8pPr>
            <a:lvl9pPr indent="0" lvl="8"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sz="1100">
              <a:solidFill>
                <a:srgbClr val="000000"/>
              </a:solidFill>
            </a:endParaRPr>
          </a:p>
        </p:txBody>
      </p:sp>
    </p:spTree>
  </p:cSld>
  <p:clrMap accent1="accent1" accent2="accent2" accent3="accent3" accent4="accent4" accent5="accent5" accent6="accent6" bg1="lt1" bg2="dk2" tx1="dk1" tx2="lt2" folHlink="folHlink" hlink="hlink"/>
  <p:sldLayoutIdLst>
    <p:sldLayoutId id="2147483697" r:id="rId2"/>
    <p:sldLayoutId id="2147483698" r:id="rId3"/>
    <p:sldLayoutId id="2147483699" r:id="rId4"/>
    <p:sldLayoutId id="2147483700" r:id="rId5"/>
    <p:sldLayoutId id="2147483701"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1" name="Shape 401"/>
        <p:cNvGrpSpPr/>
        <p:nvPr/>
      </p:nvGrpSpPr>
      <p:grpSpPr>
        <a:xfrm>
          <a:off x="0" y="0"/>
          <a:ext cx="0" cy="0"/>
          <a:chOff x="0" y="0"/>
          <a:chExt cx="0" cy="0"/>
        </a:xfrm>
      </p:grpSpPr>
      <p:sp>
        <p:nvSpPr>
          <p:cNvPr id="402" name="Google Shape;402;p62"/>
          <p:cNvSpPr/>
          <p:nvPr/>
        </p:nvSpPr>
        <p:spPr>
          <a:xfrm>
            <a:off x="0" y="0"/>
            <a:ext cx="3500438" cy="5143500"/>
          </a:xfrm>
          <a:custGeom>
            <a:rect b="b" l="l" r="r" t="t"/>
            <a:pathLst>
              <a:path extrusionOk="0" h="10287000" w="7000875">
                <a:moveTo>
                  <a:pt x="0" y="0"/>
                </a:moveTo>
                <a:lnTo>
                  <a:pt x="7000874" y="0"/>
                </a:lnTo>
                <a:lnTo>
                  <a:pt x="7000874" y="10286999"/>
                </a:lnTo>
                <a:lnTo>
                  <a:pt x="0" y="10286999"/>
                </a:lnTo>
                <a:lnTo>
                  <a:pt x="0" y="0"/>
                </a:lnTo>
                <a:close/>
              </a:path>
            </a:pathLst>
          </a:custGeom>
          <a:solidFill>
            <a:srgbClr val="004A98"/>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403" name="Google Shape;403;p62"/>
          <p:cNvSpPr/>
          <p:nvPr/>
        </p:nvSpPr>
        <p:spPr>
          <a:xfrm>
            <a:off x="0" y="2241429"/>
            <a:ext cx="4674870" cy="2441892"/>
          </a:xfrm>
          <a:custGeom>
            <a:rect b="b" l="l" r="r" t="t"/>
            <a:pathLst>
              <a:path extrusionOk="0" h="4883784" w="9349740">
                <a:moveTo>
                  <a:pt x="9349283" y="139700"/>
                </a:moveTo>
                <a:lnTo>
                  <a:pt x="9326042" y="127000"/>
                </a:lnTo>
                <a:lnTo>
                  <a:pt x="9222867" y="76200"/>
                </a:lnTo>
                <a:lnTo>
                  <a:pt x="9213482" y="76200"/>
                </a:lnTo>
                <a:lnTo>
                  <a:pt x="9200147" y="63500"/>
                </a:lnTo>
                <a:lnTo>
                  <a:pt x="9187688" y="63500"/>
                </a:lnTo>
                <a:lnTo>
                  <a:pt x="9175229" y="50800"/>
                </a:lnTo>
                <a:lnTo>
                  <a:pt x="9161894" y="50800"/>
                </a:lnTo>
                <a:lnTo>
                  <a:pt x="9049321" y="25400"/>
                </a:lnTo>
                <a:lnTo>
                  <a:pt x="9020454" y="12700"/>
                </a:lnTo>
                <a:lnTo>
                  <a:pt x="8960955" y="12700"/>
                </a:lnTo>
                <a:lnTo>
                  <a:pt x="8932075" y="0"/>
                </a:lnTo>
                <a:lnTo>
                  <a:pt x="8519350" y="0"/>
                </a:lnTo>
                <a:lnTo>
                  <a:pt x="8491207" y="12700"/>
                </a:lnTo>
                <a:lnTo>
                  <a:pt x="8432114" y="12700"/>
                </a:lnTo>
                <a:lnTo>
                  <a:pt x="8297037" y="50800"/>
                </a:lnTo>
                <a:lnTo>
                  <a:pt x="8252015" y="76200"/>
                </a:lnTo>
                <a:lnTo>
                  <a:pt x="8219173" y="76200"/>
                </a:lnTo>
                <a:lnTo>
                  <a:pt x="8194561" y="88900"/>
                </a:lnTo>
                <a:lnTo>
                  <a:pt x="8145310" y="101600"/>
                </a:lnTo>
                <a:lnTo>
                  <a:pt x="8120685" y="114300"/>
                </a:lnTo>
                <a:lnTo>
                  <a:pt x="8096796" y="127000"/>
                </a:lnTo>
                <a:lnTo>
                  <a:pt x="8050771" y="152400"/>
                </a:lnTo>
                <a:lnTo>
                  <a:pt x="8026882" y="165100"/>
                </a:lnTo>
                <a:lnTo>
                  <a:pt x="8031569" y="165100"/>
                </a:lnTo>
                <a:lnTo>
                  <a:pt x="8003438" y="177800"/>
                </a:lnTo>
                <a:lnTo>
                  <a:pt x="7971777" y="190500"/>
                </a:lnTo>
                <a:lnTo>
                  <a:pt x="7940116" y="215900"/>
                </a:lnTo>
                <a:lnTo>
                  <a:pt x="7908455" y="228600"/>
                </a:lnTo>
                <a:lnTo>
                  <a:pt x="7876807" y="254000"/>
                </a:lnTo>
                <a:lnTo>
                  <a:pt x="7849387" y="266700"/>
                </a:lnTo>
                <a:lnTo>
                  <a:pt x="7796339" y="304800"/>
                </a:lnTo>
                <a:lnTo>
                  <a:pt x="7741513" y="342900"/>
                </a:lnTo>
                <a:lnTo>
                  <a:pt x="7688466" y="381000"/>
                </a:lnTo>
                <a:lnTo>
                  <a:pt x="7661059" y="406400"/>
                </a:lnTo>
                <a:lnTo>
                  <a:pt x="7590701" y="444500"/>
                </a:lnTo>
                <a:lnTo>
                  <a:pt x="7551229" y="482600"/>
                </a:lnTo>
                <a:lnTo>
                  <a:pt x="7512532" y="508000"/>
                </a:lnTo>
                <a:lnTo>
                  <a:pt x="7474623" y="533400"/>
                </a:lnTo>
                <a:lnTo>
                  <a:pt x="7437488" y="558800"/>
                </a:lnTo>
                <a:lnTo>
                  <a:pt x="7401141" y="596900"/>
                </a:lnTo>
                <a:lnTo>
                  <a:pt x="7365581" y="622300"/>
                </a:lnTo>
                <a:lnTo>
                  <a:pt x="7329564" y="660400"/>
                </a:lnTo>
                <a:lnTo>
                  <a:pt x="7294664" y="685800"/>
                </a:lnTo>
                <a:lnTo>
                  <a:pt x="7260895" y="723900"/>
                </a:lnTo>
                <a:lnTo>
                  <a:pt x="7228256" y="749300"/>
                </a:lnTo>
                <a:lnTo>
                  <a:pt x="7196734" y="787400"/>
                </a:lnTo>
                <a:lnTo>
                  <a:pt x="7192048" y="787400"/>
                </a:lnTo>
                <a:lnTo>
                  <a:pt x="7201421" y="749300"/>
                </a:lnTo>
                <a:lnTo>
                  <a:pt x="7159218" y="825500"/>
                </a:lnTo>
                <a:lnTo>
                  <a:pt x="7046646" y="952500"/>
                </a:lnTo>
                <a:lnTo>
                  <a:pt x="7036168" y="965200"/>
                </a:lnTo>
                <a:lnTo>
                  <a:pt x="7026135" y="965200"/>
                </a:lnTo>
                <a:lnTo>
                  <a:pt x="7016966" y="977900"/>
                </a:lnTo>
                <a:lnTo>
                  <a:pt x="7009130" y="990600"/>
                </a:lnTo>
                <a:lnTo>
                  <a:pt x="7002754" y="1003300"/>
                </a:lnTo>
                <a:lnTo>
                  <a:pt x="6996824" y="1016000"/>
                </a:lnTo>
                <a:lnTo>
                  <a:pt x="6990004" y="1028700"/>
                </a:lnTo>
                <a:lnTo>
                  <a:pt x="6980987" y="1041400"/>
                </a:lnTo>
                <a:lnTo>
                  <a:pt x="6971246" y="1054100"/>
                </a:lnTo>
                <a:lnTo>
                  <a:pt x="6962813" y="1066800"/>
                </a:lnTo>
                <a:lnTo>
                  <a:pt x="6955269" y="1079500"/>
                </a:lnTo>
                <a:lnTo>
                  <a:pt x="6948157" y="1092200"/>
                </a:lnTo>
                <a:lnTo>
                  <a:pt x="6941121" y="1104900"/>
                </a:lnTo>
                <a:lnTo>
                  <a:pt x="6934086" y="1104900"/>
                </a:lnTo>
                <a:lnTo>
                  <a:pt x="6920014" y="1130300"/>
                </a:lnTo>
                <a:lnTo>
                  <a:pt x="6906679" y="1155700"/>
                </a:lnTo>
                <a:lnTo>
                  <a:pt x="6891883" y="1185875"/>
                </a:lnTo>
                <a:lnTo>
                  <a:pt x="6891883" y="1244600"/>
                </a:lnTo>
                <a:lnTo>
                  <a:pt x="6888366" y="1257300"/>
                </a:lnTo>
                <a:lnTo>
                  <a:pt x="6881330" y="1270000"/>
                </a:lnTo>
                <a:lnTo>
                  <a:pt x="6877812" y="1282700"/>
                </a:lnTo>
                <a:lnTo>
                  <a:pt x="6873113" y="1282700"/>
                </a:lnTo>
                <a:lnTo>
                  <a:pt x="6873113" y="1270000"/>
                </a:lnTo>
                <a:lnTo>
                  <a:pt x="6877367" y="1270000"/>
                </a:lnTo>
                <a:lnTo>
                  <a:pt x="6887629" y="1257300"/>
                </a:lnTo>
                <a:lnTo>
                  <a:pt x="6891883" y="1244600"/>
                </a:lnTo>
                <a:lnTo>
                  <a:pt x="6891883" y="1185875"/>
                </a:lnTo>
                <a:lnTo>
                  <a:pt x="6881762" y="1206500"/>
                </a:lnTo>
                <a:lnTo>
                  <a:pt x="6868427" y="1231900"/>
                </a:lnTo>
                <a:lnTo>
                  <a:pt x="6859041" y="1257300"/>
                </a:lnTo>
                <a:lnTo>
                  <a:pt x="6843217" y="1206500"/>
                </a:lnTo>
                <a:lnTo>
                  <a:pt x="6823875" y="1168400"/>
                </a:lnTo>
                <a:lnTo>
                  <a:pt x="6801002" y="1117600"/>
                </a:lnTo>
                <a:lnTo>
                  <a:pt x="6748386" y="1041400"/>
                </a:lnTo>
                <a:lnTo>
                  <a:pt x="6719519" y="990600"/>
                </a:lnTo>
                <a:lnTo>
                  <a:pt x="6688887" y="952500"/>
                </a:lnTo>
                <a:lnTo>
                  <a:pt x="6657365" y="914400"/>
                </a:lnTo>
                <a:lnTo>
                  <a:pt x="6621246" y="876300"/>
                </a:lnTo>
                <a:lnTo>
                  <a:pt x="6582918" y="838200"/>
                </a:lnTo>
                <a:lnTo>
                  <a:pt x="6541948" y="800100"/>
                </a:lnTo>
                <a:lnTo>
                  <a:pt x="6497904" y="762000"/>
                </a:lnTo>
                <a:lnTo>
                  <a:pt x="6452768" y="736600"/>
                </a:lnTo>
                <a:lnTo>
                  <a:pt x="6428651" y="723900"/>
                </a:lnTo>
                <a:lnTo>
                  <a:pt x="6404102" y="698500"/>
                </a:lnTo>
                <a:lnTo>
                  <a:pt x="6382194" y="685800"/>
                </a:lnTo>
                <a:lnTo>
                  <a:pt x="6358966" y="673100"/>
                </a:lnTo>
                <a:lnTo>
                  <a:pt x="6310300" y="647700"/>
                </a:lnTo>
                <a:lnTo>
                  <a:pt x="6211811" y="609600"/>
                </a:lnTo>
                <a:lnTo>
                  <a:pt x="6161976" y="584200"/>
                </a:lnTo>
                <a:lnTo>
                  <a:pt x="6135967" y="584200"/>
                </a:lnTo>
                <a:lnTo>
                  <a:pt x="6108624" y="571500"/>
                </a:lnTo>
                <a:lnTo>
                  <a:pt x="5944400" y="533400"/>
                </a:lnTo>
                <a:lnTo>
                  <a:pt x="5723966" y="533400"/>
                </a:lnTo>
                <a:lnTo>
                  <a:pt x="5667756" y="546100"/>
                </a:lnTo>
                <a:lnTo>
                  <a:pt x="5622290" y="546100"/>
                </a:lnTo>
                <a:lnTo>
                  <a:pt x="5530659" y="571500"/>
                </a:lnTo>
                <a:lnTo>
                  <a:pt x="5485854" y="571500"/>
                </a:lnTo>
                <a:lnTo>
                  <a:pt x="5231574" y="647700"/>
                </a:lnTo>
                <a:lnTo>
                  <a:pt x="5125466" y="673100"/>
                </a:lnTo>
                <a:lnTo>
                  <a:pt x="5071313" y="698500"/>
                </a:lnTo>
                <a:lnTo>
                  <a:pt x="5015839" y="711200"/>
                </a:lnTo>
                <a:lnTo>
                  <a:pt x="4971339" y="723900"/>
                </a:lnTo>
                <a:lnTo>
                  <a:pt x="4927739" y="749300"/>
                </a:lnTo>
                <a:lnTo>
                  <a:pt x="4842332" y="774700"/>
                </a:lnTo>
                <a:lnTo>
                  <a:pt x="4800092" y="800100"/>
                </a:lnTo>
                <a:lnTo>
                  <a:pt x="4692218" y="838200"/>
                </a:lnTo>
                <a:lnTo>
                  <a:pt x="4664811" y="850900"/>
                </a:lnTo>
                <a:lnTo>
                  <a:pt x="4584344" y="889000"/>
                </a:lnTo>
                <a:lnTo>
                  <a:pt x="4593729" y="889000"/>
                </a:lnTo>
                <a:lnTo>
                  <a:pt x="4502848" y="939800"/>
                </a:lnTo>
                <a:lnTo>
                  <a:pt x="4458513" y="965200"/>
                </a:lnTo>
                <a:lnTo>
                  <a:pt x="4415498" y="990600"/>
                </a:lnTo>
                <a:lnTo>
                  <a:pt x="4376877" y="1028700"/>
                </a:lnTo>
                <a:lnTo>
                  <a:pt x="4338701" y="1054100"/>
                </a:lnTo>
                <a:lnTo>
                  <a:pt x="4301401" y="1079500"/>
                </a:lnTo>
                <a:lnTo>
                  <a:pt x="4265422" y="1117600"/>
                </a:lnTo>
                <a:lnTo>
                  <a:pt x="4223283" y="1143000"/>
                </a:lnTo>
                <a:lnTo>
                  <a:pt x="4181576" y="1181100"/>
                </a:lnTo>
                <a:lnTo>
                  <a:pt x="4140758" y="1219200"/>
                </a:lnTo>
                <a:lnTo>
                  <a:pt x="4101261" y="1257300"/>
                </a:lnTo>
                <a:lnTo>
                  <a:pt x="4069816" y="1295400"/>
                </a:lnTo>
                <a:lnTo>
                  <a:pt x="4037698" y="1333500"/>
                </a:lnTo>
                <a:lnTo>
                  <a:pt x="4005364" y="1358900"/>
                </a:lnTo>
                <a:lnTo>
                  <a:pt x="3973245" y="1397000"/>
                </a:lnTo>
                <a:lnTo>
                  <a:pt x="3941800" y="1435100"/>
                </a:lnTo>
                <a:lnTo>
                  <a:pt x="3910355" y="1460500"/>
                </a:lnTo>
                <a:lnTo>
                  <a:pt x="3845903" y="1536700"/>
                </a:lnTo>
                <a:lnTo>
                  <a:pt x="3813784" y="1562100"/>
                </a:lnTo>
                <a:lnTo>
                  <a:pt x="3743642" y="1638300"/>
                </a:lnTo>
                <a:lnTo>
                  <a:pt x="3627564" y="1752600"/>
                </a:lnTo>
                <a:lnTo>
                  <a:pt x="3565956" y="1828800"/>
                </a:lnTo>
                <a:lnTo>
                  <a:pt x="3535718" y="1854200"/>
                </a:lnTo>
                <a:lnTo>
                  <a:pt x="3506139" y="1892300"/>
                </a:lnTo>
                <a:lnTo>
                  <a:pt x="3477476" y="1930400"/>
                </a:lnTo>
                <a:lnTo>
                  <a:pt x="3442309" y="1981200"/>
                </a:lnTo>
                <a:lnTo>
                  <a:pt x="3371951" y="2070100"/>
                </a:lnTo>
                <a:lnTo>
                  <a:pt x="3336772" y="2108200"/>
                </a:lnTo>
                <a:lnTo>
                  <a:pt x="3305264" y="2159000"/>
                </a:lnTo>
                <a:lnTo>
                  <a:pt x="3274631" y="2197100"/>
                </a:lnTo>
                <a:lnTo>
                  <a:pt x="3245764" y="2247900"/>
                </a:lnTo>
                <a:lnTo>
                  <a:pt x="3219526" y="2298700"/>
                </a:lnTo>
                <a:lnTo>
                  <a:pt x="3210141" y="2298700"/>
                </a:lnTo>
                <a:lnTo>
                  <a:pt x="3210141" y="2311400"/>
                </a:lnTo>
                <a:lnTo>
                  <a:pt x="3203041" y="2286000"/>
                </a:lnTo>
                <a:lnTo>
                  <a:pt x="3195485" y="2273300"/>
                </a:lnTo>
                <a:lnTo>
                  <a:pt x="3187065" y="2247900"/>
                </a:lnTo>
                <a:lnTo>
                  <a:pt x="3177311" y="2222500"/>
                </a:lnTo>
                <a:lnTo>
                  <a:pt x="3158921" y="2197100"/>
                </a:lnTo>
                <a:lnTo>
                  <a:pt x="3139211" y="2159000"/>
                </a:lnTo>
                <a:lnTo>
                  <a:pt x="3118612" y="2133600"/>
                </a:lnTo>
                <a:lnTo>
                  <a:pt x="3097580" y="2095500"/>
                </a:lnTo>
                <a:lnTo>
                  <a:pt x="3079254" y="2070100"/>
                </a:lnTo>
                <a:lnTo>
                  <a:pt x="3040862" y="2019300"/>
                </a:lnTo>
                <a:lnTo>
                  <a:pt x="2997987" y="1955800"/>
                </a:lnTo>
                <a:lnTo>
                  <a:pt x="2973882" y="1917700"/>
                </a:lnTo>
                <a:lnTo>
                  <a:pt x="2950654" y="1879600"/>
                </a:lnTo>
                <a:lnTo>
                  <a:pt x="2906903" y="1803400"/>
                </a:lnTo>
                <a:lnTo>
                  <a:pt x="2861462" y="1739900"/>
                </a:lnTo>
                <a:lnTo>
                  <a:pt x="2839631" y="1701800"/>
                </a:lnTo>
                <a:lnTo>
                  <a:pt x="2813469" y="1663700"/>
                </a:lnTo>
                <a:lnTo>
                  <a:pt x="2787142" y="1612900"/>
                </a:lnTo>
                <a:lnTo>
                  <a:pt x="2760497" y="1574800"/>
                </a:lnTo>
                <a:lnTo>
                  <a:pt x="2733357" y="1536700"/>
                </a:lnTo>
                <a:lnTo>
                  <a:pt x="2705557" y="1498600"/>
                </a:lnTo>
                <a:lnTo>
                  <a:pt x="2676931" y="1447800"/>
                </a:lnTo>
                <a:lnTo>
                  <a:pt x="2647327" y="1409700"/>
                </a:lnTo>
                <a:lnTo>
                  <a:pt x="2612161" y="1371600"/>
                </a:lnTo>
                <a:lnTo>
                  <a:pt x="2576982" y="1320800"/>
                </a:lnTo>
                <a:lnTo>
                  <a:pt x="2506624" y="1244600"/>
                </a:lnTo>
                <a:lnTo>
                  <a:pt x="2497251" y="1219200"/>
                </a:lnTo>
                <a:lnTo>
                  <a:pt x="2356548" y="1066800"/>
                </a:lnTo>
                <a:lnTo>
                  <a:pt x="2322245" y="1028700"/>
                </a:lnTo>
                <a:lnTo>
                  <a:pt x="2287054" y="1003300"/>
                </a:lnTo>
                <a:lnTo>
                  <a:pt x="2251189" y="965200"/>
                </a:lnTo>
                <a:lnTo>
                  <a:pt x="2214867" y="927100"/>
                </a:lnTo>
                <a:lnTo>
                  <a:pt x="2178316" y="901700"/>
                </a:lnTo>
                <a:lnTo>
                  <a:pt x="2132520" y="863600"/>
                </a:lnTo>
                <a:lnTo>
                  <a:pt x="2086279" y="838200"/>
                </a:lnTo>
                <a:lnTo>
                  <a:pt x="2039150" y="800100"/>
                </a:lnTo>
                <a:lnTo>
                  <a:pt x="1990712" y="774700"/>
                </a:lnTo>
                <a:lnTo>
                  <a:pt x="1943379" y="749300"/>
                </a:lnTo>
                <a:lnTo>
                  <a:pt x="1893392" y="723900"/>
                </a:lnTo>
                <a:lnTo>
                  <a:pt x="1789036" y="673100"/>
                </a:lnTo>
                <a:lnTo>
                  <a:pt x="1746300" y="647700"/>
                </a:lnTo>
                <a:lnTo>
                  <a:pt x="1568602" y="596900"/>
                </a:lnTo>
                <a:lnTo>
                  <a:pt x="1541195" y="596900"/>
                </a:lnTo>
                <a:lnTo>
                  <a:pt x="1488147" y="584200"/>
                </a:lnTo>
                <a:lnTo>
                  <a:pt x="1290993" y="584200"/>
                </a:lnTo>
                <a:lnTo>
                  <a:pt x="1104290" y="635000"/>
                </a:lnTo>
                <a:lnTo>
                  <a:pt x="1055624" y="647700"/>
                </a:lnTo>
                <a:lnTo>
                  <a:pt x="1006970" y="673100"/>
                </a:lnTo>
                <a:lnTo>
                  <a:pt x="956551" y="698500"/>
                </a:lnTo>
                <a:lnTo>
                  <a:pt x="902614" y="723900"/>
                </a:lnTo>
                <a:lnTo>
                  <a:pt x="858113" y="736600"/>
                </a:lnTo>
                <a:lnTo>
                  <a:pt x="814514" y="762000"/>
                </a:lnTo>
                <a:lnTo>
                  <a:pt x="771588" y="774700"/>
                </a:lnTo>
                <a:lnTo>
                  <a:pt x="686866" y="825500"/>
                </a:lnTo>
                <a:lnTo>
                  <a:pt x="659536" y="838200"/>
                </a:lnTo>
                <a:lnTo>
                  <a:pt x="633514" y="850900"/>
                </a:lnTo>
                <a:lnTo>
                  <a:pt x="583679" y="876300"/>
                </a:lnTo>
                <a:lnTo>
                  <a:pt x="559130" y="901700"/>
                </a:lnTo>
                <a:lnTo>
                  <a:pt x="535025" y="914400"/>
                </a:lnTo>
                <a:lnTo>
                  <a:pt x="511797" y="927100"/>
                </a:lnTo>
                <a:lnTo>
                  <a:pt x="489877" y="952500"/>
                </a:lnTo>
                <a:lnTo>
                  <a:pt x="447738" y="977900"/>
                </a:lnTo>
                <a:lnTo>
                  <a:pt x="406044" y="1016000"/>
                </a:lnTo>
                <a:lnTo>
                  <a:pt x="365226" y="1066800"/>
                </a:lnTo>
                <a:lnTo>
                  <a:pt x="325729" y="1104900"/>
                </a:lnTo>
                <a:lnTo>
                  <a:pt x="264121" y="1181100"/>
                </a:lnTo>
                <a:lnTo>
                  <a:pt x="233883" y="1206500"/>
                </a:lnTo>
                <a:lnTo>
                  <a:pt x="204317" y="1244600"/>
                </a:lnTo>
                <a:lnTo>
                  <a:pt x="175641" y="1282700"/>
                </a:lnTo>
                <a:lnTo>
                  <a:pt x="148069" y="1320800"/>
                </a:lnTo>
                <a:lnTo>
                  <a:pt x="121615" y="1358900"/>
                </a:lnTo>
                <a:lnTo>
                  <a:pt x="96291" y="1409700"/>
                </a:lnTo>
                <a:lnTo>
                  <a:pt x="72085" y="1447800"/>
                </a:lnTo>
                <a:lnTo>
                  <a:pt x="49009" y="1485900"/>
                </a:lnTo>
                <a:lnTo>
                  <a:pt x="0" y="1574800"/>
                </a:lnTo>
                <a:lnTo>
                  <a:pt x="0" y="2305342"/>
                </a:lnTo>
                <a:lnTo>
                  <a:pt x="0" y="3987800"/>
                </a:lnTo>
                <a:lnTo>
                  <a:pt x="0" y="4731042"/>
                </a:lnTo>
                <a:lnTo>
                  <a:pt x="37884" y="4743742"/>
                </a:lnTo>
                <a:lnTo>
                  <a:pt x="187960" y="4781842"/>
                </a:lnTo>
                <a:lnTo>
                  <a:pt x="235673" y="4781842"/>
                </a:lnTo>
                <a:lnTo>
                  <a:pt x="379653" y="4819942"/>
                </a:lnTo>
                <a:lnTo>
                  <a:pt x="427888" y="4819942"/>
                </a:lnTo>
                <a:lnTo>
                  <a:pt x="524675" y="4845342"/>
                </a:lnTo>
                <a:lnTo>
                  <a:pt x="573176" y="4845342"/>
                </a:lnTo>
                <a:lnTo>
                  <a:pt x="621753" y="4858042"/>
                </a:lnTo>
                <a:lnTo>
                  <a:pt x="719048" y="4858042"/>
                </a:lnTo>
                <a:lnTo>
                  <a:pt x="767740" y="4870742"/>
                </a:lnTo>
                <a:lnTo>
                  <a:pt x="920838" y="4870742"/>
                </a:lnTo>
                <a:lnTo>
                  <a:pt x="973556" y="4883442"/>
                </a:lnTo>
                <a:lnTo>
                  <a:pt x="1239316" y="4883442"/>
                </a:lnTo>
                <a:lnTo>
                  <a:pt x="1271828" y="4870742"/>
                </a:lnTo>
                <a:lnTo>
                  <a:pt x="1322184" y="4870742"/>
                </a:lnTo>
                <a:lnTo>
                  <a:pt x="1374559" y="4858042"/>
                </a:lnTo>
                <a:lnTo>
                  <a:pt x="1648358" y="4858042"/>
                </a:lnTo>
                <a:lnTo>
                  <a:pt x="1695843" y="4845342"/>
                </a:lnTo>
                <a:lnTo>
                  <a:pt x="1890649" y="4845342"/>
                </a:lnTo>
                <a:lnTo>
                  <a:pt x="1942655" y="4832642"/>
                </a:lnTo>
                <a:lnTo>
                  <a:pt x="2047963" y="4832642"/>
                </a:lnTo>
                <a:lnTo>
                  <a:pt x="2101532" y="4819942"/>
                </a:lnTo>
                <a:lnTo>
                  <a:pt x="2210447" y="4819942"/>
                </a:lnTo>
                <a:lnTo>
                  <a:pt x="2265095" y="4807242"/>
                </a:lnTo>
                <a:lnTo>
                  <a:pt x="2372842" y="4807242"/>
                </a:lnTo>
                <a:lnTo>
                  <a:pt x="2425154" y="4794542"/>
                </a:lnTo>
                <a:lnTo>
                  <a:pt x="2634983" y="4794542"/>
                </a:lnTo>
                <a:lnTo>
                  <a:pt x="2687447" y="4781842"/>
                </a:lnTo>
                <a:lnTo>
                  <a:pt x="2791066" y="4781842"/>
                </a:lnTo>
                <a:lnTo>
                  <a:pt x="2842920" y="4769142"/>
                </a:lnTo>
                <a:lnTo>
                  <a:pt x="2999105" y="4769142"/>
                </a:lnTo>
                <a:lnTo>
                  <a:pt x="3103448" y="4756442"/>
                </a:lnTo>
                <a:lnTo>
                  <a:pt x="3259645" y="4756442"/>
                </a:lnTo>
                <a:lnTo>
                  <a:pt x="3311487" y="4743742"/>
                </a:lnTo>
                <a:lnTo>
                  <a:pt x="3470872" y="4743742"/>
                </a:lnTo>
                <a:lnTo>
                  <a:pt x="3524389" y="4731042"/>
                </a:lnTo>
                <a:lnTo>
                  <a:pt x="3682098" y="4731042"/>
                </a:lnTo>
                <a:lnTo>
                  <a:pt x="3886377" y="4718342"/>
                </a:lnTo>
                <a:lnTo>
                  <a:pt x="3938422" y="4718342"/>
                </a:lnTo>
                <a:lnTo>
                  <a:pt x="4044886" y="4705642"/>
                </a:lnTo>
                <a:lnTo>
                  <a:pt x="4200436" y="4705642"/>
                </a:lnTo>
                <a:lnTo>
                  <a:pt x="4252633" y="4692942"/>
                </a:lnTo>
                <a:lnTo>
                  <a:pt x="4360469" y="4692942"/>
                </a:lnTo>
                <a:lnTo>
                  <a:pt x="4415841" y="4680242"/>
                </a:lnTo>
                <a:lnTo>
                  <a:pt x="4471213" y="4680242"/>
                </a:lnTo>
                <a:lnTo>
                  <a:pt x="4525797" y="4667542"/>
                </a:lnTo>
                <a:lnTo>
                  <a:pt x="4578820" y="4667542"/>
                </a:lnTo>
                <a:lnTo>
                  <a:pt x="4679112" y="4642142"/>
                </a:lnTo>
                <a:lnTo>
                  <a:pt x="4729378" y="4642142"/>
                </a:lnTo>
                <a:lnTo>
                  <a:pt x="4780165" y="4629442"/>
                </a:lnTo>
                <a:lnTo>
                  <a:pt x="4831346" y="4629442"/>
                </a:lnTo>
                <a:lnTo>
                  <a:pt x="4882781" y="4616742"/>
                </a:lnTo>
                <a:lnTo>
                  <a:pt x="4985944" y="4616742"/>
                </a:lnTo>
                <a:lnTo>
                  <a:pt x="5037531" y="4604042"/>
                </a:lnTo>
                <a:lnTo>
                  <a:pt x="5140718" y="4591342"/>
                </a:lnTo>
                <a:lnTo>
                  <a:pt x="5192306" y="4591342"/>
                </a:lnTo>
                <a:lnTo>
                  <a:pt x="5243906" y="4578642"/>
                </a:lnTo>
                <a:lnTo>
                  <a:pt x="5347081" y="4578642"/>
                </a:lnTo>
                <a:lnTo>
                  <a:pt x="5398681" y="4565942"/>
                </a:lnTo>
                <a:lnTo>
                  <a:pt x="5553443" y="4565942"/>
                </a:lnTo>
                <a:lnTo>
                  <a:pt x="5877064" y="4553242"/>
                </a:lnTo>
                <a:lnTo>
                  <a:pt x="6038291" y="4540542"/>
                </a:lnTo>
                <a:lnTo>
                  <a:pt x="6144031" y="4540542"/>
                </a:lnTo>
                <a:lnTo>
                  <a:pt x="6247930" y="4527842"/>
                </a:lnTo>
                <a:lnTo>
                  <a:pt x="6405829" y="4527842"/>
                </a:lnTo>
                <a:lnTo>
                  <a:pt x="6510236" y="4515142"/>
                </a:lnTo>
                <a:lnTo>
                  <a:pt x="6772288" y="4515142"/>
                </a:lnTo>
                <a:lnTo>
                  <a:pt x="6824472" y="4502442"/>
                </a:lnTo>
                <a:lnTo>
                  <a:pt x="6981152" y="4502442"/>
                </a:lnTo>
                <a:lnTo>
                  <a:pt x="7033527" y="4489742"/>
                </a:lnTo>
                <a:lnTo>
                  <a:pt x="7138708" y="4489742"/>
                </a:lnTo>
                <a:lnTo>
                  <a:pt x="7192645" y="4477042"/>
                </a:lnTo>
                <a:lnTo>
                  <a:pt x="7354443" y="4477042"/>
                </a:lnTo>
                <a:lnTo>
                  <a:pt x="7408380" y="4464342"/>
                </a:lnTo>
                <a:lnTo>
                  <a:pt x="7462317" y="4464342"/>
                </a:lnTo>
                <a:lnTo>
                  <a:pt x="7781252" y="4438942"/>
                </a:lnTo>
                <a:lnTo>
                  <a:pt x="7822730" y="4426242"/>
                </a:lnTo>
                <a:lnTo>
                  <a:pt x="7945399" y="4426242"/>
                </a:lnTo>
                <a:lnTo>
                  <a:pt x="8100174" y="4400842"/>
                </a:lnTo>
                <a:lnTo>
                  <a:pt x="8151749" y="4400842"/>
                </a:lnTo>
                <a:lnTo>
                  <a:pt x="8203184" y="4388142"/>
                </a:lnTo>
                <a:lnTo>
                  <a:pt x="8254365" y="4388142"/>
                </a:lnTo>
                <a:lnTo>
                  <a:pt x="8305152" y="4375442"/>
                </a:lnTo>
                <a:lnTo>
                  <a:pt x="8355419" y="4375442"/>
                </a:lnTo>
                <a:lnTo>
                  <a:pt x="8405038" y="4362742"/>
                </a:lnTo>
                <a:lnTo>
                  <a:pt x="8502485" y="4362742"/>
                </a:lnTo>
                <a:lnTo>
                  <a:pt x="8599932" y="4337342"/>
                </a:lnTo>
                <a:lnTo>
                  <a:pt x="8700503" y="4337342"/>
                </a:lnTo>
                <a:lnTo>
                  <a:pt x="8751748" y="4324642"/>
                </a:lnTo>
                <a:lnTo>
                  <a:pt x="8802472" y="4324642"/>
                </a:lnTo>
                <a:lnTo>
                  <a:pt x="8903398" y="4311942"/>
                </a:lnTo>
                <a:lnTo>
                  <a:pt x="8954122" y="4299242"/>
                </a:lnTo>
                <a:lnTo>
                  <a:pt x="9061158" y="4299242"/>
                </a:lnTo>
                <a:lnTo>
                  <a:pt x="9116276" y="4286542"/>
                </a:lnTo>
                <a:lnTo>
                  <a:pt x="9226283" y="4286542"/>
                </a:lnTo>
                <a:lnTo>
                  <a:pt x="9282087" y="4273842"/>
                </a:lnTo>
                <a:lnTo>
                  <a:pt x="9304744" y="4273842"/>
                </a:lnTo>
                <a:lnTo>
                  <a:pt x="9304744" y="3530600"/>
                </a:lnTo>
                <a:lnTo>
                  <a:pt x="9349283" y="3530600"/>
                </a:lnTo>
                <a:lnTo>
                  <a:pt x="9349283" y="2311400"/>
                </a:lnTo>
                <a:lnTo>
                  <a:pt x="9349283" y="1295400"/>
                </a:lnTo>
                <a:lnTo>
                  <a:pt x="9349283" y="1244600"/>
                </a:lnTo>
                <a:lnTo>
                  <a:pt x="9349283" y="787400"/>
                </a:lnTo>
                <a:lnTo>
                  <a:pt x="9349283" y="139700"/>
                </a:lnTo>
                <a:close/>
              </a:path>
            </a:pathLst>
          </a:custGeom>
          <a:solidFill>
            <a:srgbClr val="FFFFFF">
              <a:alpha val="13725"/>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404" name="Google Shape;404;p62"/>
          <p:cNvSpPr/>
          <p:nvPr/>
        </p:nvSpPr>
        <p:spPr>
          <a:xfrm>
            <a:off x="0" y="3955680"/>
            <a:ext cx="3496628" cy="1188085"/>
          </a:xfrm>
          <a:custGeom>
            <a:rect b="b" l="l" r="r" t="t"/>
            <a:pathLst>
              <a:path extrusionOk="0" h="2376170" w="6993255">
                <a:moveTo>
                  <a:pt x="0" y="2375639"/>
                </a:moveTo>
                <a:lnTo>
                  <a:pt x="0" y="0"/>
                </a:lnTo>
                <a:lnTo>
                  <a:pt x="6993121" y="0"/>
                </a:lnTo>
                <a:lnTo>
                  <a:pt x="6993121" y="2375639"/>
                </a:lnTo>
                <a:lnTo>
                  <a:pt x="0" y="2375639"/>
                </a:lnTo>
                <a:close/>
              </a:path>
            </a:pathLst>
          </a:custGeom>
          <a:solidFill>
            <a:srgbClr val="001B4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pic>
        <p:nvPicPr>
          <p:cNvPr id="405" name="Google Shape;405;p62"/>
          <p:cNvPicPr preferRelativeResize="0"/>
          <p:nvPr/>
        </p:nvPicPr>
        <p:blipFill rotWithShape="1">
          <a:blip r:embed="rId1">
            <a:alphaModFix/>
          </a:blip>
          <a:srcRect b="0" l="0" r="0" t="0"/>
          <a:stretch/>
        </p:blipFill>
        <p:spPr>
          <a:xfrm>
            <a:off x="81528" y="92981"/>
            <a:ext cx="842737" cy="842736"/>
          </a:xfrm>
          <a:prstGeom prst="rect">
            <a:avLst/>
          </a:prstGeom>
          <a:noFill/>
          <a:ln>
            <a:noFill/>
          </a:ln>
        </p:spPr>
      </p:pic>
      <p:sp>
        <p:nvSpPr>
          <p:cNvPr id="406" name="Google Shape;406;p62"/>
          <p:cNvSpPr txBox="1"/>
          <p:nvPr>
            <p:ph type="title"/>
          </p:nvPr>
        </p:nvSpPr>
        <p:spPr>
          <a:xfrm>
            <a:off x="1636250" y="195951"/>
            <a:ext cx="5832300" cy="2955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700"/>
              <a:buFont typeface="Arial"/>
              <a:buNone/>
              <a:defRPr b="1" i="0" sz="1900" u="none" cap="none" strike="noStrike">
                <a:solidFill>
                  <a:srgbClr val="001B4F"/>
                </a:solidFill>
                <a:latin typeface="Trebuchet MS"/>
                <a:ea typeface="Trebuchet MS"/>
                <a:cs typeface="Trebuchet MS"/>
                <a:sym typeface="Trebuchet MS"/>
              </a:defRPr>
            </a:lvl1pPr>
            <a:lvl2pPr lvl="1"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9pPr>
          </a:lstStyle>
          <a:p/>
        </p:txBody>
      </p:sp>
      <p:sp>
        <p:nvSpPr>
          <p:cNvPr id="407" name="Google Shape;407;p62"/>
          <p:cNvSpPr txBox="1"/>
          <p:nvPr>
            <p:ph idx="1" type="body"/>
          </p:nvPr>
        </p:nvSpPr>
        <p:spPr>
          <a:xfrm>
            <a:off x="3609043" y="1997786"/>
            <a:ext cx="5388000" cy="1919100"/>
          </a:xfrm>
          <a:prstGeom prst="rect">
            <a:avLst/>
          </a:prstGeom>
          <a:noFill/>
          <a:ln>
            <a:noFill/>
          </a:ln>
        </p:spPr>
        <p:txBody>
          <a:bodyPr anchorCtr="0" anchor="t" bIns="0" lIns="0" spcFirstLastPara="1" rIns="0" wrap="square" tIns="0">
            <a:spAutoFit/>
          </a:bodyPr>
          <a:lstStyle>
            <a:lvl1pPr indent="-228600" lvl="0" marL="457200" marR="0" rtl="0" algn="l">
              <a:lnSpc>
                <a:spcPct val="100000"/>
              </a:lnSpc>
              <a:spcBef>
                <a:spcPts val="0"/>
              </a:spcBef>
              <a:spcAft>
                <a:spcPts val="0"/>
              </a:spcAft>
              <a:buClr>
                <a:srgbClr val="000000"/>
              </a:buClr>
              <a:buSzPts val="700"/>
              <a:buFont typeface="Arial"/>
              <a:buNone/>
              <a:defRPr b="0" i="0" sz="1100" u="none" cap="none" strike="noStrike">
                <a:solidFill>
                  <a:srgbClr val="001B4F"/>
                </a:solidFill>
                <a:latin typeface="Lucida Sans"/>
                <a:ea typeface="Lucida Sans"/>
                <a:cs typeface="Lucida Sans"/>
                <a:sym typeface="Lucida Sans"/>
              </a:defRPr>
            </a:lvl1pPr>
            <a:lvl2pPr indent="-228600" lvl="1" marL="9144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9pPr>
          </a:lstStyle>
          <a:p/>
        </p:txBody>
      </p:sp>
      <p:sp>
        <p:nvSpPr>
          <p:cNvPr id="408" name="Google Shape;408;p62"/>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000000"/>
              </a:buClr>
              <a:buSzPts val="700"/>
              <a:buFont typeface="Arial"/>
              <a:buNone/>
              <a:defRPr b="0" i="0" sz="9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9pPr>
          </a:lstStyle>
          <a:p/>
        </p:txBody>
      </p:sp>
      <p:sp>
        <p:nvSpPr>
          <p:cNvPr id="409" name="Google Shape;409;p62"/>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700"/>
              <a:buFont typeface="Arial"/>
              <a:buNone/>
              <a:defRPr b="0" i="0" sz="9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9pPr>
          </a:lstStyle>
          <a:p/>
        </p:txBody>
      </p:sp>
      <p:sp>
        <p:nvSpPr>
          <p:cNvPr id="410" name="Google Shape;410;p62"/>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700">
              <a:solidFill>
                <a:srgbClr val="000000"/>
              </a:solidFill>
            </a:endParaRPr>
          </a:p>
        </p:txBody>
      </p:sp>
    </p:spTree>
  </p:cSld>
  <p:clrMap accent1="accent1" accent2="accent2" accent3="accent3" accent4="accent4" accent5="accent5" accent6="accent6" bg1="lt1" bg2="dk2" tx1="dk1" tx2="lt2" folHlink="folHlink" hlink="hlink"/>
  <p:sldLayoutIdLst>
    <p:sldLayoutId id="2147483702" r:id="rId2"/>
    <p:sldLayoutId id="2147483703" r:id="rId3"/>
    <p:sldLayoutId id="2147483704" r:id="rId4"/>
    <p:sldLayoutId id="2147483705" r:id="rId5"/>
    <p:sldLayoutId id="2147483706" r:id="rId6"/>
    <p:sldLayoutId id="2147483707" r:id="rId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1F7FB">
            <a:alpha val="80000"/>
          </a:srgbClr>
        </a:solidFill>
      </p:bgPr>
    </p:bg>
    <p:spTree>
      <p:nvGrpSpPr>
        <p:cNvPr id="446" name="Shape 446"/>
        <p:cNvGrpSpPr/>
        <p:nvPr/>
      </p:nvGrpSpPr>
      <p:grpSpPr>
        <a:xfrm>
          <a:off x="0" y="0"/>
          <a:ext cx="0" cy="0"/>
          <a:chOff x="0" y="0"/>
          <a:chExt cx="0" cy="0"/>
        </a:xfrm>
      </p:grpSpPr>
      <p:sp>
        <p:nvSpPr>
          <p:cNvPr id="447" name="Google Shape;447;p69"/>
          <p:cNvSpPr txBox="1"/>
          <p:nvPr>
            <p:ph type="title"/>
          </p:nvPr>
        </p:nvSpPr>
        <p:spPr>
          <a:xfrm>
            <a:off x="628650" y="273845"/>
            <a:ext cx="7886700" cy="994200"/>
          </a:xfrm>
          <a:prstGeom prst="rect">
            <a:avLst/>
          </a:prstGeom>
          <a:noFill/>
          <a:ln>
            <a:noFill/>
          </a:ln>
        </p:spPr>
        <p:txBody>
          <a:bodyPr anchorCtr="0" anchor="ctr" bIns="34275" lIns="68575" spcFirstLastPara="1" rIns="68575" wrap="square" tIns="34275">
            <a:noAutofit/>
          </a:bodyPr>
          <a:lstStyle>
            <a:lvl1pPr lvl="0" marR="0" rtl="0" algn="l">
              <a:lnSpc>
                <a:spcPct val="90000"/>
              </a:lnSpc>
              <a:spcBef>
                <a:spcPts val="0"/>
              </a:spcBef>
              <a:spcAft>
                <a:spcPts val="0"/>
              </a:spcAft>
              <a:buClr>
                <a:schemeClr val="dk1"/>
              </a:buClr>
              <a:buSzPts val="3300"/>
              <a:buFont typeface="Century Gothic"/>
              <a:buNone/>
              <a:defRPr b="0" i="0" sz="3300" u="none" cap="none" strike="noStrike">
                <a:solidFill>
                  <a:schemeClr val="dk1"/>
                </a:solidFill>
                <a:latin typeface="Century Gothic"/>
                <a:ea typeface="Century Gothic"/>
                <a:cs typeface="Century Gothic"/>
                <a:sym typeface="Century Gothic"/>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448" name="Google Shape;448;p69"/>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entury Gothic"/>
                <a:ea typeface="Century Gothic"/>
                <a:cs typeface="Century Gothic"/>
                <a:sym typeface="Century Gothic"/>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entury Gothic"/>
                <a:ea typeface="Century Gothic"/>
                <a:cs typeface="Century Gothic"/>
                <a:sym typeface="Century Gothic"/>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9pPr>
          </a:lstStyle>
          <a:p/>
        </p:txBody>
      </p:sp>
      <p:sp>
        <p:nvSpPr>
          <p:cNvPr id="449" name="Google Shape;449;p69"/>
          <p:cNvSpPr txBox="1"/>
          <p:nvPr>
            <p:ph idx="12" type="sldNum"/>
          </p:nvPr>
        </p:nvSpPr>
        <p:spPr>
          <a:xfrm>
            <a:off x="628650" y="4767264"/>
            <a:ext cx="7886700" cy="273900"/>
          </a:xfrm>
          <a:prstGeom prst="rect">
            <a:avLst/>
          </a:prstGeom>
          <a:noFill/>
          <a:ln>
            <a:noFill/>
          </a:ln>
        </p:spPr>
        <p:txBody>
          <a:bodyPr anchorCtr="0" anchor="ctr" bIns="34275" lIns="68575" spcFirstLastPara="1" rIns="68575" wrap="square" tIns="34275">
            <a:noAutofit/>
          </a:bodyPr>
          <a:lstStyle>
            <a:lvl1pPr indent="0" lvl="0" marL="0" marR="0" rtl="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1pPr>
            <a:lvl2pPr indent="0" lvl="1" marL="0" marR="0" rtl="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2pPr>
            <a:lvl3pPr indent="0" lvl="2" marL="0" marR="0" rtl="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3pPr>
            <a:lvl4pPr indent="0" lvl="3" marL="0" marR="0" rtl="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4pPr>
            <a:lvl5pPr indent="0" lvl="4" marL="0" marR="0" rtl="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5pPr>
            <a:lvl6pPr indent="0" lvl="5" marL="0" marR="0" rtl="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6pPr>
            <a:lvl7pPr indent="0" lvl="6" marL="0" marR="0" rtl="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7pPr>
            <a:lvl8pPr indent="0" lvl="7" marL="0" marR="0" rtl="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8pPr>
            <a:lvl9pPr indent="0" lvl="8" marL="0" marR="0" rtl="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708" r:id="rId1"/>
    <p:sldLayoutId id="2147483709" r:id="rId2"/>
    <p:sldLayoutId id="2147483710" r:id="rId3"/>
    <p:sldLayoutId id="2147483711" r:id="rId4"/>
    <p:sldLayoutId id="2147483712" r:id="rId5"/>
    <p:sldLayoutId id="2147483713"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37.xml"/><Relationship Id="rId2" Type="http://schemas.openxmlformats.org/officeDocument/2006/relationships/notesSlide" Target="../notesSlides/notesSlide97.xml"/><Relationship Id="rId3" Type="http://schemas.openxmlformats.org/officeDocument/2006/relationships/hyperlink" Target="http://www.blueplanetbiomes.org/images/world_biomes_map.gif" TargetMode="External"/><Relationship Id="rId4" Type="http://schemas.openxmlformats.org/officeDocument/2006/relationships/image" Target="../media/image166.gif"/></Relationships>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8" name="Shape 4558"/>
        <p:cNvGrpSpPr/>
        <p:nvPr/>
      </p:nvGrpSpPr>
      <p:grpSpPr>
        <a:xfrm>
          <a:off x="0" y="0"/>
          <a:ext cx="0" cy="0"/>
          <a:chOff x="0" y="0"/>
          <a:chExt cx="0" cy="0"/>
        </a:xfrm>
      </p:grpSpPr>
      <p:sp>
        <p:nvSpPr>
          <p:cNvPr id="4559" name="Google Shape;4559;p653"/>
          <p:cNvSpPr txBox="1"/>
          <p:nvPr>
            <p:ph type="title"/>
          </p:nvPr>
        </p:nvSpPr>
        <p:spPr>
          <a:xfrm>
            <a:off x="473704" y="2899009"/>
            <a:ext cx="8229600" cy="8571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zh-CN">
                <a:latin typeface="Comic Sans MS"/>
                <a:ea typeface="Comic Sans MS"/>
                <a:cs typeface="Comic Sans MS"/>
                <a:sym typeface="Comic Sans MS"/>
              </a:rPr>
              <a:t>Task:</a:t>
            </a:r>
            <a:endParaRPr/>
          </a:p>
        </p:txBody>
      </p:sp>
      <p:sp>
        <p:nvSpPr>
          <p:cNvPr id="4560" name="Google Shape;4560;p653"/>
          <p:cNvSpPr txBox="1"/>
          <p:nvPr>
            <p:ph idx="1" type="body"/>
          </p:nvPr>
        </p:nvSpPr>
        <p:spPr>
          <a:xfrm>
            <a:off x="457200" y="1063375"/>
            <a:ext cx="4726800" cy="3862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600"/>
              </a:spcBef>
              <a:spcAft>
                <a:spcPts val="0"/>
              </a:spcAft>
              <a:buSzPts val="3000"/>
              <a:buNone/>
            </a:pPr>
            <a:r>
              <a:rPr lang="zh-CN" sz="2200">
                <a:latin typeface="Comic Sans MS"/>
                <a:ea typeface="Comic Sans MS"/>
                <a:cs typeface="Comic Sans MS"/>
                <a:sym typeface="Comic Sans MS"/>
              </a:rPr>
              <a:t>You will be assigned a biome to research (list found below).  You will be graded based on my assessment of your biome and presentation, and your team members’ assessment of your contribution to the project. This assignment will count as a project grade.  You will be working in small groups </a:t>
            </a:r>
            <a:endParaRPr sz="2200">
              <a:latin typeface="Comic Sans MS"/>
              <a:ea typeface="Comic Sans MS"/>
              <a:cs typeface="Comic Sans MS"/>
              <a:sym typeface="Comic Sans MS"/>
            </a:endParaRPr>
          </a:p>
          <a:p>
            <a:pPr indent="0" lvl="0" marL="0" rtl="0" algn="l">
              <a:lnSpc>
                <a:spcPct val="100000"/>
              </a:lnSpc>
              <a:spcBef>
                <a:spcPts val="600"/>
              </a:spcBef>
              <a:spcAft>
                <a:spcPts val="0"/>
              </a:spcAft>
              <a:buClr>
                <a:schemeClr val="dk1"/>
              </a:buClr>
              <a:buSzPts val="1100"/>
              <a:buFont typeface="Arial"/>
              <a:buNone/>
            </a:pPr>
            <a:r>
              <a:rPr lang="zh-CN" sz="2200">
                <a:latin typeface="Comic Sans MS"/>
                <a:ea typeface="Comic Sans MS"/>
                <a:cs typeface="Comic Sans MS"/>
                <a:sym typeface="Comic Sans MS"/>
              </a:rPr>
              <a:t>(</a:t>
            </a:r>
            <a:r>
              <a:rPr lang="zh-CN" sz="2200" u="sng">
                <a:latin typeface="Comic Sans MS"/>
                <a:ea typeface="Comic Sans MS"/>
                <a:cs typeface="Comic Sans MS"/>
                <a:sym typeface="Comic Sans MS"/>
              </a:rPr>
              <a:t>The maximum number is 4)</a:t>
            </a:r>
            <a:endParaRPr sz="2200" u="sng">
              <a:latin typeface="Comic Sans MS"/>
              <a:ea typeface="Comic Sans MS"/>
              <a:cs typeface="Comic Sans MS"/>
              <a:sym typeface="Comic Sans MS"/>
            </a:endParaRPr>
          </a:p>
          <a:p>
            <a:pPr indent="0" lvl="0" marL="0" rtl="0" algn="l">
              <a:lnSpc>
                <a:spcPct val="100000"/>
              </a:lnSpc>
              <a:spcBef>
                <a:spcPts val="600"/>
              </a:spcBef>
              <a:spcAft>
                <a:spcPts val="0"/>
              </a:spcAft>
              <a:buSzPts val="3000"/>
              <a:buNone/>
            </a:pPr>
            <a:r>
              <a:t/>
            </a:r>
            <a:endParaRPr sz="2400"/>
          </a:p>
        </p:txBody>
      </p:sp>
      <p:pic>
        <p:nvPicPr>
          <p:cNvPr id="4561" name="Google Shape;4561;p653">
            <a:hlinkClick r:id="rId3"/>
          </p:cNvPr>
          <p:cNvPicPr preferRelativeResize="0"/>
          <p:nvPr/>
        </p:nvPicPr>
        <p:blipFill rotWithShape="1">
          <a:blip r:embed="rId4">
            <a:alphaModFix/>
          </a:blip>
          <a:srcRect b="0" l="0" r="0" t="0"/>
          <a:stretch/>
        </p:blipFill>
        <p:spPr>
          <a:xfrm>
            <a:off x="5104775" y="1373388"/>
            <a:ext cx="3751399" cy="23967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NYC EM NEW Blue">
      <a:dk1>
        <a:srgbClr val="000000"/>
      </a:dk1>
      <a:lt1>
        <a:srgbClr val="FFFFFE"/>
      </a:lt1>
      <a:dk2>
        <a:srgbClr val="00588F"/>
      </a:dk2>
      <a:lt2>
        <a:srgbClr val="00588F"/>
      </a:lt2>
      <a:accent1>
        <a:srgbClr val="FFFFFE"/>
      </a:accent1>
      <a:accent2>
        <a:srgbClr val="FFFFFE"/>
      </a:accent2>
      <a:accent3>
        <a:srgbClr val="FFFFFE"/>
      </a:accent3>
      <a:accent4>
        <a:srgbClr val="FFFEFE"/>
      </a:accent4>
      <a:accent5>
        <a:srgbClr val="FFFFFE"/>
      </a:accent5>
      <a:accent6>
        <a:srgbClr val="FFFFFE"/>
      </a:accent6>
      <a:hlink>
        <a:srgbClr val="FFFFFE"/>
      </a:hlink>
      <a:folHlink>
        <a:srgbClr val="FFFFF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Title, Bullets &amp; Photo">
  <a:themeElements>
    <a:clrScheme name="">
      <a:dk1>
        <a:srgbClr val="808080"/>
      </a:dk1>
      <a:lt1>
        <a:srgbClr val="FFFFFF"/>
      </a:lt1>
      <a:dk2>
        <a:srgbClr val="000000"/>
      </a:dk2>
      <a:lt2>
        <a:srgbClr val="000000"/>
      </a:lt2>
      <a:accent1>
        <a:srgbClr val="BBE0E3"/>
      </a:accent1>
      <a:accent2>
        <a:srgbClr val="333399"/>
      </a:accent2>
      <a:accent3>
        <a:srgbClr val="AAAAAA"/>
      </a:accent3>
      <a:accent4>
        <a:srgbClr val="DADADA"/>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Apothecary">
  <a:themeElements>
    <a:clrScheme name="Apothecary">
      <a:dk1>
        <a:srgbClr val="000000"/>
      </a:dk1>
      <a:lt1>
        <a:srgbClr val="FFFFFF"/>
      </a:lt1>
      <a:dk2>
        <a:srgbClr val="564B3C"/>
      </a:dk2>
      <a:lt2>
        <a:srgbClr val="ECEDD1"/>
      </a:lt2>
      <a:accent1>
        <a:srgbClr val="93A299"/>
      </a:accent1>
      <a:accent2>
        <a:srgbClr val="CF543F"/>
      </a:accent2>
      <a:accent3>
        <a:srgbClr val="B5AE53"/>
      </a:accent3>
      <a:accent4>
        <a:srgbClr val="848058"/>
      </a:accent4>
      <a:accent5>
        <a:srgbClr val="E8B54D"/>
      </a:accent5>
      <a:accent6>
        <a:srgbClr val="786C71"/>
      </a:accent6>
      <a:hlink>
        <a:srgbClr val="CCCC00"/>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name="Custom">
  <a:themeElements>
    <a:clrScheme name="Median 1">
      <a:dk1>
        <a:srgbClr val="EBDDC3"/>
      </a:dk1>
      <a:lt1>
        <a:srgbClr val="FFFFFF"/>
      </a:lt1>
      <a:dk2>
        <a:srgbClr val="775F55"/>
      </a:dk2>
      <a:lt2>
        <a:srgbClr val="EBDDC3"/>
      </a:lt2>
      <a:accent1>
        <a:srgbClr val="94B6D2"/>
      </a:accent1>
      <a:accent2>
        <a:srgbClr val="DD8047"/>
      </a:accent2>
      <a:accent3>
        <a:srgbClr val="FFFFFF"/>
      </a:accent3>
      <a:accent4>
        <a:srgbClr val="94B6D2"/>
      </a:accent4>
      <a:accent5>
        <a:srgbClr val="DD8047"/>
      </a:accent5>
      <a:accent6>
        <a:srgbClr val="FFFFFF"/>
      </a:accent6>
      <a:hlink>
        <a:srgbClr val="F7B615"/>
      </a:hlink>
      <a:folHlink>
        <a:srgbClr val="70440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xmlns:r="http://schemas.openxmlformats.org/officeDocument/2006/relationships" name="Beach Day">
  <a:themeElements>
    <a:clrScheme name="Beach Day">
      <a:dk1>
        <a:srgbClr val="00FDC8"/>
      </a:dk1>
      <a:lt1>
        <a:srgbClr val="FFFFFF"/>
      </a:lt1>
      <a:dk2>
        <a:srgbClr val="666666"/>
      </a:dk2>
      <a:lt2>
        <a:srgbClr val="EEEEEE"/>
      </a:lt2>
      <a:accent1>
        <a:srgbClr val="212121"/>
      </a:accent1>
      <a:accent2>
        <a:srgbClr val="455A64"/>
      </a:accent2>
      <a:accent3>
        <a:srgbClr val="78909C"/>
      </a:accent3>
      <a:accent4>
        <a:srgbClr val="7C7CE0"/>
      </a:accent4>
      <a:accent5>
        <a:srgbClr val="DB4437"/>
      </a:accent5>
      <a:accent6>
        <a:srgbClr val="F6CD4C"/>
      </a:accent6>
      <a:hlink>
        <a:srgbClr val="DB4437"/>
      </a:hlink>
      <a:folHlink>
        <a:srgbClr val="DB443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xmlns:r="http://schemas.openxmlformats.org/officeDocument/2006/relationships" name="Wave">
  <a:themeElements>
    <a:clrScheme name="Custom 506">
      <a:dk1>
        <a:srgbClr val="000000"/>
      </a:dk1>
      <a:lt1>
        <a:srgbClr val="FFFFFF"/>
      </a:lt1>
      <a:dk2>
        <a:srgbClr val="00387E"/>
      </a:dk2>
      <a:lt2>
        <a:srgbClr val="C6DFFF"/>
      </a:lt2>
      <a:accent1>
        <a:srgbClr val="4F81BD"/>
      </a:accent1>
      <a:accent2>
        <a:srgbClr val="C0504D"/>
      </a:accent2>
      <a:accent3>
        <a:srgbClr val="9BBB59"/>
      </a:accent3>
      <a:accent4>
        <a:srgbClr val="8064A2"/>
      </a:accent4>
      <a:accent5>
        <a:srgbClr val="4BACC6"/>
      </a:accent5>
      <a:accent6>
        <a:srgbClr val="F79646"/>
      </a:accent6>
      <a:hlink>
        <a:srgbClr val="00387E"/>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xmlns:r="http://schemas.openxmlformats.org/officeDocument/2006/relationships" name="Ocean">
  <a:themeElements>
    <a:clrScheme name="Ocean 10">
      <a:dk1>
        <a:srgbClr val="003366"/>
      </a:dk1>
      <a:lt1>
        <a:srgbClr val="5D93FF"/>
      </a:lt1>
      <a:dk2>
        <a:srgbClr val="000066"/>
      </a:dk2>
      <a:lt2>
        <a:srgbClr val="000066"/>
      </a:lt2>
      <a:accent1>
        <a:srgbClr val="6666FF"/>
      </a:accent1>
      <a:accent2>
        <a:srgbClr val="9999FF"/>
      </a:accent2>
      <a:accent3>
        <a:srgbClr val="B6C8FF"/>
      </a:accent3>
      <a:accent4>
        <a:srgbClr val="002A56"/>
      </a:accent4>
      <a:accent5>
        <a:srgbClr val="B8B8FF"/>
      </a:accent5>
      <a:accent6>
        <a:srgbClr val="8A8AE7"/>
      </a:accent6>
      <a:hlink>
        <a:srgbClr val="FF3300"/>
      </a:hlink>
      <a:folHlink>
        <a:srgbClr val="FF99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7.xml><?xml version="1.0" encoding="utf-8"?>
<a:theme xmlns:a="http://schemas.openxmlformats.org/drawingml/2006/main" xmlns:r="http://schemas.openxmlformats.org/officeDocument/2006/relationships" name="Label">
  <a:themeElements>
    <a:clrScheme name="Custom 352">
      <a:dk1>
        <a:srgbClr val="333333"/>
      </a:dk1>
      <a:lt1>
        <a:srgbClr val="FFFFFF"/>
      </a:lt1>
      <a:dk2>
        <a:srgbClr val="800000"/>
      </a:dk2>
      <a:lt2>
        <a:srgbClr val="CCCCCC"/>
      </a:lt2>
      <a:accent1>
        <a:srgbClr val="0E427E"/>
      </a:accent1>
      <a:accent2>
        <a:srgbClr val="C5AF48"/>
      </a:accent2>
      <a:accent3>
        <a:srgbClr val="327C56"/>
      </a:accent3>
      <a:accent4>
        <a:srgbClr val="387B7D"/>
      </a:accent4>
      <a:accent5>
        <a:srgbClr val="BA7436"/>
      </a:accent5>
      <a:accent6>
        <a:srgbClr val="804000"/>
      </a:accent6>
      <a:hlink>
        <a:srgbClr val="1D6B8D"/>
      </a:hlink>
      <a:folHlink>
        <a:srgbClr val="103B4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8.xml><?xml version="1.0" encoding="utf-8"?>
<a:theme xmlns:a="http://schemas.openxmlformats.org/drawingml/2006/main" xmlns:r="http://schemas.openxmlformats.org/officeDocument/2006/relationships" name="3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9.xml><?xml version="1.0" encoding="utf-8"?>
<a:theme xmlns:a="http://schemas.openxmlformats.org/drawingml/2006/main" xmlns:r="http://schemas.openxmlformats.org/officeDocument/2006/relationships" name="Custom">
  <a:themeElements>
    <a:clrScheme name="Океан 1">
      <a:dk1>
        <a:srgbClr val="FFFFFF"/>
      </a:dk1>
      <a:lt1>
        <a:srgbClr val="000099"/>
      </a:lt1>
      <a:dk2>
        <a:srgbClr val="FFFFFF"/>
      </a:dk2>
      <a:lt2>
        <a:srgbClr val="010199"/>
      </a:lt2>
      <a:accent1>
        <a:srgbClr val="33CCCC"/>
      </a:accent1>
      <a:accent2>
        <a:srgbClr val="00C600"/>
      </a:accent2>
      <a:accent3>
        <a:srgbClr val="000099"/>
      </a:accent3>
      <a:accent4>
        <a:srgbClr val="33CCCC"/>
      </a:accent4>
      <a:accent5>
        <a:srgbClr val="00C600"/>
      </a:accent5>
      <a:accent6>
        <a:srgbClr val="000099"/>
      </a:accent6>
      <a:hlink>
        <a:srgbClr val="FFCC00"/>
      </a:hlink>
      <a:folHlink>
        <a:srgbClr val="66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a:themeElements>
    <a:clrScheme name="Custom 398">
      <a:dk1>
        <a:srgbClr val="000000"/>
      </a:dk1>
      <a:lt1>
        <a:srgbClr val="FFFFFF"/>
      </a:lt1>
      <a:dk2>
        <a:srgbClr val="51535D"/>
      </a:dk2>
      <a:lt2>
        <a:srgbClr val="EDEDED"/>
      </a:lt2>
      <a:accent1>
        <a:srgbClr val="676871"/>
      </a:accent1>
      <a:accent2>
        <a:srgbClr val="988489"/>
      </a:accent2>
      <a:accent3>
        <a:srgbClr val="6B7B67"/>
      </a:accent3>
      <a:accent4>
        <a:srgbClr val="747B85"/>
      </a:accent4>
      <a:accent5>
        <a:srgbClr val="A5A9AF"/>
      </a:accent5>
      <a:accent6>
        <a:srgbClr val="85716D"/>
      </a:accent6>
      <a:hlink>
        <a:srgbClr val="676871"/>
      </a:hlink>
      <a:folHlink>
        <a:srgbClr val="3F414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0.xml><?xml version="1.0" encoding="utf-8"?>
<a:theme xmlns:a="http://schemas.openxmlformats.org/drawingml/2006/main" xmlns:r="http://schemas.openxmlformats.org/officeDocument/2006/relationships" name="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1.xml><?xml version="1.0" encoding="utf-8"?>
<a:theme xmlns:a="http://schemas.openxmlformats.org/drawingml/2006/main" xmlns:r="http://schemas.openxmlformats.org/officeDocument/2006/relationships" name="Modern Writer">
  <a:themeElements>
    <a:clrScheme name="Modern Writer">
      <a:dk1>
        <a:srgbClr val="E91D63"/>
      </a:dk1>
      <a:lt1>
        <a:srgbClr val="FFFFFF"/>
      </a:lt1>
      <a:dk2>
        <a:srgbClr val="424242"/>
      </a:dk2>
      <a:lt2>
        <a:srgbClr val="999999"/>
      </a:lt2>
      <a:accent1>
        <a:srgbClr val="607D8B"/>
      </a:accent1>
      <a:accent2>
        <a:srgbClr val="673AB7"/>
      </a:accent2>
      <a:accent3>
        <a:srgbClr val="9C26B0"/>
      </a:accent3>
      <a:accent4>
        <a:srgbClr val="0090AC"/>
      </a:accent4>
      <a:accent5>
        <a:srgbClr val="01AFD1"/>
      </a:accent5>
      <a:accent6>
        <a:srgbClr val="F8E71C"/>
      </a:accent6>
      <a:hlink>
        <a:srgbClr val="01AFD1"/>
      </a:hlink>
      <a:folHlink>
        <a:srgbClr val="01AFD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1E51"/>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3.xml><?xml version="1.0" encoding="utf-8"?>
<a:theme xmlns:a="http://schemas.openxmlformats.org/drawingml/2006/main" xmlns:r="http://schemas.openxmlformats.org/officeDocument/2006/relationships" name="Compass">
  <a:themeElements>
    <a:clrScheme name="Compass 2">
      <a:dk1>
        <a:srgbClr val="5B5D6B"/>
      </a:dk1>
      <a:lt1>
        <a:srgbClr val="FFFFFF"/>
      </a:lt1>
      <a:dk2>
        <a:srgbClr val="5A5C6C"/>
      </a:dk2>
      <a:lt2>
        <a:srgbClr val="FFFFCC"/>
      </a:lt2>
      <a:accent1>
        <a:srgbClr val="9966FF"/>
      </a:accent1>
      <a:accent2>
        <a:srgbClr val="9383B3"/>
      </a:accent2>
      <a:accent3>
        <a:srgbClr val="B5B5BA"/>
      </a:accent3>
      <a:accent4>
        <a:srgbClr val="DADADA"/>
      </a:accent4>
      <a:accent5>
        <a:srgbClr val="CAB8FF"/>
      </a:accent5>
      <a:accent6>
        <a:srgbClr val="8576A2"/>
      </a:accent6>
      <a:hlink>
        <a:srgbClr val="A3C145"/>
      </a:hlink>
      <a:folHlink>
        <a:srgbClr val="6FA9B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4.xml><?xml version="1.0" encoding="utf-8"?>
<a:theme xmlns:a="http://schemas.openxmlformats.org/drawingml/2006/main" xmlns:r="http://schemas.openxmlformats.org/officeDocument/2006/relationships" name="Wave">
  <a:themeElements>
    <a:clrScheme name="Custom 506">
      <a:dk1>
        <a:srgbClr val="000000"/>
      </a:dk1>
      <a:lt1>
        <a:srgbClr val="FFFFFF"/>
      </a:lt1>
      <a:dk2>
        <a:srgbClr val="00387E"/>
      </a:dk2>
      <a:lt2>
        <a:srgbClr val="C6DFFF"/>
      </a:lt2>
      <a:accent1>
        <a:srgbClr val="4F81BD"/>
      </a:accent1>
      <a:accent2>
        <a:srgbClr val="C0504D"/>
      </a:accent2>
      <a:accent3>
        <a:srgbClr val="9BBB59"/>
      </a:accent3>
      <a:accent4>
        <a:srgbClr val="8064A2"/>
      </a:accent4>
      <a:accent5>
        <a:srgbClr val="4BACC6"/>
      </a:accent5>
      <a:accent6>
        <a:srgbClr val="F79646"/>
      </a:accent6>
      <a:hlink>
        <a:srgbClr val="00387E"/>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5.xml><?xml version="1.0" encoding="utf-8"?>
<a:theme xmlns:a="http://schemas.openxmlformats.org/drawingml/2006/main" xmlns:r="http://schemas.openxmlformats.org/officeDocument/2006/relationships" name="Custom">
  <a:themeElements>
    <a:clrScheme name="Текстура 1">
      <a:dk1>
        <a:srgbClr val="FFFFFF"/>
      </a:dk1>
      <a:lt1>
        <a:srgbClr val="33CC33"/>
      </a:lt1>
      <a:dk2>
        <a:srgbClr val="CCFF99"/>
      </a:dk2>
      <a:lt2>
        <a:srgbClr val="003300"/>
      </a:lt2>
      <a:accent1>
        <a:srgbClr val="33CC33"/>
      </a:accent1>
      <a:accent2>
        <a:srgbClr val="46562A"/>
      </a:accent2>
      <a:accent3>
        <a:srgbClr val="33CC33"/>
      </a:accent3>
      <a:accent4>
        <a:srgbClr val="33CC33"/>
      </a:accent4>
      <a:accent5>
        <a:srgbClr val="46562A"/>
      </a:accent5>
      <a:accent6>
        <a:srgbClr val="33CC33"/>
      </a:accent6>
      <a:hlink>
        <a:srgbClr val="009999"/>
      </a:hlink>
      <a:folHlink>
        <a:srgbClr val="CC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6.xml><?xml version="1.0" encoding="utf-8"?>
<a:theme xmlns:a="http://schemas.openxmlformats.org/drawingml/2006/main" xmlns:r="http://schemas.openxmlformats.org/officeDocument/2006/relationships" name="Simple 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7.xml><?xml version="1.0" encoding="utf-8"?>
<a:theme xmlns:a="http://schemas.openxmlformats.org/drawingml/2006/main" xmlns:r="http://schemas.openxmlformats.org/officeDocument/2006/relationships" name="Custom">
  <a:themeElements>
    <a:clrScheme name="blank">
      <a:dk1>
        <a:srgbClr val="000000"/>
      </a:dk1>
      <a:lt1>
        <a:srgbClr val="FFFFFF"/>
      </a:lt1>
      <a:dk2>
        <a:srgbClr val="073763"/>
      </a:dk2>
      <a:lt2>
        <a:srgbClr val="CFE2F3"/>
      </a:lt2>
      <a:accent1>
        <a:srgbClr val="404040"/>
      </a:accent1>
      <a:accent2>
        <a:srgbClr val="808080"/>
      </a:accent2>
      <a:accent3>
        <a:srgbClr val="C0C0C0"/>
      </a:accent3>
      <a:accent4>
        <a:srgbClr val="396187"/>
      </a:accent4>
      <a:accent5>
        <a:srgbClr val="6B8CAB"/>
      </a:accent5>
      <a:accent6>
        <a:srgbClr val="9DB7CF"/>
      </a:accent6>
      <a:hlink>
        <a:srgbClr val="0000EE"/>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8.xml><?xml version="1.0" encoding="utf-8"?>
<a:theme xmlns:a="http://schemas.openxmlformats.org/drawingml/2006/main" xmlns:r="http://schemas.openxmlformats.org/officeDocument/2006/relationships" name="Simple 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9.xml><?xml version="1.0" encoding="utf-8"?>
<a:theme xmlns:a="http://schemas.openxmlformats.org/drawingml/2006/main" xmlns:r="http://schemas.openxmlformats.org/officeDocument/2006/relationships" name="Custom">
  <a:themeElements>
    <a:clrScheme name="Balance 1">
      <a:dk1>
        <a:srgbClr val="FFFFFF"/>
      </a:dk1>
      <a:lt1>
        <a:srgbClr val="996600"/>
      </a:lt1>
      <a:dk2>
        <a:srgbClr val="DBBD71"/>
      </a:dk2>
      <a:lt2>
        <a:srgbClr val="663300"/>
      </a:lt2>
      <a:accent1>
        <a:srgbClr val="F8A500"/>
      </a:accent1>
      <a:accent2>
        <a:srgbClr val="808000"/>
      </a:accent2>
      <a:accent3>
        <a:srgbClr val="996600"/>
      </a:accent3>
      <a:accent4>
        <a:srgbClr val="F8A500"/>
      </a:accent4>
      <a:accent5>
        <a:srgbClr val="808000"/>
      </a:accent5>
      <a:accent6>
        <a:srgbClr val="996600"/>
      </a:accent6>
      <a:hlink>
        <a:srgbClr val="FFCC66"/>
      </a:hlink>
      <a:folHlink>
        <a:srgbClr val="CCA5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0.xml><?xml version="1.0" encoding="utf-8"?>
<a:theme xmlns:a="http://schemas.openxmlformats.org/drawingml/2006/main" xmlns:r="http://schemas.openxmlformats.org/officeDocument/2006/relationships"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1.xml><?xml version="1.0" encoding="utf-8"?>
<a:theme xmlns:a="http://schemas.openxmlformats.org/drawingml/2006/main" xmlns:r="http://schemas.openxmlformats.org/officeDocument/2006/relationships" name="Custom">
  <a:themeElements>
    <a:clrScheme name="Орбита 1">
      <a:dk1>
        <a:srgbClr val="FFFFFF"/>
      </a:dk1>
      <a:lt1>
        <a:srgbClr val="938E96"/>
      </a:lt1>
      <a:dk2>
        <a:srgbClr val="DDDDDD"/>
      </a:dk2>
      <a:lt2>
        <a:srgbClr val="6D776E"/>
      </a:lt2>
      <a:accent1>
        <a:srgbClr val="0099CC"/>
      </a:accent1>
      <a:accent2>
        <a:srgbClr val="939EA9"/>
      </a:accent2>
      <a:accent3>
        <a:srgbClr val="938E96"/>
      </a:accent3>
      <a:accent4>
        <a:srgbClr val="0099CC"/>
      </a:accent4>
      <a:accent5>
        <a:srgbClr val="939EA9"/>
      </a:accent5>
      <a:accent6>
        <a:srgbClr val="938E96"/>
      </a:accent6>
      <a:hlink>
        <a:srgbClr val="FFCC00"/>
      </a:hlink>
      <a:folHlink>
        <a:srgbClr val="BD894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2.xml><?xml version="1.0" encoding="utf-8"?>
<a:theme xmlns:a="http://schemas.openxmlformats.org/drawingml/2006/main" xmlns:r="http://schemas.openxmlformats.org/officeDocument/2006/relationships" name="Custom">
  <a:themeElements>
    <a:clrScheme name="Облака 1">
      <a:dk1>
        <a:srgbClr val="FFFFFF"/>
      </a:dk1>
      <a:lt1>
        <a:srgbClr val="0000A4"/>
      </a:lt1>
      <a:dk2>
        <a:srgbClr val="B7E7FF"/>
      </a:dk2>
      <a:lt2>
        <a:srgbClr val="4D4D4D"/>
      </a:lt2>
      <a:accent1>
        <a:srgbClr val="0099CC"/>
      </a:accent1>
      <a:accent2>
        <a:srgbClr val="00CC99"/>
      </a:accent2>
      <a:accent3>
        <a:srgbClr val="0000A4"/>
      </a:accent3>
      <a:accent4>
        <a:srgbClr val="0099CC"/>
      </a:accent4>
      <a:accent5>
        <a:srgbClr val="00CC99"/>
      </a:accent5>
      <a:accent6>
        <a:srgbClr val="0000A4"/>
      </a:accent6>
      <a:hlink>
        <a:srgbClr val="FFCC00"/>
      </a:hlink>
      <a:folHlink>
        <a:srgbClr val="EE941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3.xml><?xml version="1.0" encoding="utf-8"?>
<a:theme xmlns:a="http://schemas.openxmlformats.org/drawingml/2006/main" xmlns:r="http://schemas.openxmlformats.org/officeDocument/2006/relationships" name="Custom">
  <a:themeElements>
    <a:clrScheme name="Клен 1">
      <a:dk1>
        <a:srgbClr val="FFFFFF"/>
      </a:dk1>
      <a:lt1>
        <a:srgbClr val="FF9933"/>
      </a:lt1>
      <a:dk2>
        <a:srgbClr val="FEEC94"/>
      </a:dk2>
      <a:lt2>
        <a:srgbClr val="BB5F03"/>
      </a:lt2>
      <a:accent1>
        <a:srgbClr val="FF9900"/>
      </a:accent1>
      <a:accent2>
        <a:srgbClr val="B76A03"/>
      </a:accent2>
      <a:accent3>
        <a:srgbClr val="FF9933"/>
      </a:accent3>
      <a:accent4>
        <a:srgbClr val="FF9900"/>
      </a:accent4>
      <a:accent5>
        <a:srgbClr val="B76A03"/>
      </a:accent5>
      <a:accent6>
        <a:srgbClr val="FF9933"/>
      </a:accent6>
      <a:hlink>
        <a:srgbClr val="FFFFCC"/>
      </a:hlink>
      <a:folHlink>
        <a:srgbClr val="CC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5.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6.xml><?xml version="1.0" encoding="utf-8"?>
<a:theme xmlns:a="http://schemas.openxmlformats.org/drawingml/2006/main" xmlns:r="http://schemas.openxmlformats.org/officeDocument/2006/relationships" name="Modern">
  <a:themeElements>
    <a:clrScheme name="Custom 348">
      <a:dk1>
        <a:srgbClr val="000000"/>
      </a:dk1>
      <a:lt1>
        <a:srgbClr val="FFFFFF"/>
      </a:lt1>
      <a:dk2>
        <a:srgbClr val="191919"/>
      </a:dk2>
      <a:lt2>
        <a:srgbClr val="CCCCCC"/>
      </a:lt2>
      <a:accent1>
        <a:srgbClr val="7E5554"/>
      </a:accent1>
      <a:accent2>
        <a:srgbClr val="910A10"/>
      </a:accent2>
      <a:accent3>
        <a:srgbClr val="84294D"/>
      </a:accent3>
      <a:accent4>
        <a:srgbClr val="DA823B"/>
      </a:accent4>
      <a:accent5>
        <a:srgbClr val="625D3C"/>
      </a:accent5>
      <a:accent6>
        <a:srgbClr val="00384A"/>
      </a:accent6>
      <a:hlink>
        <a:srgbClr val="227A78"/>
      </a:hlink>
      <a:folHlink>
        <a:srgbClr val="39474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7.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8.xml><?xml version="1.0" encoding="utf-8"?>
<a:theme xmlns:a="http://schemas.openxmlformats.org/drawingml/2006/main" xmlns:r="http://schemas.openxmlformats.org/officeDocument/2006/relationships" name="Light Gradien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9.xml><?xml version="1.0" encoding="utf-8"?>
<a:theme xmlns:a="http://schemas.openxmlformats.org/drawingml/2006/main" xmlns:r="http://schemas.openxmlformats.org/officeDocument/2006/relationships" name="Solstice">
  <a:themeElements>
    <a:clrScheme name="Solstice">
      <a:dk1>
        <a:srgbClr val="000000"/>
      </a:dk1>
      <a:lt1>
        <a:srgbClr val="FFFFFF"/>
      </a:lt1>
      <a:dk2>
        <a:srgbClr val="4F271C"/>
      </a:dk2>
      <a:lt2>
        <a:srgbClr val="E7DEC9"/>
      </a:lt2>
      <a:accent1>
        <a:srgbClr val="3891A7"/>
      </a:accent1>
      <a:accent2>
        <a:srgbClr val="FEB80A"/>
      </a:accent2>
      <a:accent3>
        <a:srgbClr val="C32D2E"/>
      </a:accent3>
      <a:accent4>
        <a:srgbClr val="84AA33"/>
      </a:accent4>
      <a:accent5>
        <a:srgbClr val="964305"/>
      </a:accent5>
      <a:accent6>
        <a:srgbClr val="475A8D"/>
      </a:accent6>
      <a:hlink>
        <a:srgbClr val="8DC765"/>
      </a:hlink>
      <a:folHlink>
        <a:srgbClr val="AA8A1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imple 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0.xml><?xml version="1.0" encoding="utf-8"?>
<a:theme xmlns:a="http://schemas.openxmlformats.org/drawingml/2006/main" xmlns:r="http://schemas.openxmlformats.org/officeDocument/2006/relationships" name="Modern Writer">
  <a:themeElements>
    <a:clrScheme name="Modern Writer">
      <a:dk1>
        <a:srgbClr val="E91D63"/>
      </a:dk1>
      <a:lt1>
        <a:srgbClr val="FFFFFF"/>
      </a:lt1>
      <a:dk2>
        <a:srgbClr val="424242"/>
      </a:dk2>
      <a:lt2>
        <a:srgbClr val="999999"/>
      </a:lt2>
      <a:accent1>
        <a:srgbClr val="607D8B"/>
      </a:accent1>
      <a:accent2>
        <a:srgbClr val="673AB7"/>
      </a:accent2>
      <a:accent3>
        <a:srgbClr val="9C26B0"/>
      </a:accent3>
      <a:accent4>
        <a:srgbClr val="0090AC"/>
      </a:accent4>
      <a:accent5>
        <a:srgbClr val="01AFD1"/>
      </a:accent5>
      <a:accent6>
        <a:srgbClr val="F8E71C"/>
      </a:accent6>
      <a:hlink>
        <a:srgbClr val="01AFD1"/>
      </a:hlink>
      <a:folHlink>
        <a:srgbClr val="01AFD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1.xml><?xml version="1.0" encoding="utf-8"?>
<a:theme xmlns:a="http://schemas.openxmlformats.org/drawingml/2006/main" xmlns:r="http://schemas.openxmlformats.org/officeDocument/2006/relationships" name="Austin">
  <a:themeElements>
    <a:clrScheme name="Austin">
      <a:dk1>
        <a:srgbClr val="000000"/>
      </a:dk1>
      <a:lt1>
        <a:srgbClr val="FFFFFF"/>
      </a:lt1>
      <a:dk2>
        <a:srgbClr val="3E3D2D"/>
      </a:dk2>
      <a:lt2>
        <a:srgbClr val="CAF278"/>
      </a:lt2>
      <a:accent1>
        <a:srgbClr val="94C600"/>
      </a:accent1>
      <a:accent2>
        <a:srgbClr val="71685A"/>
      </a:accent2>
      <a:accent3>
        <a:srgbClr val="FF6700"/>
      </a:accent3>
      <a:accent4>
        <a:srgbClr val="909465"/>
      </a:accent4>
      <a:accent5>
        <a:srgbClr val="956B43"/>
      </a:accent5>
      <a:accent6>
        <a:srgbClr val="FEA022"/>
      </a:accent6>
      <a:hlink>
        <a:srgbClr val="E68200"/>
      </a:hlink>
      <a:folHlink>
        <a:srgbClr val="FFA94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3.xml><?xml version="1.0" encoding="utf-8"?>
<a:theme xmlns:a="http://schemas.openxmlformats.org/drawingml/2006/main" xmlns:r="http://schemas.openxmlformats.org/officeDocument/2006/relationships" name="Steps">
  <a:themeElements>
    <a:clrScheme name="Custom 462">
      <a:dk1>
        <a:srgbClr val="000000"/>
      </a:dk1>
      <a:lt1>
        <a:srgbClr val="FFFFFF"/>
      </a:lt1>
      <a:dk2>
        <a:srgbClr val="1F497D"/>
      </a:dk2>
      <a:lt2>
        <a:srgbClr val="EEECE1"/>
      </a:lt2>
      <a:accent1>
        <a:srgbClr val="FFD80C"/>
      </a:accent1>
      <a:accent2>
        <a:srgbClr val="CD108C"/>
      </a:accent2>
      <a:accent3>
        <a:srgbClr val="0990DB"/>
      </a:accent3>
      <a:accent4>
        <a:srgbClr val="AAAAAA"/>
      </a:accent4>
      <a:accent5>
        <a:srgbClr val="C3F180"/>
      </a:accent5>
      <a:accent6>
        <a:srgbClr val="FF986D"/>
      </a:accent6>
      <a:hlink>
        <a:srgbClr val="ABABAB"/>
      </a:hlink>
      <a:folHlink>
        <a:srgbClr val="6666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4.xml><?xml version="1.0" encoding="utf-8"?>
<a:theme xmlns:a="http://schemas.openxmlformats.org/drawingml/2006/main" xmlns:r="http://schemas.openxmlformats.org/officeDocument/2006/relationships" name="Custom">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5.xml><?xml version="1.0" encoding="utf-8"?>
<a:theme xmlns:a="http://schemas.openxmlformats.org/drawingml/2006/main" xmlns:r="http://schemas.openxmlformats.org/officeDocument/2006/relationships" name="Custom">
  <a:themeElements>
    <a:clrScheme name="Grayscale">
      <a:dk1>
        <a:srgbClr val="000000"/>
      </a:dk1>
      <a:lt1>
        <a:srgbClr val="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6.xml><?xml version="1.0" encoding="utf-8"?>
<a:theme xmlns:a="http://schemas.openxmlformats.org/drawingml/2006/main" xmlns:r="http://schemas.openxmlformats.org/officeDocument/2006/relationships" name="Lesson Plan">
  <a:themeElements>
    <a:clrScheme name="Custom 501">
      <a:dk1>
        <a:srgbClr val="000000"/>
      </a:dk1>
      <a:lt1>
        <a:srgbClr val="EFEDE2"/>
      </a:lt1>
      <a:dk2>
        <a:srgbClr val="1F497D"/>
      </a:dk2>
      <a:lt2>
        <a:srgbClr val="FDFFFF"/>
      </a:lt2>
      <a:accent1>
        <a:srgbClr val="4F81BD"/>
      </a:accent1>
      <a:accent2>
        <a:srgbClr val="AB0101"/>
      </a:accent2>
      <a:accent3>
        <a:srgbClr val="86B060"/>
      </a:accent3>
      <a:accent4>
        <a:srgbClr val="7760A0"/>
      </a:accent4>
      <a:accent5>
        <a:srgbClr val="739395"/>
      </a:accent5>
      <a:accent6>
        <a:srgbClr val="968B52"/>
      </a:accent6>
      <a:hlink>
        <a:srgbClr val="336699"/>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7.xml><?xml version="1.0" encoding="utf-8"?>
<a:theme xmlns:a="http://schemas.openxmlformats.org/drawingml/2006/main" xmlns:r="http://schemas.openxmlformats.org/officeDocument/2006/relationships" name="Custom">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8.xml><?xml version="1.0" encoding="utf-8"?>
<a:theme xmlns:a="http://schemas.openxmlformats.org/drawingml/2006/main" xmlns:r="http://schemas.openxmlformats.org/officeDocument/2006/relationships" name="Custom">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9.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0.xml><?xml version="1.0" encoding="utf-8"?>
<a:theme xmlns:a="http://schemas.openxmlformats.org/drawingml/2006/main" xmlns:r="http://schemas.openxmlformats.org/officeDocument/2006/relationships" name="BusinessTheme">
  <a:themeElements>
    <a:clrScheme name="Blue Warm">
      <a:dk1>
        <a:srgbClr val="000000"/>
      </a:dk1>
      <a:lt1>
        <a:srgbClr val="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1.xml><?xml version="1.0" encoding="utf-8"?>
<a:theme xmlns:a="http://schemas.openxmlformats.org/drawingml/2006/main" xmlns:r="http://schemas.openxmlformats.org/officeDocument/2006/relationships" name="Custom">
  <a:themeElements>
    <a:clrScheme name="1_Pushpin 1">
      <a:dk1>
        <a:srgbClr val="FFFFFF"/>
      </a:dk1>
      <a:lt1>
        <a:srgbClr val="000000"/>
      </a:lt1>
      <a:dk2>
        <a:srgbClr val="CCDDEA"/>
      </a:dk2>
      <a:lt2>
        <a:srgbClr val="465E9C"/>
      </a:lt2>
      <a:accent1>
        <a:srgbClr val="FDA023"/>
      </a:accent1>
      <a:accent2>
        <a:srgbClr val="AA2B1E"/>
      </a:accent2>
      <a:accent3>
        <a:srgbClr val="000000"/>
      </a:accent3>
      <a:accent4>
        <a:srgbClr val="FDA023"/>
      </a:accent4>
      <a:accent5>
        <a:srgbClr val="AA2B1E"/>
      </a:accent5>
      <a:accent6>
        <a:srgbClr val="000000"/>
      </a:accent6>
      <a:hlink>
        <a:srgbClr val="D83E2C"/>
      </a:hlink>
      <a:folHlink>
        <a:srgbClr val="ED7D2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4.xml><?xml version="1.0" encoding="utf-8"?>
<a:theme xmlns:a="http://schemas.openxmlformats.org/drawingml/2006/main" xmlns:r="http://schemas.openxmlformats.org/officeDocument/2006/relationships"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5.xml><?xml version="1.0" encoding="utf-8"?>
<a:theme xmlns:a="http://schemas.openxmlformats.org/drawingml/2006/main" xmlns:r="http://schemas.openxmlformats.org/officeDocument/2006/relationships" name="2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6.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1691D0"/>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7.xml><?xml version="1.0" encoding="utf-8"?>
<a:theme xmlns:a="http://schemas.openxmlformats.org/drawingml/2006/main" xmlns:r="http://schemas.openxmlformats.org/officeDocument/2006/relationships" name="Custom">
  <a:themeElements>
    <a:clrScheme name="Akış">
      <a:dk1>
        <a:srgbClr val="000000"/>
      </a:dk1>
      <a:lt1>
        <a:srgbClr val="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8.xml><?xml version="1.0" encoding="utf-8"?>
<a:theme xmlns:a="http://schemas.openxmlformats.org/drawingml/2006/main" xmlns:r="http://schemas.openxmlformats.org/officeDocument/2006/relationships"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9.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Blank Presentation">
  <a:themeElements>
    <a:clrScheme name="Blank Presentation">
      <a:dk1>
        <a:srgbClr val="FFFFFF"/>
      </a:dk1>
      <a:lt1>
        <a:srgbClr val="003366"/>
      </a:lt1>
      <a:dk2>
        <a:srgbClr val="FFFFCC"/>
      </a:dk2>
      <a:lt2>
        <a:srgbClr val="000000"/>
      </a:lt2>
      <a:accent1>
        <a:srgbClr val="000000"/>
      </a:accent1>
      <a:accent2>
        <a:srgbClr val="000099"/>
      </a:accent2>
      <a:accent3>
        <a:srgbClr val="003366"/>
      </a:accent3>
      <a:accent4>
        <a:srgbClr val="000000"/>
      </a:accent4>
      <a:accent5>
        <a:srgbClr val="000099"/>
      </a:accent5>
      <a:accent6>
        <a:srgbClr val="003366"/>
      </a:accent6>
      <a:hlink>
        <a:srgbClr val="FFCC66"/>
      </a:hlink>
      <a:folHlink>
        <a:srgbClr val="6666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0.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1.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BBE0E3"/>
      </a:accent1>
      <a:accent2>
        <a:srgbClr val="333399"/>
      </a:accent2>
      <a:accent3>
        <a:srgbClr val="FFFFFF"/>
      </a:accent3>
      <a:accent4>
        <a:srgbClr val="000000"/>
      </a:accent4>
      <a:accent5>
        <a:srgbClr val="D8ECED"/>
      </a:accent5>
      <a:accent6>
        <a:srgbClr val="2E2E8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2767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3.xml><?xml version="1.0" encoding="utf-8"?>
<a:theme xmlns:a="http://schemas.openxmlformats.org/drawingml/2006/main" xmlns:r="http://schemas.openxmlformats.org/officeDocument/2006/relationships" name="Custom">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4.xml><?xml version="1.0" encoding="utf-8"?>
<a:theme xmlns:a="http://schemas.openxmlformats.org/drawingml/2006/main" xmlns:r="http://schemas.openxmlformats.org/officeDocument/2006/relationships" name="Custom">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CC99"/>
      </a:accent4>
      <a:accent5>
        <a:srgbClr val="3333CC"/>
      </a:accent5>
      <a:accent6>
        <a:srgbClr val="FFFFFF"/>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5.xml><?xml version="1.0" encoding="utf-8"?>
<a:theme xmlns:a="http://schemas.openxmlformats.org/drawingml/2006/main" xmlns:r="http://schemas.openxmlformats.org/officeDocument/2006/relationships" name="Dark Gradient">
  <a:themeElements>
    <a:clrScheme name="Custom 346">
      <a:dk1>
        <a:srgbClr val="000000"/>
      </a:dk1>
      <a:lt1>
        <a:srgbClr val="FFFFFF"/>
      </a:lt1>
      <a:dk2>
        <a:srgbClr val="4C4C4C"/>
      </a:dk2>
      <a:lt2>
        <a:srgbClr val="CCCCCC"/>
      </a:lt2>
      <a:accent1>
        <a:srgbClr val="89B4B8"/>
      </a:accent1>
      <a:accent2>
        <a:srgbClr val="AFA6CA"/>
      </a:accent2>
      <a:accent3>
        <a:srgbClr val="A5B492"/>
      </a:accent3>
      <a:accent4>
        <a:srgbClr val="E8CD6D"/>
      </a:accent4>
      <a:accent5>
        <a:srgbClr val="F4A447"/>
      </a:accent5>
      <a:accent6>
        <a:srgbClr val="D09D94"/>
      </a:accent6>
      <a:hlink>
        <a:srgbClr val="5EA7AA"/>
      </a:hlink>
      <a:folHlink>
        <a:srgbClr val="A295B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6.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Inspiration Board">
  <a:themeElements>
    <a:clrScheme name="Custom 503">
      <a:dk1>
        <a:srgbClr val="000000"/>
      </a:dk1>
      <a:lt1>
        <a:srgbClr val="FFFFFF"/>
      </a:lt1>
      <a:dk2>
        <a:srgbClr val="000000"/>
      </a:dk2>
      <a:lt2>
        <a:srgbClr val="F8F8F8"/>
      </a:lt2>
      <a:accent1>
        <a:srgbClr val="CFCFCF"/>
      </a:accent1>
      <a:accent2>
        <a:srgbClr val="94AE8E"/>
      </a:accent2>
      <a:accent3>
        <a:srgbClr val="4E7A82"/>
      </a:accent3>
      <a:accent4>
        <a:srgbClr val="666699"/>
      </a:accent4>
      <a:accent5>
        <a:srgbClr val="60506F"/>
      </a:accent5>
      <a:accent6>
        <a:srgbClr val="4B4352"/>
      </a:accent6>
      <a:hlink>
        <a:srgbClr val="8694C0"/>
      </a:hlink>
      <a:folHlink>
        <a:srgbClr val="91919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Simple Dark">
  <a:themeElements>
    <a:clrScheme name="Custom 345">
      <a:dk1>
        <a:srgbClr val="000000"/>
      </a:dk1>
      <a:lt1>
        <a:srgbClr val="FFFFFF"/>
      </a:lt1>
      <a:dk2>
        <a:srgbClr val="4C4C4C"/>
      </a:dk2>
      <a:lt2>
        <a:srgbClr val="CCCCCC"/>
      </a:lt2>
      <a:accent1>
        <a:srgbClr val="89B4B8"/>
      </a:accent1>
      <a:accent2>
        <a:srgbClr val="AFA6CA"/>
      </a:accent2>
      <a:accent3>
        <a:srgbClr val="A5B492"/>
      </a:accent3>
      <a:accent4>
        <a:srgbClr val="E8CD6D"/>
      </a:accent4>
      <a:accent5>
        <a:srgbClr val="F4A447"/>
      </a:accent5>
      <a:accent6>
        <a:srgbClr val="D09D94"/>
      </a:accent6>
      <a:hlink>
        <a:srgbClr val="5EA7AA"/>
      </a:hlink>
      <a:folHlink>
        <a:srgbClr val="A295B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